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2.xml" ContentType="application/vnd.openxmlformats-officedocument.presentationml.tags+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2" r:id="rId1"/>
    <p:sldMasterId id="2147483864" r:id="rId2"/>
  </p:sldMasterIdLst>
  <p:notesMasterIdLst>
    <p:notesMasterId r:id="rId47"/>
  </p:notesMasterIdLst>
  <p:sldIdLst>
    <p:sldId id="421" r:id="rId3"/>
    <p:sldId id="425" r:id="rId4"/>
    <p:sldId id="426" r:id="rId5"/>
    <p:sldId id="427" r:id="rId6"/>
    <p:sldId id="428" r:id="rId7"/>
    <p:sldId id="429" r:id="rId8"/>
    <p:sldId id="259" r:id="rId9"/>
    <p:sldId id="292" r:id="rId10"/>
    <p:sldId id="411" r:id="rId11"/>
    <p:sldId id="430" r:id="rId12"/>
    <p:sldId id="431" r:id="rId13"/>
    <p:sldId id="373" r:id="rId14"/>
    <p:sldId id="377" r:id="rId15"/>
    <p:sldId id="412" r:id="rId16"/>
    <p:sldId id="376" r:id="rId17"/>
    <p:sldId id="378" r:id="rId18"/>
    <p:sldId id="413" r:id="rId19"/>
    <p:sldId id="402" r:id="rId20"/>
    <p:sldId id="384" r:id="rId21"/>
    <p:sldId id="416" r:id="rId22"/>
    <p:sldId id="389" r:id="rId23"/>
    <p:sldId id="382" r:id="rId24"/>
    <p:sldId id="388" r:id="rId25"/>
    <p:sldId id="383" r:id="rId26"/>
    <p:sldId id="404" r:id="rId27"/>
    <p:sldId id="387" r:id="rId28"/>
    <p:sldId id="380" r:id="rId29"/>
    <p:sldId id="386" r:id="rId30"/>
    <p:sldId id="418" r:id="rId31"/>
    <p:sldId id="406" r:id="rId32"/>
    <p:sldId id="379" r:id="rId33"/>
    <p:sldId id="432" r:id="rId34"/>
    <p:sldId id="419" r:id="rId35"/>
    <p:sldId id="385" r:id="rId36"/>
    <p:sldId id="407" r:id="rId37"/>
    <p:sldId id="410" r:id="rId38"/>
    <p:sldId id="420" r:id="rId39"/>
    <p:sldId id="433" r:id="rId40"/>
    <p:sldId id="434" r:id="rId41"/>
    <p:sldId id="405" r:id="rId42"/>
    <p:sldId id="435" r:id="rId43"/>
    <p:sldId id="372" r:id="rId44"/>
    <p:sldId id="422" r:id="rId45"/>
    <p:sldId id="423" r:id="rId46"/>
  </p:sldIdLst>
  <p:sldSz cx="9144000" cy="5143500" type="screen16x9"/>
  <p:notesSz cx="6858000" cy="9144000"/>
  <p:custDataLst>
    <p:tags r:id="rId48"/>
  </p:custDataLst>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71" autoAdjust="0"/>
    <p:restoredTop sz="77089" autoAdjust="0"/>
  </p:normalViewPr>
  <p:slideViewPr>
    <p:cSldViewPr>
      <p:cViewPr varScale="1">
        <p:scale>
          <a:sx n="89" d="100"/>
          <a:sy n="89" d="100"/>
        </p:scale>
        <p:origin x="666" y="9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ags" Target="tags/tag1.xml"/><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AR"/>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800FDA5-3A07-4FDF-98A5-A092EB6FDC43}" type="datetimeFigureOut">
              <a:rPr lang="es-AR" smtClean="0"/>
              <a:t>24/10/2018</a:t>
            </a:fld>
            <a:endParaRPr lang="es-AR"/>
          </a:p>
        </p:txBody>
      </p:sp>
      <p:sp>
        <p:nvSpPr>
          <p:cNvPr id="4" name="3 Marcador de imagen de diapositiva"/>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AR"/>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AR"/>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217086D-08C2-421D-B121-DBC876E4B52D}" type="slidenum">
              <a:rPr lang="es-AR" smtClean="0"/>
              <a:t>‹Nº›</a:t>
            </a:fld>
            <a:endParaRPr lang="es-AR"/>
          </a:p>
        </p:txBody>
      </p:sp>
    </p:spTree>
    <p:extLst>
      <p:ext uri="{BB962C8B-B14F-4D97-AF65-F5344CB8AC3E}">
        <p14:creationId xmlns:p14="http://schemas.microsoft.com/office/powerpoint/2010/main" val="1394859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Os saludo nuevamente con la paz de Dios. Me alegra que podemos estar juntos una vez más para compartir otro mensaje de esperanza de la Palabra de Dios.</a:t>
            </a:r>
          </a:p>
          <a:p>
            <a:r>
              <a:rPr lang="es-ES" sz="1200" b="1" kern="1200" dirty="0" smtClean="0">
                <a:solidFill>
                  <a:schemeClr val="tx1"/>
                </a:solidFill>
                <a:effectLst/>
                <a:latin typeface="+mn-lt"/>
                <a:ea typeface="+mn-ea"/>
                <a:cs typeface="+mn-cs"/>
              </a:rPr>
              <a:t>El Dragón al descubierto en el Apocalipsis.</a:t>
            </a:r>
            <a:endParaRPr lang="es-ES"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t>1</a:t>
            </a:fld>
            <a:endParaRPr lang="es-AR"/>
          </a:p>
        </p:txBody>
      </p:sp>
    </p:spTree>
    <p:extLst>
      <p:ext uri="{BB962C8B-B14F-4D97-AF65-F5344CB8AC3E}">
        <p14:creationId xmlns:p14="http://schemas.microsoft.com/office/powerpoint/2010/main" val="30593700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Leemos en Ezequiel 28:13-15 </a:t>
            </a:r>
          </a:p>
          <a:p>
            <a:r>
              <a:rPr lang="es-ES" sz="1200" kern="1200" dirty="0" smtClean="0">
                <a:solidFill>
                  <a:schemeClr val="tx1"/>
                </a:solidFill>
                <a:effectLst/>
                <a:latin typeface="+mn-lt"/>
                <a:ea typeface="+mn-ea"/>
                <a:cs typeface="+mn-cs"/>
              </a:rPr>
              <a:t>“En Edén, en el huerto de Dios, estuviste: toda piedra preciosa fue tu vestidura: sardio, topacio, diamante, turquesa, ónix, y berilo, zafiro, carbúnculo, y esmeralda, y oro: las obras de tus </a:t>
            </a:r>
            <a:r>
              <a:rPr lang="es-ES" sz="1200" kern="1200" dirty="0" err="1" smtClean="0">
                <a:solidFill>
                  <a:schemeClr val="tx1"/>
                </a:solidFill>
                <a:effectLst/>
                <a:latin typeface="+mn-lt"/>
                <a:ea typeface="+mn-ea"/>
                <a:cs typeface="+mn-cs"/>
              </a:rPr>
              <a:t>atambores</a:t>
            </a:r>
            <a:r>
              <a:rPr lang="es-ES" sz="1200" kern="1200" dirty="0" smtClean="0">
                <a:solidFill>
                  <a:schemeClr val="tx1"/>
                </a:solidFill>
                <a:effectLst/>
                <a:latin typeface="+mn-lt"/>
                <a:ea typeface="+mn-ea"/>
                <a:cs typeface="+mn-cs"/>
              </a:rPr>
              <a:t> y de tus pífanos estuvieron apercibidas en ti el día que fuiste creado. Tú, querubín grande, que cubre, y yo te puse: en el santo monte de Dios estuviste: en medio de piedras de fuego anduviste. Acabado eras en todos tus caminos desde el día que fuiste creado, hasta que se halló maldad en ti”.</a:t>
            </a:r>
          </a:p>
          <a:p>
            <a:r>
              <a:rPr lang="es-ES" sz="1200" kern="1200" dirty="0" smtClean="0">
                <a:solidFill>
                  <a:schemeClr val="tx1"/>
                </a:solidFill>
                <a:effectLst/>
                <a:latin typeface="+mn-lt"/>
                <a:ea typeface="+mn-ea"/>
                <a:cs typeface="+mn-cs"/>
              </a:rPr>
              <a:t>Según el registro bíblico vemos que este ángel, de la categoría más alta, querubín, se fue pervirtiendo hasta convertirse en un ángel malo o sea en diablo. La envidia y los celos que surgieron en su corazón contra el Creador, lo convirtieron en el autor del mal, el padre de la mentira y el autor de tanto sufrimiento. </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10</a:t>
            </a:fld>
            <a:endParaRPr lang="es-AR"/>
          </a:p>
        </p:txBody>
      </p:sp>
    </p:spTree>
    <p:extLst>
      <p:ext uri="{BB962C8B-B14F-4D97-AF65-F5344CB8AC3E}">
        <p14:creationId xmlns:p14="http://schemas.microsoft.com/office/powerpoint/2010/main" val="20710682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Isaías 14:12-14 describe lo siguiente: “¡Cómo caíste del cielo, o Lucero, hijo de la mañana! ¡cortado fuiste por tierra, el que debilitabas las naciones! Tú que decías en tu corazón: Subiré al cielo: en lo alto junto a las estrellas de Dios ensalzaré mi trono; y en el monte del testimonio me asentaré, en los lados del aquilón. Sobre las alturas de las nubes subiré, y seré semejante al Altísimo”.</a:t>
            </a:r>
          </a:p>
          <a:p>
            <a:r>
              <a:rPr lang="es-ES" sz="1200" kern="1200" dirty="0" smtClean="0">
                <a:solidFill>
                  <a:schemeClr val="tx1"/>
                </a:solidFill>
                <a:effectLst/>
                <a:latin typeface="+mn-lt"/>
                <a:ea typeface="+mn-ea"/>
                <a:cs typeface="+mn-cs"/>
              </a:rPr>
              <a:t>El que fuera el lucero de la mañana, el más poderoso ángel de luz, por causa de su ambición y celos llegó a ser el responsable de las más densas tinieblas, catástrofes y crueldades de este mundo.</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11</a:t>
            </a:fld>
            <a:endParaRPr lang="es-AR"/>
          </a:p>
        </p:txBody>
      </p:sp>
    </p:spTree>
    <p:extLst>
      <p:ext uri="{BB962C8B-B14F-4D97-AF65-F5344CB8AC3E}">
        <p14:creationId xmlns:p14="http://schemas.microsoft.com/office/powerpoint/2010/main" val="32901790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Pero el libro del Apocalipsis nos dice que se corrompió su corazón y no se apartó solo, sino que arrastró a otros ángeles del cielo a revelarse contra Dios.</a:t>
            </a:r>
          </a:p>
          <a:p>
            <a:r>
              <a:rPr lang="es-ES" sz="1200" kern="1200" dirty="0" smtClean="0">
                <a:solidFill>
                  <a:schemeClr val="tx1"/>
                </a:solidFill>
                <a:effectLst/>
                <a:latin typeface="+mn-lt"/>
                <a:ea typeface="+mn-ea"/>
                <a:cs typeface="+mn-cs"/>
              </a:rPr>
              <a:t> </a:t>
            </a:r>
          </a:p>
          <a:p>
            <a:r>
              <a:rPr lang="es-ES" sz="1200" kern="1200" dirty="0" smtClean="0">
                <a:solidFill>
                  <a:schemeClr val="tx1"/>
                </a:solidFill>
                <a:effectLst/>
                <a:latin typeface="+mn-lt"/>
                <a:ea typeface="+mn-ea"/>
                <a:cs typeface="+mn-cs"/>
              </a:rPr>
              <a:t>Según </a:t>
            </a:r>
            <a:r>
              <a:rPr lang="es-ES" sz="1200" kern="1200" dirty="0" err="1" smtClean="0">
                <a:solidFill>
                  <a:schemeClr val="tx1"/>
                </a:solidFill>
                <a:effectLst/>
                <a:latin typeface="+mn-lt"/>
                <a:ea typeface="+mn-ea"/>
                <a:cs typeface="+mn-cs"/>
              </a:rPr>
              <a:t>Apoc</a:t>
            </a:r>
            <a:r>
              <a:rPr lang="es-ES" sz="1200" kern="1200" dirty="0" smtClean="0">
                <a:solidFill>
                  <a:schemeClr val="tx1"/>
                </a:solidFill>
                <a:effectLst/>
                <a:latin typeface="+mn-lt"/>
                <a:ea typeface="+mn-ea"/>
                <a:cs typeface="+mn-cs"/>
              </a:rPr>
              <a:t>. 12:4 p.p. leemos: “Y su cola traía con violencia la tercera parte de las estrellas del cielo, y las arrojó a la tierra…”</a:t>
            </a:r>
          </a:p>
          <a:p>
            <a:r>
              <a:rPr lang="es-ES" sz="1200" kern="1200" dirty="0" smtClean="0">
                <a:solidFill>
                  <a:schemeClr val="tx1"/>
                </a:solidFill>
                <a:effectLst/>
                <a:latin typeface="+mn-lt"/>
                <a:ea typeface="+mn-ea"/>
                <a:cs typeface="+mn-cs"/>
              </a:rPr>
              <a:t>Vemos cuán terrible puede llegar a ser la influencia de la rebelión, fue la tercera parte de los ángeles del cielo. Fueron millones de millones de ángeles que se levantaron contra Dios. Por esta razón es que hoy hay tantos espíritus malignos influyendo sobre el mal y esclavizando a la humanidad en el pecado.</a:t>
            </a:r>
          </a:p>
          <a:p>
            <a:r>
              <a:rPr lang="es-ES" sz="1200" kern="1200" dirty="0" smtClean="0">
                <a:solidFill>
                  <a:schemeClr val="tx1"/>
                </a:solidFill>
                <a:effectLst/>
                <a:latin typeface="+mn-lt"/>
                <a:ea typeface="+mn-ea"/>
                <a:cs typeface="+mn-cs"/>
              </a:rPr>
              <a:t>La cola del Dragón de </a:t>
            </a:r>
            <a:r>
              <a:rPr lang="es-ES" sz="1200" kern="1200" dirty="0" err="1" smtClean="0">
                <a:solidFill>
                  <a:schemeClr val="tx1"/>
                </a:solidFill>
                <a:effectLst/>
                <a:latin typeface="+mn-lt"/>
                <a:ea typeface="+mn-ea"/>
                <a:cs typeface="+mn-cs"/>
              </a:rPr>
              <a:t>Komodo</a:t>
            </a:r>
            <a:r>
              <a:rPr lang="es-ES" sz="1200" kern="1200" dirty="0" smtClean="0">
                <a:solidFill>
                  <a:schemeClr val="tx1"/>
                </a:solidFill>
                <a:effectLst/>
                <a:latin typeface="+mn-lt"/>
                <a:ea typeface="+mn-ea"/>
                <a:cs typeface="+mn-cs"/>
              </a:rPr>
              <a:t> es un músculo muy fuerte y capaz de matar a una presa de un solo golpe. Puede cruzar a otras islas utilizando su cola para nadar con gran fuerza y rapidez. De la misma forma Satanás arrastra a sus presas con golpes mortales y rápidos.</a:t>
            </a:r>
          </a:p>
          <a:p>
            <a:endParaRPr lang="es-ES" sz="1200" b="0" baseline="0" dirty="0" smtClean="0">
              <a:effectLst/>
              <a:latin typeface="Myriad Pro" pitchFamily="34" charset="0"/>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12</a:t>
            </a:fld>
            <a:endParaRPr lang="es-AR"/>
          </a:p>
        </p:txBody>
      </p:sp>
    </p:spTree>
    <p:extLst>
      <p:ext uri="{BB962C8B-B14F-4D97-AF65-F5344CB8AC3E}">
        <p14:creationId xmlns:p14="http://schemas.microsoft.com/office/powerpoint/2010/main" val="35399629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Por causa de la rebelión que se formó en el cielo Dios tuvo que tomar una decisión firme. El mismo capítulo 12 de Apocalipsis dice en el versículo 9: “Y fue lanzado fuera aquel gran dragón, la serpiente antigua, llamada diablo y Satanás, el cual engaña a todo el mundo; fue arrojado en tierra, y sus ángeles fueron arrojados con él”.</a:t>
            </a:r>
          </a:p>
          <a:p>
            <a:r>
              <a:rPr lang="es-ES" sz="1200" kern="1200" dirty="0" smtClean="0">
                <a:solidFill>
                  <a:schemeClr val="tx1"/>
                </a:solidFill>
                <a:effectLst/>
                <a:latin typeface="+mn-lt"/>
                <a:ea typeface="+mn-ea"/>
                <a:cs typeface="+mn-cs"/>
              </a:rPr>
              <a:t>Después que Dios llamó muchas veces a Lucifer a la reflexión y al arrepentimiento tuvo que expulsarlo del cielo, juntamente con todos sus ángeles. Así el conflicto se trasladó al planeta tierra. </a:t>
            </a:r>
          </a:p>
          <a:p>
            <a:r>
              <a:rPr lang="es-ES" sz="1200" kern="1200" dirty="0" smtClean="0">
                <a:solidFill>
                  <a:schemeClr val="tx1"/>
                </a:solidFill>
                <a:effectLst/>
                <a:latin typeface="+mn-lt"/>
                <a:ea typeface="+mn-ea"/>
                <a:cs typeface="+mn-cs"/>
              </a:rPr>
              <a:t>El Creador advirtió a nuestros primeros padres de la presencia de ese engañador, pero lo creó libre para que pudiera elegir a quién servir. </a:t>
            </a:r>
          </a:p>
          <a:p>
            <a:endParaRPr lang="es-AR" sz="1200" kern="1200" dirty="0" smtClean="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13</a:t>
            </a:fld>
            <a:endParaRPr lang="es-AR"/>
          </a:p>
        </p:txBody>
      </p:sp>
    </p:spTree>
    <p:extLst>
      <p:ext uri="{BB962C8B-B14F-4D97-AF65-F5344CB8AC3E}">
        <p14:creationId xmlns:p14="http://schemas.microsoft.com/office/powerpoint/2010/main" val="19626346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smtClean="0">
                <a:solidFill>
                  <a:schemeClr val="tx1"/>
                </a:solidFill>
                <a:effectLst/>
                <a:latin typeface="+mn-lt"/>
                <a:ea typeface="+mn-ea"/>
                <a:cs typeface="+mn-cs"/>
              </a:rPr>
              <a:t>El </a:t>
            </a:r>
            <a:r>
              <a:rPr lang="es-ES" sz="1200" kern="1200" dirty="0" smtClean="0">
                <a:solidFill>
                  <a:schemeClr val="tx1"/>
                </a:solidFill>
                <a:effectLst/>
                <a:latin typeface="+mn-lt"/>
                <a:ea typeface="+mn-ea"/>
                <a:cs typeface="+mn-cs"/>
              </a:rPr>
              <a:t>El informe bíblico nos muestra de cómo el hombre se dejó influenciar por la serpiente antigua, el diablo, el gran dragón, y prefirió seguir los impulsos sugeridos por el tentador al comer del árbol prohibido en lugar de obedecer a su Hacedor. </a:t>
            </a:r>
          </a:p>
          <a:p>
            <a:r>
              <a:rPr lang="es-ES" sz="1200" kern="1200" dirty="0" smtClean="0">
                <a:solidFill>
                  <a:schemeClr val="tx1"/>
                </a:solidFill>
                <a:effectLst/>
                <a:latin typeface="+mn-lt"/>
                <a:ea typeface="+mn-ea"/>
                <a:cs typeface="+mn-cs"/>
              </a:rPr>
              <a:t>Lamentablemente, el hombre al desobedecer, perdió los cuatro dones preciosos que recibió de Dios: </a:t>
            </a:r>
          </a:p>
          <a:p>
            <a:r>
              <a:rPr lang="es-ES" sz="1200" kern="1200" dirty="0" smtClean="0">
                <a:solidFill>
                  <a:schemeClr val="tx1"/>
                </a:solidFill>
                <a:effectLst/>
                <a:latin typeface="+mn-lt"/>
                <a:ea typeface="+mn-ea"/>
                <a:cs typeface="+mn-cs"/>
              </a:rPr>
              <a:t>1º La vida eterna, </a:t>
            </a:r>
          </a:p>
          <a:p>
            <a:r>
              <a:rPr lang="es-ES" sz="1200" kern="1200" dirty="0" smtClean="0">
                <a:solidFill>
                  <a:schemeClr val="tx1"/>
                </a:solidFill>
                <a:effectLst/>
                <a:latin typeface="+mn-lt"/>
                <a:ea typeface="+mn-ea"/>
                <a:cs typeface="+mn-cs"/>
              </a:rPr>
              <a:t>2º el carácter recto, </a:t>
            </a:r>
          </a:p>
          <a:p>
            <a:r>
              <a:rPr lang="es-ES" sz="1200" kern="1200" dirty="0" smtClean="0">
                <a:solidFill>
                  <a:schemeClr val="tx1"/>
                </a:solidFill>
                <a:effectLst/>
                <a:latin typeface="+mn-lt"/>
                <a:ea typeface="+mn-ea"/>
                <a:cs typeface="+mn-cs"/>
              </a:rPr>
              <a:t>3º el dominio sobre todo y </a:t>
            </a:r>
          </a:p>
          <a:p>
            <a:r>
              <a:rPr lang="es-ES" sz="1200" kern="1200" dirty="0" smtClean="0">
                <a:solidFill>
                  <a:schemeClr val="tx1"/>
                </a:solidFill>
                <a:effectLst/>
                <a:latin typeface="+mn-lt"/>
                <a:ea typeface="+mn-ea"/>
                <a:cs typeface="+mn-cs"/>
              </a:rPr>
              <a:t>4º su hogar maravilloso, el Edén. </a:t>
            </a:r>
          </a:p>
          <a:p>
            <a:endParaRPr lang="es-AR" dirty="0"/>
          </a:p>
        </p:txBody>
      </p:sp>
      <p:sp>
        <p:nvSpPr>
          <p:cNvPr id="4" name="3 Marcador de número de diapositiva"/>
          <p:cNvSpPr>
            <a:spLocks noGrp="1"/>
          </p:cNvSpPr>
          <p:nvPr>
            <p:ph type="sldNum" sz="quarter" idx="10"/>
          </p:nvPr>
        </p:nvSpPr>
        <p:spPr/>
        <p:txBody>
          <a:bodyPr/>
          <a:lstStyle/>
          <a:p>
            <a:fld id="{B217086D-08C2-421D-B121-DBC876E4B52D}" type="slidenum">
              <a:rPr lang="es-AR" smtClean="0"/>
              <a:t>14</a:t>
            </a:fld>
            <a:endParaRPr lang="es-AR"/>
          </a:p>
        </p:txBody>
      </p:sp>
    </p:spTree>
    <p:extLst>
      <p:ext uri="{BB962C8B-B14F-4D97-AF65-F5344CB8AC3E}">
        <p14:creationId xmlns:p14="http://schemas.microsoft.com/office/powerpoint/2010/main" val="32676710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Lucifer promete libertad pero el obedecer a sus engaños nos hace esclavos de corrupción.</a:t>
            </a:r>
          </a:p>
          <a:p>
            <a:endParaRPr lang="es-AR"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15</a:t>
            </a:fld>
            <a:endParaRPr lang="es-AR"/>
          </a:p>
        </p:txBody>
      </p:sp>
    </p:spTree>
    <p:extLst>
      <p:ext uri="{BB962C8B-B14F-4D97-AF65-F5344CB8AC3E}">
        <p14:creationId xmlns:p14="http://schemas.microsoft.com/office/powerpoint/2010/main" val="29275601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En 2 Pedro 2:19,</a:t>
            </a:r>
            <a:r>
              <a:rPr lang="es-ES" sz="1200" b="1" kern="1200" dirty="0" smtClean="0">
                <a:solidFill>
                  <a:schemeClr val="tx1"/>
                </a:solidFill>
                <a:effectLst/>
                <a:latin typeface="+mn-lt"/>
                <a:ea typeface="+mn-ea"/>
                <a:cs typeface="+mn-cs"/>
              </a:rPr>
              <a:t> </a:t>
            </a:r>
            <a:r>
              <a:rPr lang="es-ES" sz="1200" kern="1200" dirty="0" smtClean="0">
                <a:solidFill>
                  <a:schemeClr val="tx1"/>
                </a:solidFill>
                <a:effectLst/>
                <a:latin typeface="+mn-lt"/>
                <a:ea typeface="+mn-ea"/>
                <a:cs typeface="+mn-cs"/>
              </a:rPr>
              <a:t>dice: “Prometiéndoles libertad, siendo ellos mismos siervos de corrupción. Porque el que es de alguno vencido, es sujeto a la servidumbre del que le venció”.</a:t>
            </a:r>
          </a:p>
          <a:p>
            <a:r>
              <a:rPr lang="es-ES" sz="1200" kern="1200" dirty="0" smtClean="0">
                <a:solidFill>
                  <a:schemeClr val="tx1"/>
                </a:solidFill>
                <a:effectLst/>
                <a:latin typeface="+mn-lt"/>
                <a:ea typeface="+mn-ea"/>
                <a:cs typeface="+mn-cs"/>
              </a:rPr>
              <a:t>De esa manera, el hombre se tornó esclavo del pecado y de la muerte. Ahora traemos el pecado en nuestros genes, la muerte en nuestra naturaleza. Esa es nuestra herencia. La enfermedad y la muerte son las consecuencias. Por eso existe tanto sufrimiento. </a:t>
            </a:r>
          </a:p>
          <a:p>
            <a:endParaRPr lang="es-ES" sz="1200" b="0" dirty="0" smtClean="0">
              <a:effectLst/>
              <a:latin typeface="Myriad Pro" pitchFamily="34" charset="0"/>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16</a:t>
            </a:fld>
            <a:endParaRPr lang="es-AR"/>
          </a:p>
        </p:txBody>
      </p:sp>
    </p:spTree>
    <p:extLst>
      <p:ext uri="{BB962C8B-B14F-4D97-AF65-F5344CB8AC3E}">
        <p14:creationId xmlns:p14="http://schemas.microsoft.com/office/powerpoint/2010/main" val="16859234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kern="1200" dirty="0" smtClean="0">
                <a:solidFill>
                  <a:schemeClr val="tx1"/>
                </a:solidFill>
                <a:effectLst/>
                <a:latin typeface="+mn-lt"/>
                <a:ea typeface="+mn-ea"/>
                <a:cs typeface="+mn-cs"/>
              </a:rPr>
              <a:t>Somos pecadores por naturaleza y por acción. </a:t>
            </a:r>
          </a:p>
          <a:p>
            <a:r>
              <a:rPr lang="es-ES" sz="1200" kern="1200" dirty="0" smtClean="0">
                <a:solidFill>
                  <a:schemeClr val="tx1"/>
                </a:solidFill>
                <a:effectLst/>
                <a:latin typeface="+mn-lt"/>
                <a:ea typeface="+mn-ea"/>
                <a:cs typeface="+mn-cs"/>
              </a:rPr>
              <a:t>David dice en el Salmo 51:5:</a:t>
            </a:r>
            <a:r>
              <a:rPr lang="es-ES" sz="1200" b="1" kern="1200" dirty="0" smtClean="0">
                <a:solidFill>
                  <a:schemeClr val="tx1"/>
                </a:solidFill>
                <a:effectLst/>
                <a:latin typeface="+mn-lt"/>
                <a:ea typeface="+mn-ea"/>
                <a:cs typeface="+mn-cs"/>
              </a:rPr>
              <a:t> </a:t>
            </a:r>
            <a:r>
              <a:rPr lang="es-ES" sz="1200" b="1" i="1" kern="1200" dirty="0" smtClean="0">
                <a:solidFill>
                  <a:schemeClr val="tx1"/>
                </a:solidFill>
                <a:effectLst/>
                <a:latin typeface="+mn-lt"/>
                <a:ea typeface="+mn-ea"/>
                <a:cs typeface="+mn-cs"/>
              </a:rPr>
              <a:t>“En maldad he sido formado y en pecado me concibió mi madre” </a:t>
            </a:r>
            <a:endParaRPr lang="es-ES" sz="1200" b="0" dirty="0" smtClean="0">
              <a:effectLst/>
              <a:latin typeface="Myriad Pro" pitchFamily="34" charset="0"/>
            </a:endParaRPr>
          </a:p>
          <a:p>
            <a:endParaRPr lang="es-AR" dirty="0"/>
          </a:p>
        </p:txBody>
      </p:sp>
      <p:sp>
        <p:nvSpPr>
          <p:cNvPr id="4" name="3 Marcador de número de diapositiva"/>
          <p:cNvSpPr>
            <a:spLocks noGrp="1"/>
          </p:cNvSpPr>
          <p:nvPr>
            <p:ph type="sldNum" sz="quarter" idx="10"/>
          </p:nvPr>
        </p:nvSpPr>
        <p:spPr/>
        <p:txBody>
          <a:bodyPr/>
          <a:lstStyle/>
          <a:p>
            <a:fld id="{B217086D-08C2-421D-B121-DBC876E4B52D}" type="slidenum">
              <a:rPr lang="es-AR" smtClean="0"/>
              <a:t>17</a:t>
            </a:fld>
            <a:endParaRPr lang="es-AR"/>
          </a:p>
        </p:txBody>
      </p:sp>
    </p:spTree>
    <p:extLst>
      <p:ext uri="{BB962C8B-B14F-4D97-AF65-F5344CB8AC3E}">
        <p14:creationId xmlns:p14="http://schemas.microsoft.com/office/powerpoint/2010/main" val="32676710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Pablo dice en Romanos 7:18: </a:t>
            </a:r>
            <a:r>
              <a:rPr lang="es-ES" sz="1200" b="1" i="1" kern="1200" dirty="0" smtClean="0">
                <a:solidFill>
                  <a:schemeClr val="tx1"/>
                </a:solidFill>
                <a:effectLst/>
                <a:latin typeface="+mn-lt"/>
                <a:ea typeface="+mn-ea"/>
                <a:cs typeface="+mn-cs"/>
              </a:rPr>
              <a:t>“Porque yo sé que en mí esto es en mi carne, no mora el bien; porque el querer el bien lo tengo a mi alcance, pero no el hacerlo”.</a:t>
            </a:r>
            <a:endParaRPr lang="es-ES"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Pero no necesitamos desesperar en medio de la oscuridad de este mundo. Hay poder en Jesús y en su sangre redentora. Él desea librarnos de todas las influencias malignas de las fuerzas misteriosas del mal. </a:t>
            </a:r>
            <a:endParaRPr lang="es-ES" sz="1200" b="0" baseline="0" dirty="0" smtClean="0">
              <a:effectLst/>
              <a:latin typeface="Myriad Pro" pitchFamily="34" charset="0"/>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18</a:t>
            </a:fld>
            <a:endParaRPr lang="es-AR"/>
          </a:p>
        </p:txBody>
      </p:sp>
    </p:spTree>
    <p:extLst>
      <p:ext uri="{BB962C8B-B14F-4D97-AF65-F5344CB8AC3E}">
        <p14:creationId xmlns:p14="http://schemas.microsoft.com/office/powerpoint/2010/main" val="17954126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Pero hay una condición, necesitamos entregarnos a Dios de todo corazón, y confesarle nuestros pecados. </a:t>
            </a:r>
          </a:p>
          <a:p>
            <a:r>
              <a:rPr lang="es-ES" sz="1200" kern="1200" dirty="0" smtClean="0">
                <a:solidFill>
                  <a:schemeClr val="tx1"/>
                </a:solidFill>
                <a:effectLst/>
                <a:latin typeface="+mn-lt"/>
                <a:ea typeface="+mn-ea"/>
                <a:cs typeface="+mn-cs"/>
              </a:rPr>
              <a:t>En Romanos 5:12, 14-21; nos dice que: “Por tanto, como el pecado entró en el mundo por un hombre, y por el pecado la muerte, así la muerte pasó a todos los hombres, por cuanto todos pecaron. </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19</a:t>
            </a:fld>
            <a:endParaRPr lang="es-AR"/>
          </a:p>
        </p:txBody>
      </p:sp>
    </p:spTree>
    <p:extLst>
      <p:ext uri="{BB962C8B-B14F-4D97-AF65-F5344CB8AC3E}">
        <p14:creationId xmlns:p14="http://schemas.microsoft.com/office/powerpoint/2010/main" val="599924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Existe en algunas islas de indonesia un animal llamado el dragón de </a:t>
            </a:r>
            <a:r>
              <a:rPr lang="es-ES" sz="1200" kern="1200" dirty="0" err="1" smtClean="0">
                <a:solidFill>
                  <a:schemeClr val="tx1"/>
                </a:solidFill>
                <a:effectLst/>
                <a:latin typeface="+mn-lt"/>
                <a:ea typeface="+mn-ea"/>
                <a:cs typeface="+mn-cs"/>
              </a:rPr>
              <a:t>Komodo</a:t>
            </a:r>
            <a:r>
              <a:rPr lang="es-ES" sz="1200" kern="1200" dirty="0" smtClean="0">
                <a:solidFill>
                  <a:schemeClr val="tx1"/>
                </a:solidFill>
                <a:effectLst/>
                <a:latin typeface="+mn-lt"/>
                <a:ea typeface="+mn-ea"/>
                <a:cs typeface="+mn-cs"/>
              </a:rPr>
              <a:t> (</a:t>
            </a:r>
            <a:r>
              <a:rPr lang="es-ES" sz="1200" i="1" kern="1200" dirty="0" err="1" smtClean="0">
                <a:solidFill>
                  <a:schemeClr val="tx1"/>
                </a:solidFill>
                <a:effectLst/>
                <a:latin typeface="+mn-lt"/>
                <a:ea typeface="+mn-ea"/>
                <a:cs typeface="+mn-cs"/>
              </a:rPr>
              <a:t>Varanus</a:t>
            </a:r>
            <a:r>
              <a:rPr lang="es-ES" sz="1200" i="1" kern="1200" dirty="0" smtClean="0">
                <a:solidFill>
                  <a:schemeClr val="tx1"/>
                </a:solidFill>
                <a:effectLst/>
                <a:latin typeface="+mn-lt"/>
                <a:ea typeface="+mn-ea"/>
                <a:cs typeface="+mn-cs"/>
              </a:rPr>
              <a:t> </a:t>
            </a:r>
            <a:r>
              <a:rPr lang="es-ES" sz="1200" i="1" kern="1200" dirty="0" err="1" smtClean="0">
                <a:solidFill>
                  <a:schemeClr val="tx1"/>
                </a:solidFill>
                <a:effectLst/>
                <a:latin typeface="+mn-lt"/>
                <a:ea typeface="+mn-ea"/>
                <a:cs typeface="+mn-cs"/>
              </a:rPr>
              <a:t>komodoensis</a:t>
            </a:r>
            <a:r>
              <a:rPr lang="es-ES" sz="1200" kern="1200" dirty="0" smtClean="0">
                <a:solidFill>
                  <a:schemeClr val="tx1"/>
                </a:solidFill>
                <a:effectLst/>
                <a:latin typeface="+mn-lt"/>
                <a:ea typeface="+mn-ea"/>
                <a:cs typeface="+mn-cs"/>
              </a:rPr>
              <a:t>), también llamado monstruo de </a:t>
            </a:r>
            <a:r>
              <a:rPr lang="es-ES" sz="1200" kern="1200" dirty="0" err="1" smtClean="0">
                <a:solidFill>
                  <a:schemeClr val="tx1"/>
                </a:solidFill>
                <a:effectLst/>
                <a:latin typeface="+mn-lt"/>
                <a:ea typeface="+mn-ea"/>
                <a:cs typeface="+mn-cs"/>
              </a:rPr>
              <a:t>Komodo</a:t>
            </a:r>
            <a:r>
              <a:rPr lang="es-ES" sz="1200" kern="1200" dirty="0" smtClean="0">
                <a:solidFill>
                  <a:schemeClr val="tx1"/>
                </a:solidFill>
                <a:effectLst/>
                <a:latin typeface="+mn-lt"/>
                <a:ea typeface="+mn-ea"/>
                <a:cs typeface="+mn-cs"/>
              </a:rPr>
              <a:t>. Es el lagarto de mayor tamaño del mundo, con una longitud media de dos a tres metros y un peso de unos 70 kg. A consecuencia de su tamaño, son los </a:t>
            </a:r>
            <a:r>
              <a:rPr lang="es-ES" sz="1200" kern="1200" dirty="0" err="1" smtClean="0">
                <a:solidFill>
                  <a:schemeClr val="tx1"/>
                </a:solidFill>
                <a:effectLst/>
                <a:latin typeface="+mn-lt"/>
                <a:ea typeface="+mn-ea"/>
                <a:cs typeface="+mn-cs"/>
              </a:rPr>
              <a:t>superpredadores</a:t>
            </a:r>
            <a:r>
              <a:rPr lang="es-ES" sz="1200" kern="1200" dirty="0" smtClean="0">
                <a:solidFill>
                  <a:schemeClr val="tx1"/>
                </a:solidFill>
                <a:effectLst/>
                <a:latin typeface="+mn-lt"/>
                <a:ea typeface="+mn-ea"/>
                <a:cs typeface="+mn-cs"/>
              </a:rPr>
              <a:t> de los ecosistemas en los que viven. A pesar de que estos lagartos se alimentan principalmente de carroña, también cazan y tienden emboscadas a sus presas, que incluyen invertebrados, aves y mamíferos y también se han registrado ataques a humanos.</a:t>
            </a:r>
          </a:p>
          <a:p>
            <a:endParaRPr lang="es-ES"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t>2</a:t>
            </a:fld>
            <a:endParaRPr lang="es-AR"/>
          </a:p>
        </p:txBody>
      </p:sp>
    </p:spTree>
    <p:extLst>
      <p:ext uri="{BB962C8B-B14F-4D97-AF65-F5344CB8AC3E}">
        <p14:creationId xmlns:p14="http://schemas.microsoft.com/office/powerpoint/2010/main" val="11812089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Porque si por el pecado de uno muchos murieron, mucho más la gracia de Dios abundó para muchos, y el don de gracia por un hombre, Jesucristo.</a:t>
            </a:r>
            <a:r>
              <a:rPr lang="es-ES" sz="1200" b="1" kern="1200" dirty="0" smtClean="0">
                <a:solidFill>
                  <a:schemeClr val="tx1"/>
                </a:solidFill>
                <a:effectLst/>
                <a:latin typeface="+mn-lt"/>
                <a:ea typeface="+mn-ea"/>
                <a:cs typeface="+mn-cs"/>
              </a:rPr>
              <a:t> </a:t>
            </a:r>
            <a:r>
              <a:rPr lang="es-ES" sz="1200" kern="1200" dirty="0" smtClean="0">
                <a:solidFill>
                  <a:schemeClr val="tx1"/>
                </a:solidFill>
                <a:effectLst/>
                <a:latin typeface="+mn-lt"/>
                <a:ea typeface="+mn-ea"/>
                <a:cs typeface="+mn-cs"/>
              </a:rPr>
              <a:t>Porque así como en Adán todos mueren, así también en Cristo todos serán vivificados”.</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20</a:t>
            </a:fld>
            <a:endParaRPr lang="es-AR"/>
          </a:p>
        </p:txBody>
      </p:sp>
    </p:spTree>
    <p:extLst>
      <p:ext uri="{BB962C8B-B14F-4D97-AF65-F5344CB8AC3E}">
        <p14:creationId xmlns:p14="http://schemas.microsoft.com/office/powerpoint/2010/main" val="5999241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Hay una esperanza de vida, de luz, de salud, de la liberación de la culpa y de la condenación, de paz en Jesús.</a:t>
            </a:r>
          </a:p>
          <a:p>
            <a:endParaRPr lang="es-AR"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21</a:t>
            </a:fld>
            <a:endParaRPr lang="es-AR"/>
          </a:p>
        </p:txBody>
      </p:sp>
    </p:spTree>
    <p:extLst>
      <p:ext uri="{BB962C8B-B14F-4D97-AF65-F5344CB8AC3E}">
        <p14:creationId xmlns:p14="http://schemas.microsoft.com/office/powerpoint/2010/main" val="3541321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En el libro de Apocalipsis 12:10, 12 nos relata: “Y oí una gran voz en el cielo que decía: Ahora ha venido la salvación, y el poder, y el reino de nuestro Dios, y la potestad de su Cristo; porque el acusador de nuestros hermanos ha sido derribado, el cual los acusaba delante de nuestro Dios día y noche. Por lo cual alegraos, cielos, y los que moráis en ellos. ¡Ay de los moradores de la tierra y del mar! porque el diablo ha descendido a vosotros, teniendo grande ira, sabiendo que le queda poco tiempo”.</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22</a:t>
            </a:fld>
            <a:endParaRPr lang="es-AR"/>
          </a:p>
        </p:txBody>
      </p:sp>
    </p:spTree>
    <p:extLst>
      <p:ext uri="{BB962C8B-B14F-4D97-AF65-F5344CB8AC3E}">
        <p14:creationId xmlns:p14="http://schemas.microsoft.com/office/powerpoint/2010/main" val="11546358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kern="1200" dirty="0" smtClean="0">
                <a:solidFill>
                  <a:schemeClr val="tx1"/>
                </a:solidFill>
                <a:effectLst/>
                <a:latin typeface="+mn-lt"/>
                <a:ea typeface="+mn-ea"/>
                <a:cs typeface="+mn-cs"/>
              </a:rPr>
              <a:t>Jesús ya ha vencido a Satanás y pronto regresará para destruir completamente al Dragón, la serpiente antigua y Satanás. </a:t>
            </a:r>
          </a:p>
          <a:p>
            <a:r>
              <a:rPr lang="es-ES" sz="1200" kern="1200" dirty="0" smtClean="0">
                <a:solidFill>
                  <a:schemeClr val="tx1"/>
                </a:solidFill>
                <a:effectLst/>
                <a:latin typeface="+mn-lt"/>
                <a:ea typeface="+mn-ea"/>
                <a:cs typeface="+mn-cs"/>
              </a:rPr>
              <a:t>Pero como Satanás sabe que le queda poco tiempo su trabajo es más intenso que nunca.</a:t>
            </a:r>
          </a:p>
          <a:p>
            <a:endParaRPr lang="es-AR" sz="1200" b="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23</a:t>
            </a:fld>
            <a:endParaRPr lang="es-AR"/>
          </a:p>
        </p:txBody>
      </p:sp>
    </p:spTree>
    <p:extLst>
      <p:ext uri="{BB962C8B-B14F-4D97-AF65-F5344CB8AC3E}">
        <p14:creationId xmlns:p14="http://schemas.microsoft.com/office/powerpoint/2010/main" val="25801701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Apocalipsis 16:13-14… dice “Y vi salir de la boca del dragón, y de la boca de la bestia, y de la boca del falso profeta tres espíritus inmundos a manera de ranas. Porque estos son espíritus de demonios, </a:t>
            </a:r>
            <a:r>
              <a:rPr lang="es-ES" sz="1200" b="1" kern="1200" dirty="0" smtClean="0">
                <a:solidFill>
                  <a:schemeClr val="tx1"/>
                </a:solidFill>
                <a:effectLst/>
                <a:latin typeface="+mn-lt"/>
                <a:ea typeface="+mn-ea"/>
                <a:cs typeface="+mn-cs"/>
              </a:rPr>
              <a:t>que hacen prodigios</a:t>
            </a:r>
            <a:r>
              <a:rPr lang="es-ES" sz="1200" kern="1200" dirty="0" smtClean="0">
                <a:solidFill>
                  <a:schemeClr val="tx1"/>
                </a:solidFill>
                <a:effectLst/>
                <a:latin typeface="+mn-lt"/>
                <a:ea typeface="+mn-ea"/>
                <a:cs typeface="+mn-cs"/>
              </a:rPr>
              <a:t>, para ir a los reyes de la tierra, y de todo el mundo, para congregarlos para la batalla de aquel grande día del Dios Todopoderoso”.</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24</a:t>
            </a:fld>
            <a:endParaRPr lang="es-AR"/>
          </a:p>
        </p:txBody>
      </p:sp>
    </p:spTree>
    <p:extLst>
      <p:ext uri="{BB962C8B-B14F-4D97-AF65-F5344CB8AC3E}">
        <p14:creationId xmlns:p14="http://schemas.microsoft.com/office/powerpoint/2010/main" val="15194734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Apocalipsis 16:13-14… dice “Y vi salir de la boca del dragón, y de la boca de la bestia, y de la boca del falso profeta tres espíritus inmundos a manera de ranas. Porque estos son espíritus de demonios, </a:t>
            </a:r>
            <a:r>
              <a:rPr lang="es-ES" sz="1200" b="1" kern="1200" dirty="0" smtClean="0">
                <a:solidFill>
                  <a:schemeClr val="tx1"/>
                </a:solidFill>
                <a:effectLst/>
                <a:latin typeface="+mn-lt"/>
                <a:ea typeface="+mn-ea"/>
                <a:cs typeface="+mn-cs"/>
              </a:rPr>
              <a:t>que hacen prodigios</a:t>
            </a:r>
            <a:r>
              <a:rPr lang="es-ES" sz="1200" kern="1200" dirty="0" smtClean="0">
                <a:solidFill>
                  <a:schemeClr val="tx1"/>
                </a:solidFill>
                <a:effectLst/>
                <a:latin typeface="+mn-lt"/>
                <a:ea typeface="+mn-ea"/>
                <a:cs typeface="+mn-cs"/>
              </a:rPr>
              <a:t>, para ir a los reyes de la tierra, y de todo el mundo, para congregarlos para la batalla de aquel grande día del Dios Todopoderoso”.</a:t>
            </a:r>
          </a:p>
          <a:p>
            <a:r>
              <a:rPr lang="es-ES" sz="1200" kern="1200" dirty="0" smtClean="0">
                <a:solidFill>
                  <a:schemeClr val="tx1"/>
                </a:solidFill>
                <a:effectLst/>
                <a:latin typeface="+mn-lt"/>
                <a:ea typeface="+mn-ea"/>
                <a:cs typeface="+mn-cs"/>
              </a:rPr>
              <a:t>Y Pablo agrega en 2 </a:t>
            </a:r>
            <a:r>
              <a:rPr lang="es-ES" sz="1200" kern="1200" dirty="0" err="1" smtClean="0">
                <a:solidFill>
                  <a:schemeClr val="tx1"/>
                </a:solidFill>
                <a:effectLst/>
                <a:latin typeface="+mn-lt"/>
                <a:ea typeface="+mn-ea"/>
                <a:cs typeface="+mn-cs"/>
              </a:rPr>
              <a:t>Tes</a:t>
            </a:r>
            <a:r>
              <a:rPr lang="es-ES" sz="1200" kern="1200" dirty="0" smtClean="0">
                <a:solidFill>
                  <a:schemeClr val="tx1"/>
                </a:solidFill>
                <a:effectLst/>
                <a:latin typeface="+mn-lt"/>
                <a:ea typeface="+mn-ea"/>
                <a:cs typeface="+mn-cs"/>
              </a:rPr>
              <a:t>. 2:9 “A aquel cuya venida será según la operación de Satanás, con toda potencia, y señales, y milagros mentirosos”.</a:t>
            </a:r>
          </a:p>
          <a:p>
            <a:r>
              <a:rPr lang="es-ES" sz="1200" kern="1200" dirty="0" smtClean="0">
                <a:solidFill>
                  <a:schemeClr val="tx1"/>
                </a:solidFill>
                <a:effectLst/>
                <a:latin typeface="+mn-lt"/>
                <a:ea typeface="+mn-ea"/>
                <a:cs typeface="+mn-cs"/>
              </a:rPr>
              <a:t>Muchos prodigios y milagros que suceden hoy no provienen de Dios sino son del poder de Satanás y a veces mencionando el nombre de Dios.</a:t>
            </a:r>
          </a:p>
          <a:p>
            <a:r>
              <a:rPr lang="es-ES" sz="1200" kern="1200" dirty="0" smtClean="0">
                <a:solidFill>
                  <a:schemeClr val="tx1"/>
                </a:solidFill>
                <a:effectLst/>
                <a:latin typeface="+mn-lt"/>
                <a:ea typeface="+mn-ea"/>
                <a:cs typeface="+mn-cs"/>
              </a:rPr>
              <a:t>El Apocalipsis nos relata en forma clara que, al fin de los tiempos, Satanás actuará con muchas manifestaciones sobrenaturales, señales y milagros, para engañar al mundo. Lo hará por medio del Anticristo -la bestia-, y la imagen de la bestia, acerca de los cuales estudiaremos pronto, cuando estudiemos el capítulo 13 del Apocalipsis. </a:t>
            </a:r>
          </a:p>
          <a:p>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25</a:t>
            </a:fld>
            <a:endParaRPr lang="es-AR"/>
          </a:p>
        </p:txBody>
      </p:sp>
    </p:spTree>
    <p:extLst>
      <p:ext uri="{BB962C8B-B14F-4D97-AF65-F5344CB8AC3E}">
        <p14:creationId xmlns:p14="http://schemas.microsoft.com/office/powerpoint/2010/main" val="28690815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kern="1200" dirty="0" smtClean="0">
                <a:solidFill>
                  <a:schemeClr val="tx1"/>
                </a:solidFill>
                <a:effectLst/>
                <a:latin typeface="+mn-lt"/>
                <a:ea typeface="+mn-ea"/>
                <a:cs typeface="+mn-cs"/>
              </a:rPr>
              <a:t>Jesús mismo advirtió que los engaños de Satanás serán tan sutiles que “si es posible engañará hasta los escogidos” (Mateo 24:24).</a:t>
            </a:r>
            <a:r>
              <a:rPr lang="es-ES" sz="1200" b="1" kern="1200" dirty="0" smtClean="0">
                <a:solidFill>
                  <a:schemeClr val="tx1"/>
                </a:solidFill>
                <a:effectLst/>
                <a:latin typeface="+mn-lt"/>
                <a:ea typeface="+mn-ea"/>
                <a:cs typeface="+mn-cs"/>
              </a:rPr>
              <a:t> </a:t>
            </a:r>
            <a:endParaRPr lang="es-ES"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Falsos movimientos religiosos harán grandes manifestaciones sobrenaturales que se parecerán mucho a las de Dios, sin embargo, no lo son. Sirven para distraer a los hombres de la obra de preparación necesaria para la venida de Jesús. </a:t>
            </a:r>
          </a:p>
          <a:p>
            <a:endParaRPr lang="es-AR"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26</a:t>
            </a:fld>
            <a:endParaRPr lang="es-AR"/>
          </a:p>
        </p:txBody>
      </p:sp>
    </p:spTree>
    <p:extLst>
      <p:ext uri="{BB962C8B-B14F-4D97-AF65-F5344CB8AC3E}">
        <p14:creationId xmlns:p14="http://schemas.microsoft.com/office/powerpoint/2010/main" val="10614805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El apóstol Pablo lo escribió en 2 Corintios 11:13-15:</a:t>
            </a:r>
            <a:r>
              <a:rPr lang="es-ES" sz="1200" b="1" kern="1200" dirty="0" smtClean="0">
                <a:solidFill>
                  <a:schemeClr val="tx1"/>
                </a:solidFill>
                <a:effectLst/>
                <a:latin typeface="+mn-lt"/>
                <a:ea typeface="+mn-ea"/>
                <a:cs typeface="+mn-cs"/>
              </a:rPr>
              <a:t> “</a:t>
            </a:r>
            <a:r>
              <a:rPr lang="es-ES" sz="1200" kern="1200" dirty="0" smtClean="0">
                <a:solidFill>
                  <a:schemeClr val="tx1"/>
                </a:solidFill>
                <a:effectLst/>
                <a:latin typeface="+mn-lt"/>
                <a:ea typeface="+mn-ea"/>
                <a:cs typeface="+mn-cs"/>
              </a:rPr>
              <a:t>Porque los tales son falsos apóstoles, obreros fraudulentos que se transfiguran en apóstoles de Cristo. Y no es maravilla; porque el mismo Satanás se transfigura en ángel de luz. Así que no es mucho, si sus ministros se transfiguren como ministros de justicia, cuyo fin será conforme a sus obras”.</a:t>
            </a:r>
          </a:p>
          <a:p>
            <a:endParaRPr lang="es-AR" sz="1200" b="0" baseline="0" dirty="0" smtClean="0">
              <a:effectLst/>
              <a:latin typeface="Myriad Pro" pitchFamily="34" charset="0"/>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27</a:t>
            </a:fld>
            <a:endParaRPr lang="es-AR"/>
          </a:p>
        </p:txBody>
      </p:sp>
    </p:spTree>
    <p:extLst>
      <p:ext uri="{BB962C8B-B14F-4D97-AF65-F5344CB8AC3E}">
        <p14:creationId xmlns:p14="http://schemas.microsoft.com/office/powerpoint/2010/main" val="42804788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kern="1200" dirty="0" smtClean="0">
                <a:solidFill>
                  <a:schemeClr val="tx1"/>
                </a:solidFill>
                <a:effectLst/>
                <a:latin typeface="+mn-lt"/>
                <a:ea typeface="+mn-ea"/>
                <a:cs typeface="+mn-cs"/>
              </a:rPr>
              <a:t>El libro del Apocalipsis menciona que la principal lucha de Satanás es contra un pueblo que tiene ciertas características que lo distinguen como el pueblo de Dios.</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28</a:t>
            </a:fld>
            <a:endParaRPr lang="es-AR"/>
          </a:p>
        </p:txBody>
      </p:sp>
    </p:spTree>
    <p:extLst>
      <p:ext uri="{BB962C8B-B14F-4D97-AF65-F5344CB8AC3E}">
        <p14:creationId xmlns:p14="http://schemas.microsoft.com/office/powerpoint/2010/main" val="29771972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Apocalipsis 12:17 menciona: “Entonces el dragón se enfureció contra la mujer; y se fue a hacer guerra contra el remanente de la simiente de ella, los cuales guardan los mandamientos de Dios, y tienen el testimonio de Jesucristo”.</a:t>
            </a:r>
          </a:p>
          <a:p>
            <a:r>
              <a:rPr lang="es-ES" sz="1200" kern="1200" dirty="0" smtClean="0">
                <a:solidFill>
                  <a:schemeClr val="tx1"/>
                </a:solidFill>
                <a:effectLst/>
                <a:latin typeface="+mn-lt"/>
                <a:ea typeface="+mn-ea"/>
                <a:cs typeface="+mn-cs"/>
              </a:rPr>
              <a:t>Cuando Dios creó al hombre le dio una ley, para que por medio de la obediencia le pudiese mostrar su lealtad. La ley en el Edén estaba implícita en la regulación de que no debían comer del árbol prohibido. Pero Satanás sedujo a nuestros primeros padres a transgredir esa ley. </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29</a:t>
            </a:fld>
            <a:endParaRPr lang="es-AR"/>
          </a:p>
        </p:txBody>
      </p:sp>
    </p:spTree>
    <p:extLst>
      <p:ext uri="{BB962C8B-B14F-4D97-AF65-F5344CB8AC3E}">
        <p14:creationId xmlns:p14="http://schemas.microsoft.com/office/powerpoint/2010/main" val="4280478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El dragón de </a:t>
            </a:r>
            <a:r>
              <a:rPr lang="es-ES" sz="1200" kern="1200" dirty="0" err="1" smtClean="0">
                <a:solidFill>
                  <a:schemeClr val="tx1"/>
                </a:solidFill>
                <a:effectLst/>
                <a:latin typeface="+mn-lt"/>
                <a:ea typeface="+mn-ea"/>
                <a:cs typeface="+mn-cs"/>
              </a:rPr>
              <a:t>Komodo</a:t>
            </a:r>
            <a:r>
              <a:rPr lang="es-ES" sz="1200" kern="1200" dirty="0" smtClean="0">
                <a:solidFill>
                  <a:schemeClr val="tx1"/>
                </a:solidFill>
                <a:effectLst/>
                <a:latin typeface="+mn-lt"/>
                <a:ea typeface="+mn-ea"/>
                <a:cs typeface="+mn-cs"/>
              </a:rPr>
              <a:t> no tiene un sentido del oído particularmente agudo, a pesar de sus visibles conductos auditivos, sólo es capaz de oír sonidos entre 400 y 2000 hercios.​ Es capaz de ver hasta una distancia de 300 metros, pero dado que sus retinas sólo contienen conos, se cree que tiene una pobre visión nocturna. Es capaz de percibir el color, pero tiene una pobre discriminación visual de objetos inmóviles.</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3</a:t>
            </a:fld>
            <a:endParaRPr lang="es-AR"/>
          </a:p>
        </p:txBody>
      </p:sp>
    </p:spTree>
    <p:extLst>
      <p:ext uri="{BB962C8B-B14F-4D97-AF65-F5344CB8AC3E}">
        <p14:creationId xmlns:p14="http://schemas.microsoft.com/office/powerpoint/2010/main" val="16568102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1" i="1" kern="1200" dirty="0" smtClean="0">
                <a:solidFill>
                  <a:schemeClr val="tx1"/>
                </a:solidFill>
                <a:effectLst/>
                <a:latin typeface="+mn-lt"/>
                <a:ea typeface="+mn-ea"/>
                <a:cs typeface="+mn-cs"/>
              </a:rPr>
              <a:t>¿Qué simboliza la mujer y su remanente? </a:t>
            </a:r>
            <a:endParaRPr lang="es-ES"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La profecía dice que el dragón, Satanás, irá contra la mujer, un símbolo de la iglesia de Dios y especialmente contra el</a:t>
            </a:r>
            <a:r>
              <a:rPr lang="es-ES" sz="1200" b="1" i="1" kern="1200" dirty="0" smtClean="0">
                <a:solidFill>
                  <a:schemeClr val="tx1"/>
                </a:solidFill>
                <a:effectLst/>
                <a:latin typeface="+mn-lt"/>
                <a:ea typeface="+mn-ea"/>
                <a:cs typeface="+mn-cs"/>
              </a:rPr>
              <a:t> </a:t>
            </a:r>
            <a:r>
              <a:rPr lang="es-ES" sz="1200" kern="1200" dirty="0" smtClean="0">
                <a:solidFill>
                  <a:schemeClr val="tx1"/>
                </a:solidFill>
                <a:effectLst/>
                <a:latin typeface="+mn-lt"/>
                <a:ea typeface="+mn-ea"/>
                <a:cs typeface="+mn-cs"/>
              </a:rPr>
              <a:t>“resto de la descendencia de ella”</a:t>
            </a:r>
            <a:r>
              <a:rPr lang="es-ES" sz="1200" b="1" i="1" kern="1200" dirty="0" smtClean="0">
                <a:solidFill>
                  <a:schemeClr val="tx1"/>
                </a:solidFill>
                <a:effectLst/>
                <a:latin typeface="+mn-lt"/>
                <a:ea typeface="+mn-ea"/>
                <a:cs typeface="+mn-cs"/>
              </a:rPr>
              <a:t> </a:t>
            </a:r>
            <a:r>
              <a:rPr lang="es-ES" sz="1200" kern="1200" dirty="0" smtClean="0">
                <a:solidFill>
                  <a:schemeClr val="tx1"/>
                </a:solidFill>
                <a:effectLst/>
                <a:latin typeface="+mn-lt"/>
                <a:ea typeface="+mn-ea"/>
                <a:cs typeface="+mn-cs"/>
              </a:rPr>
              <a:t>o sea, los pocos fieles leales que vivirán en los últimos días. </a:t>
            </a:r>
          </a:p>
          <a:p>
            <a:r>
              <a:rPr lang="es-ES" sz="1200" kern="1200" dirty="0" smtClean="0">
                <a:solidFill>
                  <a:schemeClr val="tx1"/>
                </a:solidFill>
                <a:effectLst/>
                <a:latin typeface="+mn-lt"/>
                <a:ea typeface="+mn-ea"/>
                <a:cs typeface="+mn-cs"/>
              </a:rPr>
              <a:t>Luego, para poder distinguir ese resto fiel, dice que son los que “guardan los mandamientos de Dios y tienen el testimonio de Jesús”. Esa es su identidad. Son leales a todos los mandamientos de Dios.</a:t>
            </a:r>
          </a:p>
          <a:p>
            <a:endParaRPr lang="es-AR" sz="1200" b="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30</a:t>
            </a:fld>
            <a:endParaRPr lang="es-AR"/>
          </a:p>
        </p:txBody>
      </p:sp>
    </p:spTree>
    <p:extLst>
      <p:ext uri="{BB962C8B-B14F-4D97-AF65-F5344CB8AC3E}">
        <p14:creationId xmlns:p14="http://schemas.microsoft.com/office/powerpoint/2010/main" val="35720090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Apocalipsis 14:12 también confirma las mismas características de los fieles hijos de Dios:</a:t>
            </a:r>
            <a:r>
              <a:rPr lang="es-ES" sz="1200" b="1" kern="1200" dirty="0" smtClean="0">
                <a:solidFill>
                  <a:schemeClr val="tx1"/>
                </a:solidFill>
                <a:effectLst/>
                <a:latin typeface="+mn-lt"/>
                <a:ea typeface="+mn-ea"/>
                <a:cs typeface="+mn-cs"/>
              </a:rPr>
              <a:t> “</a:t>
            </a:r>
            <a:r>
              <a:rPr lang="es-ES" sz="1200" kern="1200" dirty="0" smtClean="0">
                <a:solidFill>
                  <a:schemeClr val="tx1"/>
                </a:solidFill>
                <a:effectLst/>
                <a:latin typeface="+mn-lt"/>
                <a:ea typeface="+mn-ea"/>
                <a:cs typeface="+mn-cs"/>
              </a:rPr>
              <a:t>Aquí está la paciencia de los santos; aquí están los que guardan los mandamientos de Dios y la fe de Jesús”.</a:t>
            </a:r>
          </a:p>
          <a:p>
            <a:endParaRPr lang="es-AR" sz="1200" b="0" dirty="0" smtClean="0">
              <a:effectLst/>
              <a:latin typeface="Myriad Pro" pitchFamily="34" charset="0"/>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31</a:t>
            </a:fld>
            <a:endParaRPr lang="es-AR"/>
          </a:p>
        </p:txBody>
      </p:sp>
    </p:spTree>
    <p:extLst>
      <p:ext uri="{BB962C8B-B14F-4D97-AF65-F5344CB8AC3E}">
        <p14:creationId xmlns:p14="http://schemas.microsoft.com/office/powerpoint/2010/main" val="10122561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El mundo creyente habla de la importancia de los mandamientos de Dios, pero ¿conoce realmente los 10 mandamientos? </a:t>
            </a:r>
          </a:p>
          <a:p>
            <a:r>
              <a:rPr lang="es-ES" sz="1200" kern="1200" dirty="0" smtClean="0">
                <a:solidFill>
                  <a:schemeClr val="tx1"/>
                </a:solidFill>
                <a:effectLst/>
                <a:latin typeface="+mn-lt"/>
                <a:ea typeface="+mn-ea"/>
                <a:cs typeface="+mn-cs"/>
              </a:rPr>
              <a:t>Si te pregunto si conoces lo que dice el tercer mandamiento, ¿me lo podrías decir? ¿Y el segundo? </a:t>
            </a:r>
          </a:p>
          <a:p>
            <a:r>
              <a:rPr lang="es-ES" sz="1200" kern="1200" dirty="0" smtClean="0">
                <a:solidFill>
                  <a:schemeClr val="tx1"/>
                </a:solidFill>
                <a:effectLst/>
                <a:latin typeface="+mn-lt"/>
                <a:ea typeface="+mn-ea"/>
                <a:cs typeface="+mn-cs"/>
              </a:rPr>
              <a:t>Si no puedes decirme el mandamiento, mi querido amigo, estás en un grave peligro de caer en las trampas del diablo. No estás preparado. Es tiempo de que urgentemente tomes la Palabra de Dios y estudies profundamente sus mandamientos en donde podemos ver la voluntad de Dios.</a:t>
            </a:r>
          </a:p>
          <a:p>
            <a:r>
              <a:rPr lang="es-ES" sz="1200" kern="1200" dirty="0" smtClean="0">
                <a:solidFill>
                  <a:schemeClr val="tx1"/>
                </a:solidFill>
                <a:effectLst/>
                <a:latin typeface="+mn-lt"/>
                <a:ea typeface="+mn-ea"/>
                <a:cs typeface="+mn-cs"/>
              </a:rPr>
              <a:t>La ley de Dios es eterna como lo es Dios. Es el reflejo de su carácter, por eso el verdadero pueblo de Dios debe dar importancia a cada uno de los mandamientos. </a:t>
            </a:r>
          </a:p>
          <a:p>
            <a:endParaRPr lang="es-ES"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t>32</a:t>
            </a:fld>
            <a:endParaRPr lang="es-AR"/>
          </a:p>
        </p:txBody>
      </p:sp>
    </p:spTree>
    <p:extLst>
      <p:ext uri="{BB962C8B-B14F-4D97-AF65-F5344CB8AC3E}">
        <p14:creationId xmlns:p14="http://schemas.microsoft.com/office/powerpoint/2010/main" val="25196084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La Biblia llama mentirosos a los que dicen que le conocen -o sea, se consideran religiosos- pero no guardan sus mandamientos. </a:t>
            </a:r>
          </a:p>
          <a:p>
            <a:r>
              <a:rPr lang="es-ES" sz="1200" kern="1200" dirty="0" smtClean="0">
                <a:solidFill>
                  <a:schemeClr val="tx1"/>
                </a:solidFill>
                <a:effectLst/>
                <a:latin typeface="+mn-lt"/>
                <a:ea typeface="+mn-ea"/>
                <a:cs typeface="+mn-cs"/>
              </a:rPr>
              <a:t>1 Juan 2:3-6 Dice: “Y por esto sabemos que nosotros le hemos conocido, si guardamos sus mandamientos. El que dice: Yo le he conocido, y no guarda sus mandamientos, el tal es mentiroso, y no hay verdad en él. Mas el que guarda su palabra, el amor de Dios es verdaderamente perfecto en él: por esto sabemos que estamos en él. El que dice que está en él, debe andar como él anduvo”.</a:t>
            </a:r>
          </a:p>
          <a:p>
            <a:r>
              <a:rPr lang="es-ES" sz="1200" kern="1200" dirty="0" smtClean="0">
                <a:solidFill>
                  <a:schemeClr val="tx1"/>
                </a:solidFill>
                <a:effectLst/>
                <a:latin typeface="+mn-lt"/>
                <a:ea typeface="+mn-ea"/>
                <a:cs typeface="+mn-cs"/>
              </a:rPr>
              <a:t>¿Podemos guardar sus mandamientos si no los sabemos? ¡Imposible! Es por esto que es hora de acercarse a Dios y estudiar su Palabra.</a:t>
            </a:r>
          </a:p>
          <a:p>
            <a:r>
              <a:rPr lang="es-ES" sz="1200" kern="1200" dirty="0" smtClean="0">
                <a:solidFill>
                  <a:schemeClr val="tx1"/>
                </a:solidFill>
                <a:effectLst/>
                <a:latin typeface="+mn-lt"/>
                <a:ea typeface="+mn-ea"/>
                <a:cs typeface="+mn-cs"/>
              </a:rPr>
              <a:t>En la Biblia dice que el que desprecia uno de los mandamientos es como si los transgrediera a todos, ya que seremos juzgados por esa ley. </a:t>
            </a:r>
          </a:p>
          <a:p>
            <a:r>
              <a:rPr lang="es-ES" sz="1200" kern="1200" dirty="0" smtClean="0">
                <a:solidFill>
                  <a:schemeClr val="tx1"/>
                </a:solidFill>
                <a:effectLst/>
                <a:latin typeface="+mn-lt"/>
                <a:ea typeface="+mn-ea"/>
                <a:cs typeface="+mn-cs"/>
              </a:rPr>
              <a:t>Santiago 2:10-12 nos dice: “Porque cualquiera que hubiere guardado toda la ley, y sin embargo se deslizare en un punto, es hecho culpado de todos. Porque el que dijo: No cometas adulterio, también ha dicho: No mates. Y si no hubieres cometido adulterio, empero hubieres matado, ya eres hecho transgresor de la ley. Así hablad, y así obrad como los que habéis de ser juzgados por la ley de libertad”.</a:t>
            </a:r>
          </a:p>
          <a:p>
            <a:r>
              <a:rPr lang="es-ES" sz="1200" kern="1200" dirty="0" smtClean="0">
                <a:solidFill>
                  <a:schemeClr val="tx1"/>
                </a:solidFill>
                <a:effectLst/>
                <a:latin typeface="+mn-lt"/>
                <a:ea typeface="+mn-ea"/>
                <a:cs typeface="+mn-cs"/>
              </a:rPr>
              <a:t> Jesús no vino para anular la ley sino para exaltar su validez mientras esté el cielo y la tierra. </a:t>
            </a:r>
          </a:p>
          <a:p>
            <a:r>
              <a:rPr lang="es-ES" sz="1200" kern="1200" dirty="0" smtClean="0">
                <a:solidFill>
                  <a:schemeClr val="tx1"/>
                </a:solidFill>
                <a:effectLst/>
                <a:latin typeface="+mn-lt"/>
                <a:ea typeface="+mn-ea"/>
                <a:cs typeface="+mn-cs"/>
              </a:rPr>
              <a:t>Jesús mismo dijo en Mat. 5:17-18: “No penséis que he venido para invalidar la ley, o los profetas: no he venido para invalidarlos, sino para cumplirlos. Porque de cierto os digo, que hasta que perezca el cielo y la tierra, ni una jota, ni una tilde perecerá de la ley, sin que todas las cosas sean cumplidas”.</a:t>
            </a:r>
          </a:p>
          <a:p>
            <a:r>
              <a:rPr lang="es-ES" sz="1200" kern="1200" dirty="0" smtClean="0">
                <a:solidFill>
                  <a:schemeClr val="tx1"/>
                </a:solidFill>
                <a:effectLst/>
                <a:latin typeface="+mn-lt"/>
                <a:ea typeface="+mn-ea"/>
                <a:cs typeface="+mn-cs"/>
              </a:rPr>
              <a:t>Satanás es quien coloca en nuestra mente la idea que muchas cosas no tienen más vigencia ni valor, y que puedes disfrutar la vida manchando tu vida con el pecado en sus diferentes formas.</a:t>
            </a:r>
          </a:p>
          <a:p>
            <a:r>
              <a:rPr lang="es-ES" sz="1200" kern="1200" dirty="0" smtClean="0">
                <a:solidFill>
                  <a:schemeClr val="tx1"/>
                </a:solidFill>
                <a:effectLst/>
                <a:latin typeface="+mn-lt"/>
                <a:ea typeface="+mn-ea"/>
                <a:cs typeface="+mn-cs"/>
              </a:rPr>
              <a:t>Es verdad que no somos justificados por la ley, sino que ella sirve para conocer el pecado.</a:t>
            </a:r>
          </a:p>
          <a:p>
            <a:r>
              <a:rPr lang="es-ES" sz="1200" kern="1200" dirty="0" smtClean="0">
                <a:solidFill>
                  <a:schemeClr val="tx1"/>
                </a:solidFill>
                <a:effectLst/>
                <a:latin typeface="+mn-lt"/>
                <a:ea typeface="+mn-ea"/>
                <a:cs typeface="+mn-cs"/>
              </a:rPr>
              <a:t>Como está escrito en </a:t>
            </a:r>
            <a:r>
              <a:rPr lang="es-ES" sz="1200" kern="1200" dirty="0" err="1" smtClean="0">
                <a:solidFill>
                  <a:schemeClr val="tx1"/>
                </a:solidFill>
                <a:effectLst/>
                <a:latin typeface="+mn-lt"/>
                <a:ea typeface="+mn-ea"/>
                <a:cs typeface="+mn-cs"/>
              </a:rPr>
              <a:t>Rom</a:t>
            </a:r>
            <a:r>
              <a:rPr lang="es-ES" sz="1200" kern="1200" dirty="0" smtClean="0">
                <a:solidFill>
                  <a:schemeClr val="tx1"/>
                </a:solidFill>
                <a:effectLst/>
                <a:latin typeface="+mn-lt"/>
                <a:ea typeface="+mn-ea"/>
                <a:cs typeface="+mn-cs"/>
              </a:rPr>
              <a:t>. 3:20: “Por tanto, por las obras de la ley ninguna carne se justificará delante de él; porque por la ley es el conocimiento del pecado”. </a:t>
            </a:r>
          </a:p>
          <a:p>
            <a:r>
              <a:rPr lang="es-ES" sz="1200" kern="1200" dirty="0" smtClean="0">
                <a:solidFill>
                  <a:schemeClr val="tx1"/>
                </a:solidFill>
                <a:effectLst/>
                <a:latin typeface="+mn-lt"/>
                <a:ea typeface="+mn-ea"/>
                <a:cs typeface="+mn-cs"/>
              </a:rPr>
              <a:t>El verdadero creyente es libre de la esclavitud de Satanás y de la culpa del pecado por los méritos de Cristo, por la sangre preciosa que ha derramado por nosotros, libertad que obtenemos al abrir nuestro corazón a Dios. ¡Qué precio tan grande que se ha pagado por nuestra liberación! Pero Dios sigue realizando su obra en nuestra vida y desea que vivamos la experiencia de transformación, nos lleva a apartarnos del pecado y a guardar todos los mandamientos de Dios.</a:t>
            </a:r>
          </a:p>
          <a:p>
            <a:r>
              <a:rPr lang="es-ES" sz="1200" kern="1200" dirty="0" smtClean="0">
                <a:solidFill>
                  <a:schemeClr val="tx1"/>
                </a:solidFill>
                <a:effectLst/>
                <a:latin typeface="+mn-lt"/>
                <a:ea typeface="+mn-ea"/>
                <a:cs typeface="+mn-cs"/>
              </a:rPr>
              <a:t>Dios da lindas promesas:</a:t>
            </a:r>
            <a:r>
              <a:rPr lang="es-ES" sz="1200" b="1" kern="1200" dirty="0" smtClean="0">
                <a:solidFill>
                  <a:schemeClr val="tx1"/>
                </a:solidFill>
                <a:effectLst/>
                <a:latin typeface="+mn-lt"/>
                <a:ea typeface="+mn-ea"/>
                <a:cs typeface="+mn-cs"/>
              </a:rPr>
              <a:t> </a:t>
            </a:r>
            <a:r>
              <a:rPr lang="es-ES" sz="1200" kern="1200" dirty="0" smtClean="0">
                <a:solidFill>
                  <a:schemeClr val="tx1"/>
                </a:solidFill>
                <a:effectLst/>
                <a:latin typeface="+mn-lt"/>
                <a:ea typeface="+mn-ea"/>
                <a:cs typeface="+mn-cs"/>
              </a:rPr>
              <a:t>“¡Quién diera que tuviesen tal corazón, que me temiesen, y guardasen todos los días todos mis mandamientos, para que a ellos y a sus hijos les fuese bien para siempre!”</a:t>
            </a:r>
            <a:r>
              <a:rPr lang="es-ES" sz="1200" b="1" kern="1200" dirty="0" smtClean="0">
                <a:solidFill>
                  <a:schemeClr val="tx1"/>
                </a:solidFill>
                <a:effectLst/>
                <a:latin typeface="+mn-lt"/>
                <a:ea typeface="+mn-ea"/>
                <a:cs typeface="+mn-cs"/>
              </a:rPr>
              <a:t> </a:t>
            </a:r>
            <a:r>
              <a:rPr lang="es-ES" sz="1200" kern="1200" dirty="0" smtClean="0">
                <a:solidFill>
                  <a:schemeClr val="tx1"/>
                </a:solidFill>
                <a:effectLst/>
                <a:latin typeface="+mn-lt"/>
                <a:ea typeface="+mn-ea"/>
                <a:cs typeface="+mn-cs"/>
              </a:rPr>
              <a:t>(</a:t>
            </a:r>
            <a:r>
              <a:rPr lang="es-ES" sz="1200" kern="1200" dirty="0" err="1" smtClean="0">
                <a:solidFill>
                  <a:schemeClr val="tx1"/>
                </a:solidFill>
                <a:effectLst/>
                <a:latin typeface="+mn-lt"/>
                <a:ea typeface="+mn-ea"/>
                <a:cs typeface="+mn-cs"/>
              </a:rPr>
              <a:t>Deut</a:t>
            </a:r>
            <a:r>
              <a:rPr lang="es-ES" sz="1200" kern="1200" dirty="0" smtClean="0">
                <a:solidFill>
                  <a:schemeClr val="tx1"/>
                </a:solidFill>
                <a:effectLst/>
                <a:latin typeface="+mn-lt"/>
                <a:ea typeface="+mn-ea"/>
                <a:cs typeface="+mn-cs"/>
              </a:rPr>
              <a:t>. 5:29).</a:t>
            </a:r>
          </a:p>
          <a:p>
            <a:endParaRPr lang="es-AR" sz="1200" b="0" dirty="0" smtClean="0">
              <a:effectLst/>
              <a:latin typeface="Myriad Pro" pitchFamily="34" charset="0"/>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33</a:t>
            </a:fld>
            <a:endParaRPr lang="es-AR"/>
          </a:p>
        </p:txBody>
      </p:sp>
    </p:spTree>
    <p:extLst>
      <p:ext uri="{BB962C8B-B14F-4D97-AF65-F5344CB8AC3E}">
        <p14:creationId xmlns:p14="http://schemas.microsoft.com/office/powerpoint/2010/main" val="10122561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Existe una fórmula revelada en la Palabra de Dios para vencer al Dragón, al diablo.</a:t>
            </a:r>
          </a:p>
          <a:p>
            <a:endParaRPr lang="es-AR"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34</a:t>
            </a:fld>
            <a:endParaRPr lang="es-AR"/>
          </a:p>
        </p:txBody>
      </p:sp>
    </p:spTree>
    <p:extLst>
      <p:ext uri="{BB962C8B-B14F-4D97-AF65-F5344CB8AC3E}">
        <p14:creationId xmlns:p14="http://schemas.microsoft.com/office/powerpoint/2010/main" val="18726714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1" kern="1200" dirty="0" smtClean="0">
                <a:solidFill>
                  <a:schemeClr val="tx1"/>
                </a:solidFill>
                <a:effectLst/>
                <a:latin typeface="+mn-lt"/>
                <a:ea typeface="+mn-ea"/>
                <a:cs typeface="+mn-cs"/>
              </a:rPr>
              <a:t>En Santiago 4:7 dice: “Someteos, pues, a Dios. Resistid al diablo, y huirá de vosotros”.</a:t>
            </a:r>
            <a:endParaRPr lang="es-ES"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La clave de la victoria y la liberación de la esclavitud del pecado y del terrible poder del Dragón es aceptar a Jesús hoy, como Salvador y Señor, o sea, dueño de tu vida y ya no necesitas temer. Él venció en la cruz a Satanás y defenderá a los suyos. Su victoria es la nuestra.</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35</a:t>
            </a:fld>
            <a:endParaRPr lang="es-AR"/>
          </a:p>
        </p:txBody>
      </p:sp>
    </p:spTree>
    <p:extLst>
      <p:ext uri="{BB962C8B-B14F-4D97-AF65-F5344CB8AC3E}">
        <p14:creationId xmlns:p14="http://schemas.microsoft.com/office/powerpoint/2010/main" val="32445981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kern="1200" dirty="0" smtClean="0">
                <a:solidFill>
                  <a:schemeClr val="tx1"/>
                </a:solidFill>
                <a:effectLst/>
                <a:latin typeface="+mn-lt"/>
                <a:ea typeface="+mn-ea"/>
                <a:cs typeface="+mn-cs"/>
              </a:rPr>
              <a:t>“Escogeos hoy a quién sirváis”. Dijo Josué, y luego añadió: “pero yo y mi casa serviremos a Jehová” (Josué 24:15).</a:t>
            </a:r>
          </a:p>
          <a:p>
            <a:r>
              <a:rPr lang="es-ES" sz="1200" kern="1200" dirty="0" smtClean="0">
                <a:solidFill>
                  <a:schemeClr val="tx1"/>
                </a:solidFill>
                <a:effectLst/>
                <a:latin typeface="+mn-lt"/>
                <a:ea typeface="+mn-ea"/>
                <a:cs typeface="+mn-cs"/>
              </a:rPr>
              <a:t>Nuestro bienestar terrenal y eterno depende de esa decisión.</a:t>
            </a:r>
          </a:p>
          <a:p>
            <a:r>
              <a:rPr lang="es-ES" sz="1200" kern="1200" dirty="0" smtClean="0">
                <a:solidFill>
                  <a:schemeClr val="tx1"/>
                </a:solidFill>
                <a:effectLst/>
                <a:latin typeface="+mn-lt"/>
                <a:ea typeface="+mn-ea"/>
                <a:cs typeface="+mn-cs"/>
              </a:rPr>
              <a:t>Jesús es el gran vencedor y él nos revela en su Palabra cómo triunfar.</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solidFill>
                  <a:prstClr val="black"/>
                </a:solidFill>
              </a:rPr>
              <a:pPr/>
              <a:t>36</a:t>
            </a:fld>
            <a:endParaRPr lang="es-AR">
              <a:solidFill>
                <a:prstClr val="black"/>
              </a:solidFill>
            </a:endParaRPr>
          </a:p>
        </p:txBody>
      </p:sp>
    </p:spTree>
    <p:extLst>
      <p:ext uri="{BB962C8B-B14F-4D97-AF65-F5344CB8AC3E}">
        <p14:creationId xmlns:p14="http://schemas.microsoft.com/office/powerpoint/2010/main" val="38462012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kern="1200" dirty="0" smtClean="0">
                <a:solidFill>
                  <a:schemeClr val="tx1"/>
                </a:solidFill>
                <a:effectLst/>
                <a:latin typeface="+mn-lt"/>
                <a:ea typeface="+mn-ea"/>
                <a:cs typeface="+mn-cs"/>
              </a:rPr>
              <a:t>Una vez que nos sometemos a Dios y decidimos amarle, también amaremos hacer su voluntad, guardar todos sus mandamientos. ¿Son muy difíciles? No.</a:t>
            </a:r>
          </a:p>
          <a:p>
            <a:r>
              <a:rPr lang="es-ES" sz="1200" kern="1200" dirty="0" smtClean="0">
                <a:solidFill>
                  <a:schemeClr val="tx1"/>
                </a:solidFill>
                <a:effectLst/>
                <a:latin typeface="+mn-lt"/>
                <a:ea typeface="+mn-ea"/>
                <a:cs typeface="+mn-cs"/>
              </a:rPr>
              <a:t>1 Juan 5:3 dice: “Pues este es el amor a Dios, que guardemos sus mandamientos; y sus mandamientos no son gravosos”. </a:t>
            </a:r>
          </a:p>
          <a:p>
            <a:r>
              <a:rPr lang="es-ES" sz="1200" kern="1200" dirty="0" smtClean="0">
                <a:solidFill>
                  <a:schemeClr val="tx1"/>
                </a:solidFill>
                <a:effectLst/>
                <a:latin typeface="+mn-lt"/>
                <a:ea typeface="+mn-ea"/>
                <a:cs typeface="+mn-cs"/>
              </a:rPr>
              <a:t>Pero no todos pueden guardarlos pues “los que viven según la carne no pueden agradar a Dios”, dice Romanos 8:8. </a:t>
            </a:r>
          </a:p>
          <a:p>
            <a:r>
              <a:rPr lang="es-ES" sz="1200" kern="1200" dirty="0" smtClean="0">
                <a:solidFill>
                  <a:schemeClr val="tx1"/>
                </a:solidFill>
                <a:effectLst/>
                <a:latin typeface="+mn-lt"/>
                <a:ea typeface="+mn-ea"/>
                <a:cs typeface="+mn-cs"/>
              </a:rPr>
              <a:t>Vivir en la carne significa dejarse llevar por los impulsos y pasiones que incita el diablo, o el Dragón, en nuestra vida. Los vencedores son los que se dejan guiar por el Espíritu de Dios y viven de acuerdo a su voluntad.</a:t>
            </a:r>
          </a:p>
          <a:p>
            <a:pPr marL="0" marR="0" indent="0" algn="l" defTabSz="914400" rtl="0" eaLnBrk="1" fontAlgn="auto" latinLnBrk="0" hangingPunct="1">
              <a:lnSpc>
                <a:spcPct val="100000"/>
              </a:lnSpc>
              <a:spcBef>
                <a:spcPts val="0"/>
              </a:spcBef>
              <a:spcAft>
                <a:spcPts val="0"/>
              </a:spcAft>
              <a:buClrTx/>
              <a:buSzTx/>
              <a:buFontTx/>
              <a:buNone/>
              <a:tabLst/>
              <a:defRPr/>
            </a:pPr>
            <a:endParaRPr lang="es-AR" b="1" dirty="0" smtClean="0"/>
          </a:p>
        </p:txBody>
      </p:sp>
      <p:sp>
        <p:nvSpPr>
          <p:cNvPr id="4" name="3 Marcador de número de diapositiva"/>
          <p:cNvSpPr>
            <a:spLocks noGrp="1"/>
          </p:cNvSpPr>
          <p:nvPr>
            <p:ph type="sldNum" sz="quarter" idx="10"/>
          </p:nvPr>
        </p:nvSpPr>
        <p:spPr/>
        <p:txBody>
          <a:bodyPr/>
          <a:lstStyle/>
          <a:p>
            <a:fld id="{B217086D-08C2-421D-B121-DBC876E4B52D}" type="slidenum">
              <a:rPr lang="es-AR" smtClean="0">
                <a:solidFill>
                  <a:prstClr val="black"/>
                </a:solidFill>
              </a:rPr>
              <a:pPr/>
              <a:t>37</a:t>
            </a:fld>
            <a:endParaRPr lang="es-AR">
              <a:solidFill>
                <a:prstClr val="black"/>
              </a:solidFill>
            </a:endParaRPr>
          </a:p>
        </p:txBody>
      </p:sp>
    </p:spTree>
    <p:extLst>
      <p:ext uri="{BB962C8B-B14F-4D97-AF65-F5344CB8AC3E}">
        <p14:creationId xmlns:p14="http://schemas.microsoft.com/office/powerpoint/2010/main" val="38462012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La mordedura del Dragón de </a:t>
            </a:r>
            <a:r>
              <a:rPr lang="es-ES" sz="1200" kern="1200" dirty="0" err="1" smtClean="0">
                <a:solidFill>
                  <a:schemeClr val="tx1"/>
                </a:solidFill>
                <a:effectLst/>
                <a:latin typeface="+mn-lt"/>
                <a:ea typeface="+mn-ea"/>
                <a:cs typeface="+mn-cs"/>
              </a:rPr>
              <a:t>Komodo</a:t>
            </a:r>
            <a:r>
              <a:rPr lang="es-ES" sz="1200" kern="1200" dirty="0" smtClean="0">
                <a:solidFill>
                  <a:schemeClr val="tx1"/>
                </a:solidFill>
                <a:effectLst/>
                <a:latin typeface="+mn-lt"/>
                <a:ea typeface="+mn-ea"/>
                <a:cs typeface="+mn-cs"/>
              </a:rPr>
              <a:t> es suficiente para quitar la vida a su presa por el veneno que segrega al morder. No te acerques al pecado. No permitas que el veneno siga afectando tu vida. </a:t>
            </a:r>
          </a:p>
          <a:p>
            <a:r>
              <a:rPr lang="es-ES" sz="1200" kern="1200" dirty="0" smtClean="0">
                <a:solidFill>
                  <a:schemeClr val="tx1"/>
                </a:solidFill>
                <a:effectLst/>
                <a:latin typeface="+mn-lt"/>
                <a:ea typeface="+mn-ea"/>
                <a:cs typeface="+mn-cs"/>
              </a:rPr>
              <a:t>Por absurdo que parezca, hay personas que tienen serpientes cascabel como mascotas. Conozco a personas que mantienen serpientes en sus casas o arañas muy venenosas. Simplemente no lo entiendo ¿por qué? Cuando era niño y vivíamos en Brasil, en cierta oportunidad estaba junto con mis padres visitando unos interesados que vivían en una zona rural. Con otro niño del lugar fuimos por un sendero de campo a hacer unas compras. Era un sendero rodeado de pastos. Mientras iba corriendo, veo que debajo de donde yo iba pisar estaba pasando una serpiente. No sé cómo logré alzar nuevamente mi pie y evitar pisarla. Rápidamente grité que había una serpiente. El otro niño regresó, la vio, y me dijo: Dios te libró de una picadura venenosa. </a:t>
            </a: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38</a:t>
            </a:fld>
            <a:endParaRPr lang="es-AR"/>
          </a:p>
        </p:txBody>
      </p:sp>
    </p:spTree>
    <p:extLst>
      <p:ext uri="{BB962C8B-B14F-4D97-AF65-F5344CB8AC3E}">
        <p14:creationId xmlns:p14="http://schemas.microsoft.com/office/powerpoint/2010/main" val="16273918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Pero mantener una serpiente venenosa con glándulas venenosas en un hogar como mascota es solo pedir problemas. Un hombre mantuvo una serpiente de cascabel de 6 pies en una jaula para una mascota. Cierto día la lanzó en su sala de estar para provocar a su esposa. Ella corrió gritando desde la habitación, y el hombre rápidamente tomó un palo y lo colocó detrás de la cabeza del reptil, sosteniéndolo firmemente en el suelo para que pudiera volver a capturar a la serpiente. La serpiente irritada se retorció y el hombre empujó el palo con más firmeza para mantener el control. De repente, el palo se rompió, y la serpiente de cascabel mordió al hombre en la mano. El tratamiento médico le salvó la vida, pero su dedo tuvo que ser amputado.</a:t>
            </a: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39</a:t>
            </a:fld>
            <a:endParaRPr lang="es-AR"/>
          </a:p>
        </p:txBody>
      </p:sp>
    </p:spTree>
    <p:extLst>
      <p:ext uri="{BB962C8B-B14F-4D97-AF65-F5344CB8AC3E}">
        <p14:creationId xmlns:p14="http://schemas.microsoft.com/office/powerpoint/2010/main" val="3802489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Usa su lengua para oler, detectar sabores y percibir estímulos, al igual que otros muchos reptiles, utilizando el órgano de Jacobson que le ayuda a orientarse en la oscuridad. Con la ayuda de un viento favorable y su hábito de balancear su cabeza de un lado al otro cuando andan, son capaces de descubrir carroña a distancias de 4 a 9,5 km. Sus escamas, algunas de las cuales están reforzadas con hueso, tienen placas sensoriales conectadas con nervios que facilitan su sentido del tacto. Las escamas alrededor de los oídos, labios, barbilla y planta de los pies pueden tener tres o más placas sensoriales.</a:t>
            </a:r>
          </a:p>
          <a:p>
            <a:endParaRPr lang="es-ES"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t>4</a:t>
            </a:fld>
            <a:endParaRPr lang="es-AR"/>
          </a:p>
        </p:txBody>
      </p:sp>
    </p:spTree>
    <p:extLst>
      <p:ext uri="{BB962C8B-B14F-4D97-AF65-F5344CB8AC3E}">
        <p14:creationId xmlns:p14="http://schemas.microsoft.com/office/powerpoint/2010/main" val="42794636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kern="1200" dirty="0" smtClean="0">
                <a:solidFill>
                  <a:schemeClr val="tx1"/>
                </a:solidFill>
                <a:effectLst/>
                <a:latin typeface="+mn-lt"/>
                <a:ea typeface="+mn-ea"/>
                <a:cs typeface="+mn-cs"/>
              </a:rPr>
              <a:t>Querido amigo, no juegues con el Dragón, con Satanás, la serpiente antigua. Su veneno es mortal.</a:t>
            </a:r>
          </a:p>
          <a:p>
            <a:r>
              <a:rPr lang="es-ES" sz="1200" kern="1200" dirty="0" smtClean="0">
                <a:solidFill>
                  <a:schemeClr val="tx1"/>
                </a:solidFill>
                <a:effectLst/>
                <a:latin typeface="+mn-lt"/>
                <a:ea typeface="+mn-ea"/>
                <a:cs typeface="+mn-cs"/>
              </a:rPr>
              <a:t>Hoy es día de decisión. Hoy es día de entregarse a Jesús y decidir hacer su voluntad.</a:t>
            </a:r>
          </a:p>
          <a:p>
            <a:r>
              <a:rPr lang="es-ES" sz="1200" kern="1200" dirty="0" smtClean="0">
                <a:solidFill>
                  <a:schemeClr val="tx1"/>
                </a:solidFill>
                <a:effectLst/>
                <a:latin typeface="+mn-lt"/>
                <a:ea typeface="+mn-ea"/>
                <a:cs typeface="+mn-cs"/>
              </a:rPr>
              <a:t>No estás solo. Jesús nos invita constantemente y nos promete su ayuda.</a:t>
            </a:r>
          </a:p>
          <a:p>
            <a:r>
              <a:rPr lang="es-ES" sz="1200" kern="1200" dirty="0" smtClean="0">
                <a:solidFill>
                  <a:schemeClr val="tx1"/>
                </a:solidFill>
                <a:effectLst/>
                <a:latin typeface="+mn-lt"/>
                <a:ea typeface="+mn-ea"/>
                <a:cs typeface="+mn-cs"/>
              </a:rPr>
              <a:t>Pablo dijo también: “Todo lo puedo en Cristo que me fortalece” Fil. 4:13.</a:t>
            </a:r>
          </a:p>
          <a:p>
            <a:r>
              <a:rPr lang="es-ES" sz="1200" kern="1200" dirty="0" smtClean="0">
                <a:solidFill>
                  <a:schemeClr val="tx1"/>
                </a:solidFill>
                <a:effectLst/>
                <a:latin typeface="+mn-lt"/>
                <a:ea typeface="+mn-ea"/>
                <a:cs typeface="+mn-cs"/>
              </a:rPr>
              <a:t>Si el día de ayer tomaste la decisión de entregar tu corazón a Dios, hoy es necesario que tomes la decisión de apartarte del pecado, distanciarte del dragón, de la serpiente antigua, de Satanás y sus tentaciones y serás salvo. El Señor es tu guía y tu ayuda. Sé fiel a los mandamientos de Dios pues ellos te guiarán a la paz y felicidad.</a:t>
            </a:r>
          </a:p>
          <a:p>
            <a:endParaRPr lang="es-AR"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40</a:t>
            </a:fld>
            <a:endParaRPr lang="es-AR"/>
          </a:p>
        </p:txBody>
      </p:sp>
    </p:spTree>
    <p:extLst>
      <p:ext uri="{BB962C8B-B14F-4D97-AF65-F5344CB8AC3E}">
        <p14:creationId xmlns:p14="http://schemas.microsoft.com/office/powerpoint/2010/main" val="17008064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Junto a Jesús, los fieles estarán gozando del cielo, y no habrá quien los moleste, pues Apocalipsis 12:9 dice: “…fue lanzado fuera aquel gran dragón, la serpiente antigua, llamada diablo y Satanás, el cual engaña a todo el mundo; fue arrojado en tierra, y sus ángeles fueron arrojados con él”. En la Jerusalén celestial no hay ninguna huella de Satanás, él no puede llegar a donde nosotros tendremos acceso por medio de Cristo. Esta es la alegría más grande, que no existe el mal en el cielo. No hay nada corruptible, ni pecado, ni tentación, solamente felicidad y adoración. ¡Que el Señor por su misericordia nos dé este privilegio de estar con Él!</a:t>
            </a:r>
          </a:p>
          <a:p>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41</a:t>
            </a:fld>
            <a:endParaRPr lang="es-AR"/>
          </a:p>
        </p:txBody>
      </p:sp>
    </p:spTree>
    <p:extLst>
      <p:ext uri="{BB962C8B-B14F-4D97-AF65-F5344CB8AC3E}">
        <p14:creationId xmlns:p14="http://schemas.microsoft.com/office/powerpoint/2010/main" val="4053024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kern="1200" dirty="0" smtClean="0">
                <a:solidFill>
                  <a:schemeClr val="tx1"/>
                </a:solidFill>
                <a:effectLst/>
                <a:latin typeface="+mn-lt"/>
                <a:ea typeface="+mn-ea"/>
                <a:cs typeface="+mn-cs"/>
              </a:rPr>
              <a:t>Deseo terminar hoy con el texto de Apocalipsis 12:11</a:t>
            </a:r>
          </a:p>
          <a:p>
            <a:r>
              <a:rPr lang="es-ES" sz="1200" kern="1200" dirty="0" smtClean="0">
                <a:solidFill>
                  <a:schemeClr val="tx1"/>
                </a:solidFill>
                <a:effectLst/>
                <a:latin typeface="+mn-lt"/>
                <a:ea typeface="+mn-ea"/>
                <a:cs typeface="+mn-cs"/>
              </a:rPr>
              <a:t>“Y ellos le han vencido por la sangre del Cordero, y por la palabra de su testimonio; y no han amado sus vidas hasta la muerte”. </a:t>
            </a:r>
          </a:p>
          <a:p>
            <a:r>
              <a:rPr lang="es-ES" sz="1200" kern="1200" dirty="0" smtClean="0">
                <a:solidFill>
                  <a:schemeClr val="tx1"/>
                </a:solidFill>
                <a:effectLst/>
                <a:latin typeface="+mn-lt"/>
                <a:ea typeface="+mn-ea"/>
                <a:cs typeface="+mn-cs"/>
              </a:rPr>
              <a:t>Cristo ganó la victoria, y en su nombre puedes ganarla también, puedes ser libre del poder del Dragón, de Satanás, de la serpiente antigua. Aférrate de Dios y sigue su voluntad.</a:t>
            </a:r>
          </a:p>
          <a:p>
            <a:r>
              <a:rPr lang="es-ES" sz="1200" kern="1200" dirty="0" smtClean="0">
                <a:solidFill>
                  <a:schemeClr val="tx1"/>
                </a:solidFill>
                <a:effectLst/>
                <a:latin typeface="+mn-lt"/>
                <a:ea typeface="+mn-ea"/>
                <a:cs typeface="+mn-cs"/>
              </a:rPr>
              <a:t>Dios te bendiga ricamente.</a:t>
            </a:r>
          </a:p>
          <a:p>
            <a:r>
              <a:rPr lang="es-ES" sz="1200" kern="1200" dirty="0" smtClean="0">
                <a:solidFill>
                  <a:schemeClr val="tx1"/>
                </a:solidFill>
                <a:effectLst/>
                <a:latin typeface="+mn-lt"/>
                <a:ea typeface="+mn-ea"/>
                <a:cs typeface="+mn-cs"/>
              </a:rPr>
              <a:t>Les invito a ponerse de pie y dirigirnos a Dios a través de una oración antes de despedirnos. </a:t>
            </a:r>
          </a:p>
          <a:p>
            <a:r>
              <a:rPr lang="es-ES" sz="1200" i="1" kern="1200" dirty="0" smtClean="0">
                <a:solidFill>
                  <a:schemeClr val="tx1"/>
                </a:solidFill>
                <a:effectLst/>
                <a:latin typeface="+mn-lt"/>
                <a:ea typeface="+mn-ea"/>
                <a:cs typeface="+mn-cs"/>
              </a:rPr>
              <a:t>Oración del predicador</a:t>
            </a:r>
            <a:endParaRPr lang="es-ES" sz="1200" kern="1200" dirty="0" smtClean="0">
              <a:solidFill>
                <a:schemeClr val="tx1"/>
              </a:solidFill>
              <a:effectLst/>
              <a:latin typeface="+mn-lt"/>
              <a:ea typeface="+mn-ea"/>
              <a:cs typeface="+mn-cs"/>
            </a:endParaRPr>
          </a:p>
          <a:p>
            <a:endParaRPr lang="es-AR" dirty="0" smtClean="0"/>
          </a:p>
        </p:txBody>
      </p:sp>
      <p:sp>
        <p:nvSpPr>
          <p:cNvPr id="4" name="3 Marcador de número de diapositiva"/>
          <p:cNvSpPr>
            <a:spLocks noGrp="1"/>
          </p:cNvSpPr>
          <p:nvPr>
            <p:ph type="sldNum" sz="quarter" idx="10"/>
          </p:nvPr>
        </p:nvSpPr>
        <p:spPr/>
        <p:txBody>
          <a:bodyPr/>
          <a:lstStyle/>
          <a:p>
            <a:fld id="{B217086D-08C2-421D-B121-DBC876E4B52D}" type="slidenum">
              <a:rPr lang="es-AR" smtClean="0"/>
              <a:t>42</a:t>
            </a:fld>
            <a:endParaRPr lang="es-AR"/>
          </a:p>
        </p:txBody>
      </p:sp>
    </p:spTree>
    <p:extLst>
      <p:ext uri="{BB962C8B-B14F-4D97-AF65-F5344CB8AC3E}">
        <p14:creationId xmlns:p14="http://schemas.microsoft.com/office/powerpoint/2010/main" val="22658745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kern="1200" dirty="0" smtClean="0">
                <a:solidFill>
                  <a:schemeClr val="tx1"/>
                </a:solidFill>
                <a:effectLst/>
                <a:latin typeface="+mn-lt"/>
                <a:ea typeface="+mn-ea"/>
                <a:cs typeface="+mn-cs"/>
              </a:rPr>
              <a:t>Acabamos de escuchar acerca del peligro del Dragón, o de Satanás, y sus tentaciones; pero la gran esperanza de la victoria es a través de la sangre de Cristo Jesús. Gloriosa esperanza para todo creyente que sigue sus pasos. </a:t>
            </a:r>
          </a:p>
          <a:p>
            <a:r>
              <a:rPr lang="es-ES" sz="1200" kern="1200" dirty="0" smtClean="0">
                <a:solidFill>
                  <a:schemeClr val="tx1"/>
                </a:solidFill>
                <a:effectLst/>
                <a:latin typeface="+mn-lt"/>
                <a:ea typeface="+mn-ea"/>
                <a:cs typeface="+mn-cs"/>
              </a:rPr>
              <a:t>A la salida pueden solicitar la hoja de repaso del tema estudiado esta noche de la serie de Apocalipsis.</a:t>
            </a:r>
          </a:p>
          <a:p>
            <a:r>
              <a:rPr lang="es-ES" sz="1200" kern="1200" dirty="0" smtClean="0">
                <a:solidFill>
                  <a:schemeClr val="tx1"/>
                </a:solidFill>
                <a:effectLst/>
                <a:latin typeface="+mn-lt"/>
                <a:ea typeface="+mn-ea"/>
                <a:cs typeface="+mn-cs"/>
              </a:rPr>
              <a:t>Mañana disfrutaremos de otro documental de la Serie “Jerusalén, tras las huellas de Jesús”. Visitaremos el “Monte del Templo y el Muro de los Lamentos”.</a:t>
            </a:r>
          </a:p>
          <a:p>
            <a:r>
              <a:rPr lang="es-ES" sz="1200" kern="1200" dirty="0" smtClean="0">
                <a:solidFill>
                  <a:schemeClr val="tx1"/>
                </a:solidFill>
                <a:effectLst/>
                <a:latin typeface="+mn-lt"/>
                <a:ea typeface="+mn-ea"/>
                <a:cs typeface="+mn-cs"/>
              </a:rPr>
              <a:t>También escucharemos la conferencia sobre el fascinante libro del Apocalipsis titulada “Como alcanzar la paz interior y librarse del sentimiento de culpabilidad” </a:t>
            </a:r>
          </a:p>
          <a:p>
            <a:r>
              <a:rPr lang="es-ES" sz="1200" kern="1200" dirty="0" smtClean="0">
                <a:solidFill>
                  <a:schemeClr val="tx1"/>
                </a:solidFill>
                <a:effectLst/>
                <a:latin typeface="+mn-lt"/>
                <a:ea typeface="+mn-ea"/>
                <a:cs typeface="+mn-cs"/>
              </a:rPr>
              <a:t>Te esperamos el día de mañana a la misma hora de hoy. ¡No te pierdas esta serie de estudios tan interesantes! Invita a tus amigos y familiares a escuchar el programa.</a:t>
            </a:r>
          </a:p>
          <a:p>
            <a:r>
              <a:rPr lang="es-ES" sz="1200" kern="1200" dirty="0" smtClean="0">
                <a:solidFill>
                  <a:schemeClr val="tx1"/>
                </a:solidFill>
                <a:effectLst/>
                <a:latin typeface="+mn-lt"/>
                <a:ea typeface="+mn-ea"/>
                <a:cs typeface="+mn-cs"/>
              </a:rPr>
              <a:t>Que Dios te bendiga ricamente y hasta mañana.</a:t>
            </a:r>
          </a:p>
          <a:p>
            <a:endParaRPr lang="es-AR" dirty="0"/>
          </a:p>
        </p:txBody>
      </p:sp>
      <p:sp>
        <p:nvSpPr>
          <p:cNvPr id="4" name="3 Marcador de número de diapositiva"/>
          <p:cNvSpPr>
            <a:spLocks noGrp="1"/>
          </p:cNvSpPr>
          <p:nvPr>
            <p:ph type="sldNum" sz="quarter" idx="10"/>
          </p:nvPr>
        </p:nvSpPr>
        <p:spPr/>
        <p:txBody>
          <a:bodyPr/>
          <a:lstStyle/>
          <a:p>
            <a:fld id="{B217086D-08C2-421D-B121-DBC876E4B52D}" type="slidenum">
              <a:rPr lang="es-AR" smtClean="0"/>
              <a:t>43</a:t>
            </a:fld>
            <a:endParaRPr lang="es-AR"/>
          </a:p>
        </p:txBody>
      </p:sp>
    </p:spTree>
    <p:extLst>
      <p:ext uri="{BB962C8B-B14F-4D97-AF65-F5344CB8AC3E}">
        <p14:creationId xmlns:p14="http://schemas.microsoft.com/office/powerpoint/2010/main" val="32676508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lvl="0" algn="ctr" eaLnBrk="1" fontAlgn="auto" hangingPunct="1">
              <a:spcBef>
                <a:spcPct val="50000"/>
              </a:spcBef>
              <a:spcAft>
                <a:spcPts val="0"/>
              </a:spcAft>
            </a:pPr>
            <a:r>
              <a:rPr lang="en-US" sz="18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labibliatienerazón.org</a:t>
            </a:r>
            <a:endParaRPr lang="en-US" sz="16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endParaRPr>
          </a:p>
          <a:p>
            <a:pPr algn="ctr" eaLnBrk="1" fontAlgn="auto" hangingPunct="1">
              <a:spcBef>
                <a:spcPct val="50000"/>
              </a:spcBef>
              <a:spcAft>
                <a:spcPts val="0"/>
              </a:spcAft>
            </a:pPr>
            <a:r>
              <a:rPr lang="es-ES" sz="1200" u="none" dirty="0" err="1"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info</a:t>
            </a:r>
            <a:r>
              <a:rPr lang="es-ES" sz="12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a:t>
            </a:r>
            <a:r>
              <a:rPr lang="en-US" sz="12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labibliatienerazón.org</a:t>
            </a:r>
            <a:endParaRPr lang="es-ES" sz="16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44</a:t>
            </a:fld>
            <a:endParaRPr lang="es-AR"/>
          </a:p>
        </p:txBody>
      </p:sp>
    </p:spTree>
    <p:extLst>
      <p:ext uri="{BB962C8B-B14F-4D97-AF65-F5344CB8AC3E}">
        <p14:creationId xmlns:p14="http://schemas.microsoft.com/office/powerpoint/2010/main" val="6895810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En el caso de presas más pequeñas, de hasta el tamaño de una cabra, sus mandíbulas con articulaciones </a:t>
            </a:r>
            <a:r>
              <a:rPr lang="es-ES" sz="1200" kern="1200" dirty="0" err="1" smtClean="0">
                <a:solidFill>
                  <a:schemeClr val="tx1"/>
                </a:solidFill>
                <a:effectLst/>
                <a:latin typeface="+mn-lt"/>
                <a:ea typeface="+mn-ea"/>
                <a:cs typeface="+mn-cs"/>
              </a:rPr>
              <a:t>desencajables</a:t>
            </a:r>
            <a:r>
              <a:rPr lang="es-ES" sz="1200" kern="1200" dirty="0" smtClean="0">
                <a:solidFill>
                  <a:schemeClr val="tx1"/>
                </a:solidFill>
                <a:effectLst/>
                <a:latin typeface="+mn-lt"/>
                <a:ea typeface="+mn-ea"/>
                <a:cs typeface="+mn-cs"/>
              </a:rPr>
              <a:t>, cráneo flexible y estómago expandible, les permite tragarse las presas enteras. Pueden intentar acelerar el proceso embistiendo el cadáver contra un árbol para forzarlo a bajar por la garganta, y a veces embisten con tanta fuerza que llegan a derribar el árbol.</a:t>
            </a:r>
          </a:p>
          <a:p>
            <a:endParaRPr lang="es-ES"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t>5</a:t>
            </a:fld>
            <a:endParaRPr lang="es-AR"/>
          </a:p>
        </p:txBody>
      </p:sp>
    </p:spTree>
    <p:extLst>
      <p:ext uri="{BB962C8B-B14F-4D97-AF65-F5344CB8AC3E}">
        <p14:creationId xmlns:p14="http://schemas.microsoft.com/office/powerpoint/2010/main" val="4267942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En 2009, los mismos investigadores publicaron pruebas adicionales que demostraban que los dragones de </a:t>
            </a:r>
            <a:r>
              <a:rPr lang="es-ES" sz="1200" kern="1200" dirty="0" err="1" smtClean="0">
                <a:solidFill>
                  <a:schemeClr val="tx1"/>
                </a:solidFill>
                <a:effectLst/>
                <a:latin typeface="+mn-lt"/>
                <a:ea typeface="+mn-ea"/>
                <a:cs typeface="+mn-cs"/>
              </a:rPr>
              <a:t>Komodo</a:t>
            </a:r>
            <a:r>
              <a:rPr lang="es-ES" sz="1200" kern="1200" dirty="0" smtClean="0">
                <a:solidFill>
                  <a:schemeClr val="tx1"/>
                </a:solidFill>
                <a:effectLst/>
                <a:latin typeface="+mn-lt"/>
                <a:ea typeface="+mn-ea"/>
                <a:cs typeface="+mn-cs"/>
              </a:rPr>
              <a:t> poseen una mordedura venenosa. Las exploraciones realizadas mediante imagen por resonancia magnética de un cráneo mostraron la presencia de dos glándulas de veneno en la mandíbula inferior. Al extraer una de estas glándulas de la cabeza de un espécimen enfermo terminal en el Zoo de Singapur, comprobaron que secretó un veneno que contenía varias proteínas tóxicas diferentes. Entre las funciones conocidas de estas proteínas se incluyen la inhibición de la coagulación de la sangre, bajada de la tensión arterial, parálisis muscular e inducción a la hipotermia, lo que conduciría a una conmoción y pérdida de consciencia en las presas víctimas de su mordedura.</a:t>
            </a:r>
          </a:p>
          <a:p>
            <a:endParaRPr lang="es-ES"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t>6</a:t>
            </a:fld>
            <a:endParaRPr lang="es-AR"/>
          </a:p>
        </p:txBody>
      </p:sp>
    </p:spTree>
    <p:extLst>
      <p:ext uri="{BB962C8B-B14F-4D97-AF65-F5344CB8AC3E}">
        <p14:creationId xmlns:p14="http://schemas.microsoft.com/office/powerpoint/2010/main" val="26590081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¿Qué te parece encontrarte con este Dragón de </a:t>
            </a:r>
            <a:r>
              <a:rPr lang="es-ES" sz="1200" kern="1200" dirty="0" err="1" smtClean="0">
                <a:solidFill>
                  <a:schemeClr val="tx1"/>
                </a:solidFill>
                <a:effectLst/>
                <a:latin typeface="+mn-lt"/>
                <a:ea typeface="+mn-ea"/>
                <a:cs typeface="+mn-cs"/>
              </a:rPr>
              <a:t>Komodo</a:t>
            </a:r>
            <a:r>
              <a:rPr lang="es-ES" sz="1200" kern="1200" dirty="0" smtClean="0">
                <a:solidFill>
                  <a:schemeClr val="tx1"/>
                </a:solidFill>
                <a:effectLst/>
                <a:latin typeface="+mn-lt"/>
                <a:ea typeface="+mn-ea"/>
                <a:cs typeface="+mn-cs"/>
              </a:rPr>
              <a:t>? </a:t>
            </a:r>
          </a:p>
          <a:p>
            <a:r>
              <a:rPr lang="es-ES" sz="1200" kern="1200" dirty="0" smtClean="0">
                <a:solidFill>
                  <a:schemeClr val="tx1"/>
                </a:solidFill>
                <a:effectLst/>
                <a:latin typeface="+mn-lt"/>
                <a:ea typeface="+mn-ea"/>
                <a:cs typeface="+mn-cs"/>
              </a:rPr>
              <a:t>El libro del Apocalipsis habla de otro dragón, que es aun más poderoso y peligroso. A lo largo de este fascinante libro vemos una guerra frontal entre el bien y el mal, entre Cristo y su archienemigo Satanás. Su plan fue siempre perseguir y destruir al pueblo de Dios. Desde el principio sembró el dolor, la miseria y la muerte. Pero Dios es amor y él nos dice “Amado, yo deseo que seas prosperado en todas las cosas y que tengas salud así como prospera tu alma” 3 Juan 2. </a:t>
            </a:r>
          </a:p>
          <a:p>
            <a:endParaRPr lang="es-ES" sz="1200" kern="1200" dirty="0" smtClean="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7</a:t>
            </a:fld>
            <a:endParaRPr lang="es-AR"/>
          </a:p>
        </p:txBody>
      </p:sp>
    </p:spTree>
    <p:extLst>
      <p:ext uri="{BB962C8B-B14F-4D97-AF65-F5344CB8AC3E}">
        <p14:creationId xmlns:p14="http://schemas.microsoft.com/office/powerpoint/2010/main" val="22162862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1" i="1" kern="1200" dirty="0" smtClean="0">
                <a:solidFill>
                  <a:schemeClr val="tx1"/>
                </a:solidFill>
                <a:effectLst/>
                <a:latin typeface="+mn-lt"/>
                <a:ea typeface="+mn-ea"/>
                <a:cs typeface="+mn-cs"/>
              </a:rPr>
              <a:t>¿Pero por qué entonces tanto dolor? ¿Por qué tanta violencia, desilusión y engaño en nuestro tiempo?</a:t>
            </a:r>
            <a:r>
              <a:rPr lang="es-ES" sz="1200" kern="1200" dirty="0" smtClean="0">
                <a:solidFill>
                  <a:schemeClr val="tx1"/>
                </a:solidFill>
                <a:effectLst/>
                <a:latin typeface="+mn-lt"/>
                <a:ea typeface="+mn-ea"/>
                <a:cs typeface="+mn-cs"/>
              </a:rPr>
              <a:t> </a:t>
            </a:r>
          </a:p>
          <a:p>
            <a:r>
              <a:rPr lang="es-ES" sz="1200" kern="1200" dirty="0" smtClean="0">
                <a:solidFill>
                  <a:schemeClr val="tx1"/>
                </a:solidFill>
                <a:effectLst/>
                <a:latin typeface="+mn-lt"/>
                <a:ea typeface="+mn-ea"/>
                <a:cs typeface="+mn-cs"/>
              </a:rPr>
              <a:t>Sin duda tiene algo que ver con este enemigo implacable que trata de destruirnos. Y no sólo esto, además nos induce a transgredir continuamente la ley de Dios. Satanás ha falsificado la Ley. No siempre nos dice que no la guardemos, sino nos lleva a descuidar aunque sea uno de ellos, pues de esta forma sabe que somos culpables de todos. Satanás, el Dragón, desea que dejemos a Jesucristo. Solo por medio de la gracia de Jesús podemos vivir de acuerdo a sus principios, que nos traen paz y prosperidad</a:t>
            </a:r>
            <a:r>
              <a:rPr lang="es-ES" sz="1200" b="1" kern="1200" dirty="0" smtClean="0">
                <a:solidFill>
                  <a:schemeClr val="tx1"/>
                </a:solidFill>
                <a:effectLst/>
                <a:latin typeface="+mn-lt"/>
                <a:ea typeface="+mn-ea"/>
                <a:cs typeface="+mn-cs"/>
              </a:rPr>
              <a:t>. </a:t>
            </a:r>
            <a:endParaRPr lang="es-ES" sz="1200" kern="1200" dirty="0" smtClean="0">
              <a:solidFill>
                <a:schemeClr val="tx1"/>
              </a:solidFill>
              <a:effectLst/>
              <a:latin typeface="+mn-lt"/>
              <a:ea typeface="+mn-ea"/>
              <a:cs typeface="+mn-cs"/>
            </a:endParaRPr>
          </a:p>
          <a:p>
            <a:endParaRPr lang="es-AR"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8</a:t>
            </a:fld>
            <a:endParaRPr lang="es-AR"/>
          </a:p>
        </p:txBody>
      </p:sp>
    </p:spTree>
    <p:extLst>
      <p:ext uri="{BB962C8B-B14F-4D97-AF65-F5344CB8AC3E}">
        <p14:creationId xmlns:p14="http://schemas.microsoft.com/office/powerpoint/2010/main" val="3454076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kern="1200" dirty="0" smtClean="0">
                <a:solidFill>
                  <a:schemeClr val="tx1"/>
                </a:solidFill>
                <a:effectLst/>
                <a:latin typeface="+mn-lt"/>
                <a:ea typeface="+mn-ea"/>
                <a:cs typeface="+mn-cs"/>
              </a:rPr>
              <a:t>En el libro del Apocalipsis en el capítulo 12:9-10 se mencionan 5 nombres diferentes de Satanás.</a:t>
            </a:r>
            <a:r>
              <a:rPr lang="es-ES" sz="1200" b="1" kern="1200" dirty="0" smtClean="0">
                <a:solidFill>
                  <a:schemeClr val="tx1"/>
                </a:solidFill>
                <a:effectLst/>
                <a:latin typeface="+mn-lt"/>
                <a:ea typeface="+mn-ea"/>
                <a:cs typeface="+mn-cs"/>
              </a:rPr>
              <a:t> </a:t>
            </a:r>
            <a:r>
              <a:rPr lang="es-ES" sz="1200" kern="1200" dirty="0" smtClean="0">
                <a:solidFill>
                  <a:schemeClr val="tx1"/>
                </a:solidFill>
                <a:effectLst/>
                <a:latin typeface="+mn-lt"/>
                <a:ea typeface="+mn-ea"/>
                <a:cs typeface="+mn-cs"/>
              </a:rPr>
              <a:t>Gran dragón, la serpiente antigua, diablo, Satanás y el acusador.</a:t>
            </a:r>
          </a:p>
          <a:p>
            <a:r>
              <a:rPr lang="es-ES" sz="1200" kern="1200" dirty="0" smtClean="0">
                <a:solidFill>
                  <a:schemeClr val="tx1"/>
                </a:solidFill>
                <a:effectLst/>
                <a:latin typeface="+mn-lt"/>
                <a:ea typeface="+mn-ea"/>
                <a:cs typeface="+mn-cs"/>
              </a:rPr>
              <a:t>El Apocalipsis menciona 55 veces a Satanás. Así como Jesús recibe diferentes nombres y están relacionados a sus virtudes, también la Biblia menciona a Satanás y su obra maligna utilizando diversos adjetivos. </a:t>
            </a:r>
          </a:p>
          <a:p>
            <a:r>
              <a:rPr lang="es-ES" sz="1200" kern="1200" dirty="0" smtClean="0">
                <a:solidFill>
                  <a:schemeClr val="tx1"/>
                </a:solidFill>
                <a:effectLst/>
                <a:latin typeface="+mn-lt"/>
                <a:ea typeface="+mn-ea"/>
                <a:cs typeface="+mn-cs"/>
              </a:rPr>
              <a:t>También es presentado bajo el símbolo del perverso rey de Tiro. </a:t>
            </a:r>
          </a:p>
          <a:p>
            <a:r>
              <a:rPr lang="es-ES" sz="1200" kern="1200" dirty="0" smtClean="0">
                <a:solidFill>
                  <a:schemeClr val="tx1"/>
                </a:solidFill>
                <a:effectLst/>
                <a:latin typeface="+mn-lt"/>
                <a:ea typeface="+mn-ea"/>
                <a:cs typeface="+mn-cs"/>
              </a:rPr>
              <a:t>La Biblia nos cuenta que Dios no creó al diablo como lo conocemos, sino que fue creado como un ángel perfecto. </a:t>
            </a:r>
          </a:p>
          <a:p>
            <a:endParaRPr lang="es-AR" dirty="0"/>
          </a:p>
        </p:txBody>
      </p:sp>
      <p:sp>
        <p:nvSpPr>
          <p:cNvPr id="4" name="3 Marcador de número de diapositiva"/>
          <p:cNvSpPr>
            <a:spLocks noGrp="1"/>
          </p:cNvSpPr>
          <p:nvPr>
            <p:ph type="sldNum" sz="quarter" idx="10"/>
          </p:nvPr>
        </p:nvSpPr>
        <p:spPr/>
        <p:txBody>
          <a:bodyPr/>
          <a:lstStyle/>
          <a:p>
            <a:fld id="{B217086D-08C2-421D-B121-DBC876E4B52D}" type="slidenum">
              <a:rPr lang="es-AR" smtClean="0"/>
              <a:t>9</a:t>
            </a:fld>
            <a:endParaRPr lang="es-AR"/>
          </a:p>
        </p:txBody>
      </p:sp>
    </p:spTree>
    <p:extLst>
      <p:ext uri="{BB962C8B-B14F-4D97-AF65-F5344CB8AC3E}">
        <p14:creationId xmlns:p14="http://schemas.microsoft.com/office/powerpoint/2010/main" val="28998453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028700"/>
            <a:ext cx="7851648" cy="13716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17" name="Subtitle 16"/>
          <p:cNvSpPr>
            <a:spLocks noGrp="1"/>
          </p:cNvSpPr>
          <p:nvPr>
            <p:ph type="subTitle" idx="1"/>
          </p:nvPr>
        </p:nvSpPr>
        <p:spPr>
          <a:xfrm>
            <a:off x="533400" y="2421402"/>
            <a:ext cx="7854696" cy="131445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30" name="Date Placeholder 29"/>
          <p:cNvSpPr>
            <a:spLocks noGrp="1"/>
          </p:cNvSpPr>
          <p:nvPr>
            <p:ph type="dt" sz="half" idx="10"/>
          </p:nvPr>
        </p:nvSpPr>
        <p:spPr/>
        <p:txBody>
          <a:bodyPr/>
          <a:lstStyle/>
          <a:p>
            <a:fld id="{CF8798E4-990A-4154-ADC0-CE1BF4EC48A5}" type="datetimeFigureOut">
              <a:rPr lang="es-AR" smtClean="0"/>
              <a:t>24/10/2018</a:t>
            </a:fld>
            <a:endParaRPr lang="es-AR"/>
          </a:p>
        </p:txBody>
      </p:sp>
      <p:sp>
        <p:nvSpPr>
          <p:cNvPr id="19" name="Footer Placeholder 18"/>
          <p:cNvSpPr>
            <a:spLocks noGrp="1"/>
          </p:cNvSpPr>
          <p:nvPr>
            <p:ph type="ftr" sz="quarter" idx="11"/>
          </p:nvPr>
        </p:nvSpPr>
        <p:spPr/>
        <p:txBody>
          <a:bodyPr/>
          <a:lstStyle/>
          <a:p>
            <a:endParaRPr lang="es-AR"/>
          </a:p>
        </p:txBody>
      </p:sp>
      <p:sp>
        <p:nvSpPr>
          <p:cNvPr id="27" name="Slide Number Placeholder 26"/>
          <p:cNvSpPr>
            <a:spLocks noGrp="1"/>
          </p:cNvSpPr>
          <p:nvPr>
            <p:ph type="sldNum" sz="quarter" idx="12"/>
          </p:nvPr>
        </p:nvSpPr>
        <p:spPr/>
        <p:txBody>
          <a:bodyPr/>
          <a:lstStyle/>
          <a:p>
            <a:fld id="{ACBF6EB9-93B8-409D-911D-C5ACBA5E6AB5}" type="slidenum">
              <a:rPr lang="es-AR" smtClean="0"/>
              <a:t>‹Nº›</a:t>
            </a:fld>
            <a:endParaRPr lang="es-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s-ES" smtClean="0"/>
              <a:t>Haga clic para modificar el estilo de título del patrón</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Date Placeholder 3"/>
          <p:cNvSpPr>
            <a:spLocks noGrp="1"/>
          </p:cNvSpPr>
          <p:nvPr>
            <p:ph type="dt" sz="half" idx="10"/>
          </p:nvPr>
        </p:nvSpPr>
        <p:spPr/>
        <p:txBody>
          <a:bodyPr/>
          <a:lstStyle/>
          <a:p>
            <a:fld id="{CF8798E4-990A-4154-ADC0-CE1BF4EC48A5}" type="datetimeFigureOut">
              <a:rPr lang="es-AR" smtClean="0"/>
              <a:t>24/10/2018</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ACBF6EB9-93B8-409D-911D-C5ACBA5E6AB5}" type="slidenum">
              <a:rPr lang="es-AR" smtClean="0"/>
              <a:t>‹Nº›</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85801"/>
            <a:ext cx="2057400" cy="3908822"/>
          </a:xfrm>
        </p:spPr>
        <p:txBody>
          <a:bodyPr vert="eaVert"/>
          <a:lstStyle/>
          <a:p>
            <a:r>
              <a:rPr kumimoji="0" lang="es-ES" smtClean="0"/>
              <a:t>Haga clic para modificar el estilo de título del patrón</a:t>
            </a:r>
            <a:endParaRPr kumimoji="0" lang="en-US"/>
          </a:p>
        </p:txBody>
      </p:sp>
      <p:sp>
        <p:nvSpPr>
          <p:cNvPr id="3" name="Vertical Text Placeholder 2"/>
          <p:cNvSpPr>
            <a:spLocks noGrp="1"/>
          </p:cNvSpPr>
          <p:nvPr>
            <p:ph type="body" orient="vert" idx="1"/>
          </p:nvPr>
        </p:nvSpPr>
        <p:spPr>
          <a:xfrm>
            <a:off x="457200" y="685801"/>
            <a:ext cx="6019800" cy="3908822"/>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Date Placeholder 3"/>
          <p:cNvSpPr>
            <a:spLocks noGrp="1"/>
          </p:cNvSpPr>
          <p:nvPr>
            <p:ph type="dt" sz="half" idx="10"/>
          </p:nvPr>
        </p:nvSpPr>
        <p:spPr/>
        <p:txBody>
          <a:bodyPr/>
          <a:lstStyle/>
          <a:p>
            <a:fld id="{CF8798E4-990A-4154-ADC0-CE1BF4EC48A5}" type="datetimeFigureOut">
              <a:rPr lang="es-AR" smtClean="0"/>
              <a:t>24/10/2018</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ACBF6EB9-93B8-409D-911D-C5ACBA5E6AB5}" type="slidenum">
              <a:rPr lang="es-AR" smtClean="0"/>
              <a:t>‹Nº›</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028700"/>
            <a:ext cx="7851648" cy="13716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17" name="Subtitle 16"/>
          <p:cNvSpPr>
            <a:spLocks noGrp="1"/>
          </p:cNvSpPr>
          <p:nvPr>
            <p:ph type="subTitle" idx="1"/>
          </p:nvPr>
        </p:nvSpPr>
        <p:spPr>
          <a:xfrm>
            <a:off x="533400" y="2421402"/>
            <a:ext cx="7854696" cy="1314450"/>
          </a:xfrm>
        </p:spPr>
        <p:txBody>
          <a:bodyPr lIns="0" rIns="18288"/>
          <a:lstStyle>
            <a:lvl1pPr marL="0" marR="45719" indent="0" algn="r">
              <a:buNone/>
              <a:defRPr>
                <a:solidFill>
                  <a:schemeClr val="tx1"/>
                </a:solidFill>
              </a:defRPr>
            </a:lvl1pPr>
            <a:lvl2pPr marL="457189" indent="0" algn="ctr">
              <a:buNone/>
            </a:lvl2pPr>
            <a:lvl3pPr marL="914378" indent="0" algn="ctr">
              <a:buNone/>
            </a:lvl3pPr>
            <a:lvl4pPr marL="1371566" indent="0" algn="ctr">
              <a:buNone/>
            </a:lvl4pPr>
            <a:lvl5pPr marL="1828754" indent="0" algn="ctr">
              <a:buNone/>
            </a:lvl5pPr>
            <a:lvl6pPr marL="2285943" indent="0" algn="ctr">
              <a:buNone/>
            </a:lvl6pPr>
            <a:lvl7pPr marL="2743132" indent="0" algn="ctr">
              <a:buNone/>
            </a:lvl7pPr>
            <a:lvl8pPr marL="3200320" indent="0" algn="ctr">
              <a:buNone/>
            </a:lvl8pPr>
            <a:lvl9pPr marL="3657509" indent="0" algn="ctr">
              <a:buNone/>
            </a:lvl9pPr>
          </a:lstStyle>
          <a:p>
            <a:r>
              <a:rPr kumimoji="0" lang="es-ES" smtClean="0"/>
              <a:t>Haga clic para modificar el estilo de subtítulo del patrón</a:t>
            </a:r>
            <a:endParaRPr kumimoji="0" lang="en-US"/>
          </a:p>
        </p:txBody>
      </p:sp>
      <p:sp>
        <p:nvSpPr>
          <p:cNvPr id="30" name="Date Placeholder 29"/>
          <p:cNvSpPr>
            <a:spLocks noGrp="1"/>
          </p:cNvSpPr>
          <p:nvPr>
            <p:ph type="dt" sz="half" idx="10"/>
          </p:nvPr>
        </p:nvSpPr>
        <p:spPr/>
        <p:txBody>
          <a:bodyPr/>
          <a:lstStyle/>
          <a:p>
            <a:fld id="{CF8798E4-990A-4154-ADC0-CE1BF4EC48A5}" type="datetimeFigureOut">
              <a:rPr lang="es-AR" smtClean="0">
                <a:solidFill>
                  <a:srgbClr val="ECE9C6">
                    <a:shade val="90000"/>
                  </a:srgbClr>
                </a:solidFill>
              </a:rPr>
              <a:pPr/>
              <a:t>24/10/2018</a:t>
            </a:fld>
            <a:endParaRPr lang="es-AR">
              <a:solidFill>
                <a:srgbClr val="ECE9C6">
                  <a:shade val="90000"/>
                </a:srgbClr>
              </a:solidFill>
            </a:endParaRPr>
          </a:p>
        </p:txBody>
      </p:sp>
      <p:sp>
        <p:nvSpPr>
          <p:cNvPr id="19" name="Footer Placeholder 18"/>
          <p:cNvSpPr>
            <a:spLocks noGrp="1"/>
          </p:cNvSpPr>
          <p:nvPr>
            <p:ph type="ftr" sz="quarter" idx="11"/>
          </p:nvPr>
        </p:nvSpPr>
        <p:spPr/>
        <p:txBody>
          <a:bodyPr/>
          <a:lstStyle/>
          <a:p>
            <a:endParaRPr lang="es-AR">
              <a:solidFill>
                <a:srgbClr val="ECE9C6">
                  <a:shade val="90000"/>
                </a:srgbClr>
              </a:solidFill>
            </a:endParaRPr>
          </a:p>
        </p:txBody>
      </p:sp>
      <p:sp>
        <p:nvSpPr>
          <p:cNvPr id="27" name="Slide Number Placeholder 26"/>
          <p:cNvSpPr>
            <a:spLocks noGrp="1"/>
          </p:cNvSpPr>
          <p:nvPr>
            <p:ph type="sldNum" sz="quarter" idx="12"/>
          </p:nvPr>
        </p:nvSpPr>
        <p:spPr/>
        <p:txBody>
          <a:bodyPr/>
          <a:lstStyle/>
          <a:p>
            <a:fld id="{ACBF6EB9-93B8-409D-911D-C5ACBA5E6AB5}" type="slidenum">
              <a:rPr lang="es-AR" smtClean="0">
                <a:solidFill>
                  <a:srgbClr val="ECE9C6">
                    <a:shade val="90000"/>
                  </a:srgbClr>
                </a:solidFill>
              </a:rPr>
              <a:pPr/>
              <a:t>‹Nº›</a:t>
            </a:fld>
            <a:endParaRPr lang="es-AR">
              <a:solidFill>
                <a:srgbClr val="ECE9C6">
                  <a:shade val="90000"/>
                </a:srgbClr>
              </a:solidFill>
            </a:endParaRPr>
          </a:p>
        </p:txBody>
      </p:sp>
    </p:spTree>
    <p:extLst>
      <p:ext uri="{BB962C8B-B14F-4D97-AF65-F5344CB8AC3E}">
        <p14:creationId xmlns:p14="http://schemas.microsoft.com/office/powerpoint/2010/main" val="27399078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s-ES" smtClean="0"/>
              <a:t>Haga clic para modificar el estilo de título del patrón</a:t>
            </a:r>
            <a:endParaRPr kumimoji="0" lang="en-US"/>
          </a:p>
        </p:txBody>
      </p:sp>
      <p:sp>
        <p:nvSpPr>
          <p:cNvPr id="3" name="Content Placeholder 2"/>
          <p:cNvSpPr>
            <a:spLocks noGrp="1"/>
          </p:cNvSpPr>
          <p:nvPr>
            <p:ph idx="1"/>
          </p:nvPr>
        </p:nvSpPr>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Date Placeholder 3"/>
          <p:cNvSpPr>
            <a:spLocks noGrp="1"/>
          </p:cNvSpPr>
          <p:nvPr>
            <p:ph type="dt" sz="half" idx="10"/>
          </p:nvPr>
        </p:nvSpPr>
        <p:spPr/>
        <p:txBody>
          <a:bodyPr/>
          <a:lstStyle/>
          <a:p>
            <a:fld id="{CF8798E4-990A-4154-ADC0-CE1BF4EC48A5}" type="datetimeFigureOut">
              <a:rPr lang="es-AR" smtClean="0">
                <a:solidFill>
                  <a:srgbClr val="C00000">
                    <a:shade val="90000"/>
                  </a:srgbClr>
                </a:solidFill>
              </a:rPr>
              <a:pPr/>
              <a:t>24/10/2018</a:t>
            </a:fld>
            <a:endParaRPr lang="es-AR">
              <a:solidFill>
                <a:srgbClr val="C00000">
                  <a:shade val="90000"/>
                </a:srgbClr>
              </a:solidFill>
            </a:endParaRPr>
          </a:p>
        </p:txBody>
      </p:sp>
      <p:sp>
        <p:nvSpPr>
          <p:cNvPr id="5" name="Footer Placeholder 4"/>
          <p:cNvSpPr>
            <a:spLocks noGrp="1"/>
          </p:cNvSpPr>
          <p:nvPr>
            <p:ph type="ftr" sz="quarter" idx="11"/>
          </p:nvPr>
        </p:nvSpPr>
        <p:spPr/>
        <p:txBody>
          <a:bodyPr/>
          <a:lstStyle/>
          <a:p>
            <a:endParaRPr lang="es-AR">
              <a:solidFill>
                <a:srgbClr val="C00000">
                  <a:shade val="90000"/>
                </a:srgbClr>
              </a:solidFill>
            </a:endParaRPr>
          </a:p>
        </p:txBody>
      </p:sp>
      <p:sp>
        <p:nvSpPr>
          <p:cNvPr id="6" name="Slide Number Placeholder 5"/>
          <p:cNvSpPr>
            <a:spLocks noGrp="1"/>
          </p:cNvSpPr>
          <p:nvPr>
            <p:ph type="sldNum" sz="quarter" idx="12"/>
          </p:nvPr>
        </p:nvSpPr>
        <p:spPr/>
        <p:txBody>
          <a:bodyPr/>
          <a:lstStyle/>
          <a:p>
            <a:fld id="{ACBF6EB9-93B8-409D-911D-C5ACBA5E6AB5}" type="slidenum">
              <a:rPr lang="es-AR" smtClean="0">
                <a:solidFill>
                  <a:srgbClr val="C00000">
                    <a:shade val="90000"/>
                  </a:srgbClr>
                </a:solidFill>
              </a:rPr>
              <a:pPr/>
              <a:t>‹Nº›</a:t>
            </a:fld>
            <a:endParaRPr lang="es-AR">
              <a:solidFill>
                <a:srgbClr val="C00000">
                  <a:shade val="90000"/>
                </a:srgbClr>
              </a:solidFill>
            </a:endParaRPr>
          </a:p>
        </p:txBody>
      </p:sp>
    </p:spTree>
    <p:extLst>
      <p:ext uri="{BB962C8B-B14F-4D97-AF65-F5344CB8AC3E}">
        <p14:creationId xmlns:p14="http://schemas.microsoft.com/office/powerpoint/2010/main" val="330263097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530352" y="987552"/>
            <a:ext cx="7772400" cy="1021842"/>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1"/>
          </p:nvPr>
        </p:nvSpPr>
        <p:spPr>
          <a:xfrm>
            <a:off x="530352" y="2028498"/>
            <a:ext cx="7772400" cy="1132284"/>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4" name="Date Placeholder 3"/>
          <p:cNvSpPr>
            <a:spLocks noGrp="1"/>
          </p:cNvSpPr>
          <p:nvPr>
            <p:ph type="dt" sz="half" idx="10"/>
          </p:nvPr>
        </p:nvSpPr>
        <p:spPr/>
        <p:txBody>
          <a:bodyPr/>
          <a:lstStyle/>
          <a:p>
            <a:fld id="{CF8798E4-990A-4154-ADC0-CE1BF4EC48A5}" type="datetimeFigureOut">
              <a:rPr lang="es-AR" smtClean="0">
                <a:solidFill>
                  <a:srgbClr val="ECE9C6">
                    <a:shade val="90000"/>
                  </a:srgbClr>
                </a:solidFill>
              </a:rPr>
              <a:pPr/>
              <a:t>24/10/2018</a:t>
            </a:fld>
            <a:endParaRPr lang="es-AR">
              <a:solidFill>
                <a:srgbClr val="ECE9C6">
                  <a:shade val="90000"/>
                </a:srgbClr>
              </a:solidFill>
            </a:endParaRPr>
          </a:p>
        </p:txBody>
      </p:sp>
      <p:sp>
        <p:nvSpPr>
          <p:cNvPr id="5" name="Footer Placeholder 4"/>
          <p:cNvSpPr>
            <a:spLocks noGrp="1"/>
          </p:cNvSpPr>
          <p:nvPr>
            <p:ph type="ftr" sz="quarter" idx="11"/>
          </p:nvPr>
        </p:nvSpPr>
        <p:spPr/>
        <p:txBody>
          <a:bodyPr/>
          <a:lstStyle/>
          <a:p>
            <a:endParaRPr lang="es-AR">
              <a:solidFill>
                <a:srgbClr val="ECE9C6">
                  <a:shade val="90000"/>
                </a:srgbClr>
              </a:solidFill>
            </a:endParaRPr>
          </a:p>
        </p:txBody>
      </p:sp>
      <p:sp>
        <p:nvSpPr>
          <p:cNvPr id="6" name="Slide Number Placeholder 5"/>
          <p:cNvSpPr>
            <a:spLocks noGrp="1"/>
          </p:cNvSpPr>
          <p:nvPr>
            <p:ph type="sldNum" sz="quarter" idx="12"/>
          </p:nvPr>
        </p:nvSpPr>
        <p:spPr/>
        <p:txBody>
          <a:bodyPr/>
          <a:lstStyle/>
          <a:p>
            <a:fld id="{ACBF6EB9-93B8-409D-911D-C5ACBA5E6AB5}" type="slidenum">
              <a:rPr lang="es-AR" smtClean="0">
                <a:solidFill>
                  <a:srgbClr val="ECE9C6">
                    <a:shade val="90000"/>
                  </a:srgbClr>
                </a:solidFill>
              </a:rPr>
              <a:pPr/>
              <a:t>‹Nº›</a:t>
            </a:fld>
            <a:endParaRPr lang="es-AR">
              <a:solidFill>
                <a:srgbClr val="ECE9C6">
                  <a:shade val="90000"/>
                </a:srgbClr>
              </a:solidFill>
            </a:endParaRPr>
          </a:p>
        </p:txBody>
      </p:sp>
    </p:spTree>
    <p:extLst>
      <p:ext uri="{BB962C8B-B14F-4D97-AF65-F5344CB8AC3E}">
        <p14:creationId xmlns:p14="http://schemas.microsoft.com/office/powerpoint/2010/main" val="34797647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229600" cy="857250"/>
          </a:xfrm>
        </p:spPr>
        <p:txBody>
          <a:bodyPr/>
          <a:lstStyle/>
          <a:p>
            <a:r>
              <a:rPr kumimoji="0" lang="es-ES" smtClean="0"/>
              <a:t>Haga clic para modificar el estilo de título del patrón</a:t>
            </a:r>
            <a:endParaRPr kumimoji="0" lang="en-US"/>
          </a:p>
        </p:txBody>
      </p:sp>
      <p:sp>
        <p:nvSpPr>
          <p:cNvPr id="3" name="Content Placeholder 2"/>
          <p:cNvSpPr>
            <a:spLocks noGrp="1"/>
          </p:cNvSpPr>
          <p:nvPr>
            <p:ph sz="half" idx="1"/>
          </p:nvPr>
        </p:nvSpPr>
        <p:spPr>
          <a:xfrm>
            <a:off x="457200" y="1440064"/>
            <a:ext cx="4038600" cy="332613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Content Placeholder 3"/>
          <p:cNvSpPr>
            <a:spLocks noGrp="1"/>
          </p:cNvSpPr>
          <p:nvPr>
            <p:ph sz="half" idx="2"/>
          </p:nvPr>
        </p:nvSpPr>
        <p:spPr>
          <a:xfrm>
            <a:off x="4648200" y="1440064"/>
            <a:ext cx="4038600" cy="332613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Date Placeholder 4"/>
          <p:cNvSpPr>
            <a:spLocks noGrp="1"/>
          </p:cNvSpPr>
          <p:nvPr>
            <p:ph type="dt" sz="half" idx="10"/>
          </p:nvPr>
        </p:nvSpPr>
        <p:spPr/>
        <p:txBody>
          <a:bodyPr/>
          <a:lstStyle/>
          <a:p>
            <a:fld id="{CF8798E4-990A-4154-ADC0-CE1BF4EC48A5}" type="datetimeFigureOut">
              <a:rPr lang="es-AR" smtClean="0">
                <a:solidFill>
                  <a:srgbClr val="C00000">
                    <a:shade val="90000"/>
                  </a:srgbClr>
                </a:solidFill>
              </a:rPr>
              <a:pPr/>
              <a:t>24/10/2018</a:t>
            </a:fld>
            <a:endParaRPr lang="es-AR">
              <a:solidFill>
                <a:srgbClr val="C00000">
                  <a:shade val="90000"/>
                </a:srgbClr>
              </a:solidFill>
            </a:endParaRPr>
          </a:p>
        </p:txBody>
      </p:sp>
      <p:sp>
        <p:nvSpPr>
          <p:cNvPr id="6" name="Footer Placeholder 5"/>
          <p:cNvSpPr>
            <a:spLocks noGrp="1"/>
          </p:cNvSpPr>
          <p:nvPr>
            <p:ph type="ftr" sz="quarter" idx="11"/>
          </p:nvPr>
        </p:nvSpPr>
        <p:spPr/>
        <p:txBody>
          <a:bodyPr/>
          <a:lstStyle/>
          <a:p>
            <a:endParaRPr lang="es-AR">
              <a:solidFill>
                <a:srgbClr val="C00000">
                  <a:shade val="90000"/>
                </a:srgbClr>
              </a:solidFill>
            </a:endParaRPr>
          </a:p>
        </p:txBody>
      </p:sp>
      <p:sp>
        <p:nvSpPr>
          <p:cNvPr id="7" name="Slide Number Placeholder 6"/>
          <p:cNvSpPr>
            <a:spLocks noGrp="1"/>
          </p:cNvSpPr>
          <p:nvPr>
            <p:ph type="sldNum" sz="quarter" idx="12"/>
          </p:nvPr>
        </p:nvSpPr>
        <p:spPr/>
        <p:txBody>
          <a:bodyPr/>
          <a:lstStyle/>
          <a:p>
            <a:fld id="{ACBF6EB9-93B8-409D-911D-C5ACBA5E6AB5}" type="slidenum">
              <a:rPr lang="es-AR" smtClean="0">
                <a:solidFill>
                  <a:srgbClr val="C00000">
                    <a:shade val="90000"/>
                  </a:srgbClr>
                </a:solidFill>
              </a:rPr>
              <a:pPr/>
              <a:t>‹Nº›</a:t>
            </a:fld>
            <a:endParaRPr lang="es-AR">
              <a:solidFill>
                <a:srgbClr val="C00000">
                  <a:shade val="90000"/>
                </a:srgbClr>
              </a:solidFill>
            </a:endParaRPr>
          </a:p>
        </p:txBody>
      </p:sp>
    </p:spTree>
    <p:extLst>
      <p:ext uri="{BB962C8B-B14F-4D97-AF65-F5344CB8AC3E}">
        <p14:creationId xmlns:p14="http://schemas.microsoft.com/office/powerpoint/2010/main" val="44357028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229600" cy="857250"/>
          </a:xfrm>
        </p:spPr>
        <p:txBody>
          <a:bodyPr tIns="45720" anchor="b"/>
          <a:lstStyle>
            <a:lvl1pPr>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1"/>
          </p:nvPr>
        </p:nvSpPr>
        <p:spPr>
          <a:xfrm>
            <a:off x="457200" y="1391436"/>
            <a:ext cx="4040188" cy="494514"/>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Text Placeholder 3"/>
          <p:cNvSpPr>
            <a:spLocks noGrp="1"/>
          </p:cNvSpPr>
          <p:nvPr>
            <p:ph type="body" sz="half" idx="3"/>
          </p:nvPr>
        </p:nvSpPr>
        <p:spPr>
          <a:xfrm>
            <a:off x="4645027" y="1394818"/>
            <a:ext cx="4041775" cy="491132"/>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5" name="Content Placeholder 4"/>
          <p:cNvSpPr>
            <a:spLocks noGrp="1"/>
          </p:cNvSpPr>
          <p:nvPr>
            <p:ph sz="quarter" idx="2"/>
          </p:nvPr>
        </p:nvSpPr>
        <p:spPr>
          <a:xfrm>
            <a:off x="457200" y="1885950"/>
            <a:ext cx="4040188" cy="288429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Content Placeholder 5"/>
          <p:cNvSpPr>
            <a:spLocks noGrp="1"/>
          </p:cNvSpPr>
          <p:nvPr>
            <p:ph sz="quarter" idx="4"/>
          </p:nvPr>
        </p:nvSpPr>
        <p:spPr>
          <a:xfrm>
            <a:off x="4645027" y="1885950"/>
            <a:ext cx="4041775" cy="288429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Date Placeholder 6"/>
          <p:cNvSpPr>
            <a:spLocks noGrp="1"/>
          </p:cNvSpPr>
          <p:nvPr>
            <p:ph type="dt" sz="half" idx="10"/>
          </p:nvPr>
        </p:nvSpPr>
        <p:spPr/>
        <p:txBody>
          <a:bodyPr/>
          <a:lstStyle/>
          <a:p>
            <a:fld id="{CF8798E4-990A-4154-ADC0-CE1BF4EC48A5}" type="datetimeFigureOut">
              <a:rPr lang="es-AR" smtClean="0">
                <a:solidFill>
                  <a:srgbClr val="C00000">
                    <a:shade val="90000"/>
                  </a:srgbClr>
                </a:solidFill>
              </a:rPr>
              <a:pPr/>
              <a:t>24/10/2018</a:t>
            </a:fld>
            <a:endParaRPr lang="es-AR">
              <a:solidFill>
                <a:srgbClr val="C00000">
                  <a:shade val="90000"/>
                </a:srgbClr>
              </a:solidFill>
            </a:endParaRPr>
          </a:p>
        </p:txBody>
      </p:sp>
      <p:sp>
        <p:nvSpPr>
          <p:cNvPr id="8" name="Footer Placeholder 7"/>
          <p:cNvSpPr>
            <a:spLocks noGrp="1"/>
          </p:cNvSpPr>
          <p:nvPr>
            <p:ph type="ftr" sz="quarter" idx="11"/>
          </p:nvPr>
        </p:nvSpPr>
        <p:spPr/>
        <p:txBody>
          <a:bodyPr/>
          <a:lstStyle/>
          <a:p>
            <a:endParaRPr lang="es-AR">
              <a:solidFill>
                <a:srgbClr val="C00000">
                  <a:shade val="90000"/>
                </a:srgbClr>
              </a:solidFill>
            </a:endParaRPr>
          </a:p>
        </p:txBody>
      </p:sp>
      <p:sp>
        <p:nvSpPr>
          <p:cNvPr id="9" name="Slide Number Placeholder 8"/>
          <p:cNvSpPr>
            <a:spLocks noGrp="1"/>
          </p:cNvSpPr>
          <p:nvPr>
            <p:ph type="sldNum" sz="quarter" idx="12"/>
          </p:nvPr>
        </p:nvSpPr>
        <p:spPr/>
        <p:txBody>
          <a:bodyPr/>
          <a:lstStyle/>
          <a:p>
            <a:fld id="{ACBF6EB9-93B8-409D-911D-C5ACBA5E6AB5}" type="slidenum">
              <a:rPr lang="es-AR" smtClean="0">
                <a:solidFill>
                  <a:srgbClr val="C00000">
                    <a:shade val="90000"/>
                  </a:srgbClr>
                </a:solidFill>
              </a:rPr>
              <a:pPr/>
              <a:t>‹Nº›</a:t>
            </a:fld>
            <a:endParaRPr lang="es-AR">
              <a:solidFill>
                <a:srgbClr val="C00000">
                  <a:shade val="90000"/>
                </a:srgbClr>
              </a:solidFill>
            </a:endParaRPr>
          </a:p>
        </p:txBody>
      </p:sp>
    </p:spTree>
    <p:extLst>
      <p:ext uri="{BB962C8B-B14F-4D97-AF65-F5344CB8AC3E}">
        <p14:creationId xmlns:p14="http://schemas.microsoft.com/office/powerpoint/2010/main" val="188396523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305800" cy="85725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Date Placeholder 2"/>
          <p:cNvSpPr>
            <a:spLocks noGrp="1"/>
          </p:cNvSpPr>
          <p:nvPr>
            <p:ph type="dt" sz="half" idx="10"/>
          </p:nvPr>
        </p:nvSpPr>
        <p:spPr/>
        <p:txBody>
          <a:bodyPr/>
          <a:lstStyle/>
          <a:p>
            <a:fld id="{CF8798E4-990A-4154-ADC0-CE1BF4EC48A5}" type="datetimeFigureOut">
              <a:rPr lang="es-AR" smtClean="0">
                <a:solidFill>
                  <a:srgbClr val="C00000">
                    <a:shade val="90000"/>
                  </a:srgbClr>
                </a:solidFill>
              </a:rPr>
              <a:pPr/>
              <a:t>24/10/2018</a:t>
            </a:fld>
            <a:endParaRPr lang="es-AR">
              <a:solidFill>
                <a:srgbClr val="C00000">
                  <a:shade val="90000"/>
                </a:srgbClr>
              </a:solidFill>
            </a:endParaRPr>
          </a:p>
        </p:txBody>
      </p:sp>
      <p:sp>
        <p:nvSpPr>
          <p:cNvPr id="4" name="Footer Placeholder 3"/>
          <p:cNvSpPr>
            <a:spLocks noGrp="1"/>
          </p:cNvSpPr>
          <p:nvPr>
            <p:ph type="ftr" sz="quarter" idx="11"/>
          </p:nvPr>
        </p:nvSpPr>
        <p:spPr/>
        <p:txBody>
          <a:bodyPr/>
          <a:lstStyle/>
          <a:p>
            <a:endParaRPr lang="es-AR">
              <a:solidFill>
                <a:srgbClr val="C00000">
                  <a:shade val="90000"/>
                </a:srgbClr>
              </a:solidFill>
            </a:endParaRPr>
          </a:p>
        </p:txBody>
      </p:sp>
      <p:sp>
        <p:nvSpPr>
          <p:cNvPr id="5" name="Slide Number Placeholder 4"/>
          <p:cNvSpPr>
            <a:spLocks noGrp="1"/>
          </p:cNvSpPr>
          <p:nvPr>
            <p:ph type="sldNum" sz="quarter" idx="12"/>
          </p:nvPr>
        </p:nvSpPr>
        <p:spPr/>
        <p:txBody>
          <a:bodyPr/>
          <a:lstStyle/>
          <a:p>
            <a:fld id="{ACBF6EB9-93B8-409D-911D-C5ACBA5E6AB5}" type="slidenum">
              <a:rPr lang="es-AR" smtClean="0">
                <a:solidFill>
                  <a:srgbClr val="C00000">
                    <a:shade val="90000"/>
                  </a:srgbClr>
                </a:solidFill>
              </a:rPr>
              <a:pPr/>
              <a:t>‹Nº›</a:t>
            </a:fld>
            <a:endParaRPr lang="es-AR">
              <a:solidFill>
                <a:srgbClr val="C00000">
                  <a:shade val="90000"/>
                </a:srgbClr>
              </a:solidFill>
            </a:endParaRPr>
          </a:p>
        </p:txBody>
      </p:sp>
    </p:spTree>
    <p:extLst>
      <p:ext uri="{BB962C8B-B14F-4D97-AF65-F5344CB8AC3E}">
        <p14:creationId xmlns:p14="http://schemas.microsoft.com/office/powerpoint/2010/main" val="237687779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8798E4-990A-4154-ADC0-CE1BF4EC48A5}" type="datetimeFigureOut">
              <a:rPr lang="es-AR" smtClean="0">
                <a:solidFill>
                  <a:srgbClr val="C00000">
                    <a:shade val="90000"/>
                  </a:srgbClr>
                </a:solidFill>
              </a:rPr>
              <a:pPr/>
              <a:t>24/10/2018</a:t>
            </a:fld>
            <a:endParaRPr lang="es-AR">
              <a:solidFill>
                <a:srgbClr val="C00000">
                  <a:shade val="90000"/>
                </a:srgbClr>
              </a:solidFill>
            </a:endParaRPr>
          </a:p>
        </p:txBody>
      </p:sp>
      <p:sp>
        <p:nvSpPr>
          <p:cNvPr id="3" name="Footer Placeholder 2"/>
          <p:cNvSpPr>
            <a:spLocks noGrp="1"/>
          </p:cNvSpPr>
          <p:nvPr>
            <p:ph type="ftr" sz="quarter" idx="11"/>
          </p:nvPr>
        </p:nvSpPr>
        <p:spPr/>
        <p:txBody>
          <a:bodyPr/>
          <a:lstStyle/>
          <a:p>
            <a:endParaRPr lang="es-AR">
              <a:solidFill>
                <a:srgbClr val="C00000">
                  <a:shade val="90000"/>
                </a:srgbClr>
              </a:solidFill>
            </a:endParaRPr>
          </a:p>
        </p:txBody>
      </p:sp>
      <p:sp>
        <p:nvSpPr>
          <p:cNvPr id="4" name="Slide Number Placeholder 3"/>
          <p:cNvSpPr>
            <a:spLocks noGrp="1"/>
          </p:cNvSpPr>
          <p:nvPr>
            <p:ph type="sldNum" sz="quarter" idx="12"/>
          </p:nvPr>
        </p:nvSpPr>
        <p:spPr/>
        <p:txBody>
          <a:bodyPr/>
          <a:lstStyle/>
          <a:p>
            <a:fld id="{ACBF6EB9-93B8-409D-911D-C5ACBA5E6AB5}" type="slidenum">
              <a:rPr lang="es-AR" smtClean="0">
                <a:solidFill>
                  <a:srgbClr val="C00000">
                    <a:shade val="90000"/>
                  </a:srgbClr>
                </a:solidFill>
              </a:rPr>
              <a:pPr/>
              <a:t>‹Nº›</a:t>
            </a:fld>
            <a:endParaRPr lang="es-AR">
              <a:solidFill>
                <a:srgbClr val="C00000">
                  <a:shade val="90000"/>
                </a:srgbClr>
              </a:solidFill>
            </a:endParaRPr>
          </a:p>
        </p:txBody>
      </p:sp>
    </p:spTree>
    <p:extLst>
      <p:ext uri="{BB962C8B-B14F-4D97-AF65-F5344CB8AC3E}">
        <p14:creationId xmlns:p14="http://schemas.microsoft.com/office/powerpoint/2010/main" val="348970746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5800" y="385765"/>
            <a:ext cx="2743200" cy="871538"/>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2"/>
          </p:nvPr>
        </p:nvSpPr>
        <p:spPr>
          <a:xfrm>
            <a:off x="685800" y="1257300"/>
            <a:ext cx="2743200" cy="3429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s-ES" smtClean="0"/>
              <a:t>Haga clic para modificar el estilo de texto del patrón</a:t>
            </a:r>
          </a:p>
        </p:txBody>
      </p:sp>
      <p:sp>
        <p:nvSpPr>
          <p:cNvPr id="4" name="Content Placeholder 3"/>
          <p:cNvSpPr>
            <a:spLocks noGrp="1"/>
          </p:cNvSpPr>
          <p:nvPr>
            <p:ph sz="half" idx="1"/>
          </p:nvPr>
        </p:nvSpPr>
        <p:spPr>
          <a:xfrm>
            <a:off x="3575050" y="1257300"/>
            <a:ext cx="5111750" cy="3429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Date Placeholder 4"/>
          <p:cNvSpPr>
            <a:spLocks noGrp="1"/>
          </p:cNvSpPr>
          <p:nvPr>
            <p:ph type="dt" sz="half" idx="10"/>
          </p:nvPr>
        </p:nvSpPr>
        <p:spPr/>
        <p:txBody>
          <a:bodyPr/>
          <a:lstStyle/>
          <a:p>
            <a:fld id="{CF8798E4-990A-4154-ADC0-CE1BF4EC48A5}" type="datetimeFigureOut">
              <a:rPr lang="es-AR" smtClean="0">
                <a:solidFill>
                  <a:srgbClr val="C00000">
                    <a:shade val="90000"/>
                  </a:srgbClr>
                </a:solidFill>
              </a:rPr>
              <a:pPr/>
              <a:t>24/10/2018</a:t>
            </a:fld>
            <a:endParaRPr lang="es-AR">
              <a:solidFill>
                <a:srgbClr val="C00000">
                  <a:shade val="90000"/>
                </a:srgbClr>
              </a:solidFill>
            </a:endParaRPr>
          </a:p>
        </p:txBody>
      </p:sp>
      <p:sp>
        <p:nvSpPr>
          <p:cNvPr id="6" name="Footer Placeholder 5"/>
          <p:cNvSpPr>
            <a:spLocks noGrp="1"/>
          </p:cNvSpPr>
          <p:nvPr>
            <p:ph type="ftr" sz="quarter" idx="11"/>
          </p:nvPr>
        </p:nvSpPr>
        <p:spPr/>
        <p:txBody>
          <a:bodyPr/>
          <a:lstStyle/>
          <a:p>
            <a:endParaRPr lang="es-AR">
              <a:solidFill>
                <a:srgbClr val="C00000">
                  <a:shade val="90000"/>
                </a:srgbClr>
              </a:solidFill>
            </a:endParaRPr>
          </a:p>
        </p:txBody>
      </p:sp>
      <p:sp>
        <p:nvSpPr>
          <p:cNvPr id="7" name="Slide Number Placeholder 6"/>
          <p:cNvSpPr>
            <a:spLocks noGrp="1"/>
          </p:cNvSpPr>
          <p:nvPr>
            <p:ph type="sldNum" sz="quarter" idx="12"/>
          </p:nvPr>
        </p:nvSpPr>
        <p:spPr/>
        <p:txBody>
          <a:bodyPr/>
          <a:lstStyle/>
          <a:p>
            <a:fld id="{ACBF6EB9-93B8-409D-911D-C5ACBA5E6AB5}" type="slidenum">
              <a:rPr lang="es-AR" smtClean="0">
                <a:solidFill>
                  <a:srgbClr val="C00000">
                    <a:shade val="90000"/>
                  </a:srgbClr>
                </a:solidFill>
              </a:rPr>
              <a:pPr/>
              <a:t>‹Nº›</a:t>
            </a:fld>
            <a:endParaRPr lang="es-AR">
              <a:solidFill>
                <a:srgbClr val="C00000">
                  <a:shade val="90000"/>
                </a:srgbClr>
              </a:solidFill>
            </a:endParaRPr>
          </a:p>
        </p:txBody>
      </p:sp>
    </p:spTree>
    <p:extLst>
      <p:ext uri="{BB962C8B-B14F-4D97-AF65-F5344CB8AC3E}">
        <p14:creationId xmlns:p14="http://schemas.microsoft.com/office/powerpoint/2010/main" val="162511030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s-ES" smtClean="0"/>
              <a:t>Haga clic para modificar el estilo de título del patrón</a:t>
            </a:r>
            <a:endParaRPr kumimoji="0" lang="en-US"/>
          </a:p>
        </p:txBody>
      </p:sp>
      <p:sp>
        <p:nvSpPr>
          <p:cNvPr id="3" name="Content Placeholder 2"/>
          <p:cNvSpPr>
            <a:spLocks noGrp="1"/>
          </p:cNvSpPr>
          <p:nvPr>
            <p:ph idx="1"/>
          </p:nvPr>
        </p:nvSpPr>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Date Placeholder 3"/>
          <p:cNvSpPr>
            <a:spLocks noGrp="1"/>
          </p:cNvSpPr>
          <p:nvPr>
            <p:ph type="dt" sz="half" idx="10"/>
          </p:nvPr>
        </p:nvSpPr>
        <p:spPr/>
        <p:txBody>
          <a:bodyPr/>
          <a:lstStyle/>
          <a:p>
            <a:fld id="{CF8798E4-990A-4154-ADC0-CE1BF4EC48A5}" type="datetimeFigureOut">
              <a:rPr lang="es-AR" smtClean="0"/>
              <a:t>24/10/2018</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ACBF6EB9-93B8-409D-911D-C5ACBA5E6AB5}" type="slidenum">
              <a:rPr lang="es-AR" smtClean="0"/>
              <a:t>‹Nº›</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831058"/>
            <a:ext cx="5257800" cy="30861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2" name="Right Triangle 11"/>
          <p:cNvSpPr/>
          <p:nvPr/>
        </p:nvSpPr>
        <p:spPr>
          <a:xfrm rot="420000" flipV="1">
            <a:off x="8004134" y="4019827"/>
            <a:ext cx="155448" cy="116586"/>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1"/>
          <p:cNvSpPr>
            <a:spLocks noGrp="1"/>
          </p:cNvSpPr>
          <p:nvPr>
            <p:ph type="title"/>
          </p:nvPr>
        </p:nvSpPr>
        <p:spPr>
          <a:xfrm>
            <a:off x="609600" y="882747"/>
            <a:ext cx="2212848" cy="1186966"/>
          </a:xfrm>
        </p:spPr>
        <p:txBody>
          <a:bodyPr vert="horz" lIns="45720" tIns="45720" rIns="45720" bIns="45720" anchor="b"/>
          <a:lstStyle>
            <a:lvl1pPr algn="l">
              <a:buNone/>
              <a:defRPr sz="2000" b="1">
                <a:solidFill>
                  <a:schemeClr val="tx2"/>
                </a:solidFill>
              </a:defRPr>
            </a:lvl1pPr>
          </a:lstStyle>
          <a:p>
            <a:r>
              <a:rPr kumimoji="0" lang="es-ES" smtClean="0"/>
              <a:t>Haga clic para modificar el estilo de título del patrón</a:t>
            </a:r>
            <a:endParaRPr kumimoji="0" lang="en-US"/>
          </a:p>
        </p:txBody>
      </p:sp>
      <p:sp>
        <p:nvSpPr>
          <p:cNvPr id="4" name="Text Placeholder 3"/>
          <p:cNvSpPr>
            <a:spLocks noGrp="1"/>
          </p:cNvSpPr>
          <p:nvPr>
            <p:ph type="body" sz="half" idx="2"/>
          </p:nvPr>
        </p:nvSpPr>
        <p:spPr>
          <a:xfrm>
            <a:off x="609600" y="2121589"/>
            <a:ext cx="2209800" cy="163449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
        <p:nvSpPr>
          <p:cNvPr id="5" name="Date Placeholder 4"/>
          <p:cNvSpPr>
            <a:spLocks noGrp="1"/>
          </p:cNvSpPr>
          <p:nvPr>
            <p:ph type="dt" sz="half" idx="10"/>
          </p:nvPr>
        </p:nvSpPr>
        <p:spPr/>
        <p:txBody>
          <a:bodyPr/>
          <a:lstStyle/>
          <a:p>
            <a:fld id="{CF8798E4-990A-4154-ADC0-CE1BF4EC48A5}" type="datetimeFigureOut">
              <a:rPr lang="es-AR" smtClean="0">
                <a:solidFill>
                  <a:srgbClr val="C00000">
                    <a:shade val="90000"/>
                  </a:srgbClr>
                </a:solidFill>
              </a:rPr>
              <a:pPr/>
              <a:t>24/10/2018</a:t>
            </a:fld>
            <a:endParaRPr lang="es-AR">
              <a:solidFill>
                <a:srgbClr val="C00000">
                  <a:shade val="90000"/>
                </a:srgbClr>
              </a:solidFill>
            </a:endParaRPr>
          </a:p>
        </p:txBody>
      </p:sp>
      <p:sp>
        <p:nvSpPr>
          <p:cNvPr id="6" name="Footer Placeholder 5"/>
          <p:cNvSpPr>
            <a:spLocks noGrp="1"/>
          </p:cNvSpPr>
          <p:nvPr>
            <p:ph type="ftr" sz="quarter" idx="11"/>
          </p:nvPr>
        </p:nvSpPr>
        <p:spPr/>
        <p:txBody>
          <a:bodyPr/>
          <a:lstStyle/>
          <a:p>
            <a:endParaRPr lang="es-AR">
              <a:solidFill>
                <a:srgbClr val="C00000">
                  <a:shade val="90000"/>
                </a:srgbClr>
              </a:solidFill>
            </a:endParaRPr>
          </a:p>
        </p:txBody>
      </p:sp>
      <p:sp>
        <p:nvSpPr>
          <p:cNvPr id="7" name="Slide Number Placeholder 6"/>
          <p:cNvSpPr>
            <a:spLocks noGrp="1"/>
          </p:cNvSpPr>
          <p:nvPr>
            <p:ph type="sldNum" sz="quarter" idx="12"/>
          </p:nvPr>
        </p:nvSpPr>
        <p:spPr>
          <a:xfrm>
            <a:off x="8077200" y="4767264"/>
            <a:ext cx="609600" cy="273844"/>
          </a:xfrm>
        </p:spPr>
        <p:txBody>
          <a:bodyPr/>
          <a:lstStyle/>
          <a:p>
            <a:fld id="{ACBF6EB9-93B8-409D-911D-C5ACBA5E6AB5}" type="slidenum">
              <a:rPr lang="es-AR" smtClean="0">
                <a:solidFill>
                  <a:srgbClr val="C00000">
                    <a:shade val="90000"/>
                  </a:srgbClr>
                </a:solidFill>
              </a:rPr>
              <a:pPr/>
              <a:t>‹Nº›</a:t>
            </a:fld>
            <a:endParaRPr lang="es-AR">
              <a:solidFill>
                <a:srgbClr val="C00000">
                  <a:shade val="90000"/>
                </a:srgbClr>
              </a:solidFill>
            </a:endParaRPr>
          </a:p>
        </p:txBody>
      </p:sp>
      <p:sp>
        <p:nvSpPr>
          <p:cNvPr id="3" name="Picture Placeholder 2"/>
          <p:cNvSpPr>
            <a:spLocks noGrp="1"/>
          </p:cNvSpPr>
          <p:nvPr>
            <p:ph type="pic" idx="1"/>
          </p:nvPr>
        </p:nvSpPr>
        <p:spPr>
          <a:xfrm rot="420000">
            <a:off x="3485793" y="899638"/>
            <a:ext cx="4617720" cy="294894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s-ES" smtClean="0"/>
              <a:t>Haga clic en el icono para agregar una imagen</a:t>
            </a:r>
            <a:endParaRPr kumimoji="0" lang="en-US" dirty="0"/>
          </a:p>
        </p:txBody>
      </p:sp>
      <p:sp>
        <p:nvSpPr>
          <p:cNvPr id="10" name="Freeform 9"/>
          <p:cNvSpPr>
            <a:spLocks/>
          </p:cNvSpPr>
          <p:nvPr/>
        </p:nvSpPr>
        <p:spPr bwMode="auto">
          <a:xfrm flipV="1">
            <a:off x="-9525" y="4362450"/>
            <a:ext cx="9163050" cy="78105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11" name="Freeform 10"/>
          <p:cNvSpPr>
            <a:spLocks/>
          </p:cNvSpPr>
          <p:nvPr/>
        </p:nvSpPr>
        <p:spPr bwMode="auto">
          <a:xfrm flipV="1">
            <a:off x="4381500" y="4664870"/>
            <a:ext cx="4762500" cy="478631"/>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Tree>
    <p:extLst>
      <p:ext uri="{BB962C8B-B14F-4D97-AF65-F5344CB8AC3E}">
        <p14:creationId xmlns:p14="http://schemas.microsoft.com/office/powerpoint/2010/main" val="415432917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s-ES" smtClean="0"/>
              <a:t>Haga clic para modificar el estilo de título del patrón</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Date Placeholder 3"/>
          <p:cNvSpPr>
            <a:spLocks noGrp="1"/>
          </p:cNvSpPr>
          <p:nvPr>
            <p:ph type="dt" sz="half" idx="10"/>
          </p:nvPr>
        </p:nvSpPr>
        <p:spPr/>
        <p:txBody>
          <a:bodyPr/>
          <a:lstStyle/>
          <a:p>
            <a:fld id="{CF8798E4-990A-4154-ADC0-CE1BF4EC48A5}" type="datetimeFigureOut">
              <a:rPr lang="es-AR" smtClean="0">
                <a:solidFill>
                  <a:srgbClr val="C00000">
                    <a:shade val="90000"/>
                  </a:srgbClr>
                </a:solidFill>
              </a:rPr>
              <a:pPr/>
              <a:t>24/10/2018</a:t>
            </a:fld>
            <a:endParaRPr lang="es-AR">
              <a:solidFill>
                <a:srgbClr val="C00000">
                  <a:shade val="90000"/>
                </a:srgbClr>
              </a:solidFill>
            </a:endParaRPr>
          </a:p>
        </p:txBody>
      </p:sp>
      <p:sp>
        <p:nvSpPr>
          <p:cNvPr id="5" name="Footer Placeholder 4"/>
          <p:cNvSpPr>
            <a:spLocks noGrp="1"/>
          </p:cNvSpPr>
          <p:nvPr>
            <p:ph type="ftr" sz="quarter" idx="11"/>
          </p:nvPr>
        </p:nvSpPr>
        <p:spPr/>
        <p:txBody>
          <a:bodyPr/>
          <a:lstStyle/>
          <a:p>
            <a:endParaRPr lang="es-AR">
              <a:solidFill>
                <a:srgbClr val="C00000">
                  <a:shade val="90000"/>
                </a:srgbClr>
              </a:solidFill>
            </a:endParaRPr>
          </a:p>
        </p:txBody>
      </p:sp>
      <p:sp>
        <p:nvSpPr>
          <p:cNvPr id="6" name="Slide Number Placeholder 5"/>
          <p:cNvSpPr>
            <a:spLocks noGrp="1"/>
          </p:cNvSpPr>
          <p:nvPr>
            <p:ph type="sldNum" sz="quarter" idx="12"/>
          </p:nvPr>
        </p:nvSpPr>
        <p:spPr/>
        <p:txBody>
          <a:bodyPr/>
          <a:lstStyle/>
          <a:p>
            <a:fld id="{ACBF6EB9-93B8-409D-911D-C5ACBA5E6AB5}" type="slidenum">
              <a:rPr lang="es-AR" smtClean="0">
                <a:solidFill>
                  <a:srgbClr val="C00000">
                    <a:shade val="90000"/>
                  </a:srgbClr>
                </a:solidFill>
              </a:rPr>
              <a:pPr/>
              <a:t>‹Nº›</a:t>
            </a:fld>
            <a:endParaRPr lang="es-AR">
              <a:solidFill>
                <a:srgbClr val="C00000">
                  <a:shade val="90000"/>
                </a:srgbClr>
              </a:solidFill>
            </a:endParaRPr>
          </a:p>
        </p:txBody>
      </p:sp>
    </p:spTree>
    <p:extLst>
      <p:ext uri="{BB962C8B-B14F-4D97-AF65-F5344CB8AC3E}">
        <p14:creationId xmlns:p14="http://schemas.microsoft.com/office/powerpoint/2010/main" val="13120404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85801"/>
            <a:ext cx="2057400" cy="3908822"/>
          </a:xfrm>
        </p:spPr>
        <p:txBody>
          <a:bodyPr vert="eaVert"/>
          <a:lstStyle/>
          <a:p>
            <a:r>
              <a:rPr kumimoji="0" lang="es-ES" smtClean="0"/>
              <a:t>Haga clic para modificar el estilo de título del patrón</a:t>
            </a:r>
            <a:endParaRPr kumimoji="0" lang="en-US"/>
          </a:p>
        </p:txBody>
      </p:sp>
      <p:sp>
        <p:nvSpPr>
          <p:cNvPr id="3" name="Vertical Text Placeholder 2"/>
          <p:cNvSpPr>
            <a:spLocks noGrp="1"/>
          </p:cNvSpPr>
          <p:nvPr>
            <p:ph type="body" orient="vert" idx="1"/>
          </p:nvPr>
        </p:nvSpPr>
        <p:spPr>
          <a:xfrm>
            <a:off x="457200" y="685801"/>
            <a:ext cx="6019800" cy="3908822"/>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Date Placeholder 3"/>
          <p:cNvSpPr>
            <a:spLocks noGrp="1"/>
          </p:cNvSpPr>
          <p:nvPr>
            <p:ph type="dt" sz="half" idx="10"/>
          </p:nvPr>
        </p:nvSpPr>
        <p:spPr/>
        <p:txBody>
          <a:bodyPr/>
          <a:lstStyle/>
          <a:p>
            <a:fld id="{CF8798E4-990A-4154-ADC0-CE1BF4EC48A5}" type="datetimeFigureOut">
              <a:rPr lang="es-AR" smtClean="0">
                <a:solidFill>
                  <a:srgbClr val="C00000">
                    <a:shade val="90000"/>
                  </a:srgbClr>
                </a:solidFill>
              </a:rPr>
              <a:pPr/>
              <a:t>24/10/2018</a:t>
            </a:fld>
            <a:endParaRPr lang="es-AR">
              <a:solidFill>
                <a:srgbClr val="C00000">
                  <a:shade val="90000"/>
                </a:srgbClr>
              </a:solidFill>
            </a:endParaRPr>
          </a:p>
        </p:txBody>
      </p:sp>
      <p:sp>
        <p:nvSpPr>
          <p:cNvPr id="5" name="Footer Placeholder 4"/>
          <p:cNvSpPr>
            <a:spLocks noGrp="1"/>
          </p:cNvSpPr>
          <p:nvPr>
            <p:ph type="ftr" sz="quarter" idx="11"/>
          </p:nvPr>
        </p:nvSpPr>
        <p:spPr/>
        <p:txBody>
          <a:bodyPr/>
          <a:lstStyle/>
          <a:p>
            <a:endParaRPr lang="es-AR">
              <a:solidFill>
                <a:srgbClr val="C00000">
                  <a:shade val="90000"/>
                </a:srgbClr>
              </a:solidFill>
            </a:endParaRPr>
          </a:p>
        </p:txBody>
      </p:sp>
      <p:sp>
        <p:nvSpPr>
          <p:cNvPr id="6" name="Slide Number Placeholder 5"/>
          <p:cNvSpPr>
            <a:spLocks noGrp="1"/>
          </p:cNvSpPr>
          <p:nvPr>
            <p:ph type="sldNum" sz="quarter" idx="12"/>
          </p:nvPr>
        </p:nvSpPr>
        <p:spPr/>
        <p:txBody>
          <a:bodyPr/>
          <a:lstStyle/>
          <a:p>
            <a:fld id="{ACBF6EB9-93B8-409D-911D-C5ACBA5E6AB5}" type="slidenum">
              <a:rPr lang="es-AR" smtClean="0">
                <a:solidFill>
                  <a:srgbClr val="C00000">
                    <a:shade val="90000"/>
                  </a:srgbClr>
                </a:solidFill>
              </a:rPr>
              <a:pPr/>
              <a:t>‹Nº›</a:t>
            </a:fld>
            <a:endParaRPr lang="es-AR">
              <a:solidFill>
                <a:srgbClr val="C00000">
                  <a:shade val="90000"/>
                </a:srgbClr>
              </a:solidFill>
            </a:endParaRPr>
          </a:p>
        </p:txBody>
      </p:sp>
    </p:spTree>
    <p:extLst>
      <p:ext uri="{BB962C8B-B14F-4D97-AF65-F5344CB8AC3E}">
        <p14:creationId xmlns:p14="http://schemas.microsoft.com/office/powerpoint/2010/main" val="224014723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530352" y="987552"/>
            <a:ext cx="7772400" cy="1021842"/>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1"/>
          </p:nvPr>
        </p:nvSpPr>
        <p:spPr>
          <a:xfrm>
            <a:off x="530352" y="2028498"/>
            <a:ext cx="7772400" cy="1132284"/>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4" name="Date Placeholder 3"/>
          <p:cNvSpPr>
            <a:spLocks noGrp="1"/>
          </p:cNvSpPr>
          <p:nvPr>
            <p:ph type="dt" sz="half" idx="10"/>
          </p:nvPr>
        </p:nvSpPr>
        <p:spPr/>
        <p:txBody>
          <a:bodyPr/>
          <a:lstStyle/>
          <a:p>
            <a:fld id="{CF8798E4-990A-4154-ADC0-CE1BF4EC48A5}" type="datetimeFigureOut">
              <a:rPr lang="es-AR" smtClean="0"/>
              <a:t>24/10/2018</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ACBF6EB9-93B8-409D-911D-C5ACBA5E6AB5}" type="slidenum">
              <a:rPr lang="es-AR" smtClean="0"/>
              <a:t>‹Nº›</a:t>
            </a:fld>
            <a:endParaRPr lang="es-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229600" cy="857250"/>
          </a:xfrm>
        </p:spPr>
        <p:txBody>
          <a:bodyPr/>
          <a:lstStyle/>
          <a:p>
            <a:r>
              <a:rPr kumimoji="0" lang="es-ES" smtClean="0"/>
              <a:t>Haga clic para modificar el estilo de título del patrón</a:t>
            </a:r>
            <a:endParaRPr kumimoji="0" lang="en-US"/>
          </a:p>
        </p:txBody>
      </p:sp>
      <p:sp>
        <p:nvSpPr>
          <p:cNvPr id="3" name="Content Placeholder 2"/>
          <p:cNvSpPr>
            <a:spLocks noGrp="1"/>
          </p:cNvSpPr>
          <p:nvPr>
            <p:ph sz="half" idx="1"/>
          </p:nvPr>
        </p:nvSpPr>
        <p:spPr>
          <a:xfrm>
            <a:off x="457200" y="1440064"/>
            <a:ext cx="4038600" cy="332613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Content Placeholder 3"/>
          <p:cNvSpPr>
            <a:spLocks noGrp="1"/>
          </p:cNvSpPr>
          <p:nvPr>
            <p:ph sz="half" idx="2"/>
          </p:nvPr>
        </p:nvSpPr>
        <p:spPr>
          <a:xfrm>
            <a:off x="4648200" y="1440064"/>
            <a:ext cx="4038600" cy="332613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Date Placeholder 4"/>
          <p:cNvSpPr>
            <a:spLocks noGrp="1"/>
          </p:cNvSpPr>
          <p:nvPr>
            <p:ph type="dt" sz="half" idx="10"/>
          </p:nvPr>
        </p:nvSpPr>
        <p:spPr/>
        <p:txBody>
          <a:bodyPr/>
          <a:lstStyle/>
          <a:p>
            <a:fld id="{CF8798E4-990A-4154-ADC0-CE1BF4EC48A5}" type="datetimeFigureOut">
              <a:rPr lang="es-AR" smtClean="0"/>
              <a:t>24/10/2018</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ACBF6EB9-93B8-409D-911D-C5ACBA5E6AB5}" type="slidenum">
              <a:rPr lang="es-AR" smtClean="0"/>
              <a:t>‹Nº›</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229600" cy="857250"/>
          </a:xfrm>
        </p:spPr>
        <p:txBody>
          <a:bodyPr tIns="45720" anchor="b"/>
          <a:lstStyle>
            <a:lvl1pPr>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1"/>
          </p:nvPr>
        </p:nvSpPr>
        <p:spPr>
          <a:xfrm>
            <a:off x="457200" y="1391436"/>
            <a:ext cx="4040188" cy="494514"/>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Text Placeholder 3"/>
          <p:cNvSpPr>
            <a:spLocks noGrp="1"/>
          </p:cNvSpPr>
          <p:nvPr>
            <p:ph type="body" sz="half" idx="3"/>
          </p:nvPr>
        </p:nvSpPr>
        <p:spPr>
          <a:xfrm>
            <a:off x="4645026" y="1394818"/>
            <a:ext cx="4041775" cy="491132"/>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5" name="Content Placeholder 4"/>
          <p:cNvSpPr>
            <a:spLocks noGrp="1"/>
          </p:cNvSpPr>
          <p:nvPr>
            <p:ph sz="quarter" idx="2"/>
          </p:nvPr>
        </p:nvSpPr>
        <p:spPr>
          <a:xfrm>
            <a:off x="457200" y="1885950"/>
            <a:ext cx="4040188" cy="288429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Content Placeholder 5"/>
          <p:cNvSpPr>
            <a:spLocks noGrp="1"/>
          </p:cNvSpPr>
          <p:nvPr>
            <p:ph sz="quarter" idx="4"/>
          </p:nvPr>
        </p:nvSpPr>
        <p:spPr>
          <a:xfrm>
            <a:off x="4645026" y="1885950"/>
            <a:ext cx="4041775" cy="288429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Date Placeholder 6"/>
          <p:cNvSpPr>
            <a:spLocks noGrp="1"/>
          </p:cNvSpPr>
          <p:nvPr>
            <p:ph type="dt" sz="half" idx="10"/>
          </p:nvPr>
        </p:nvSpPr>
        <p:spPr/>
        <p:txBody>
          <a:bodyPr/>
          <a:lstStyle/>
          <a:p>
            <a:fld id="{CF8798E4-990A-4154-ADC0-CE1BF4EC48A5}" type="datetimeFigureOut">
              <a:rPr lang="es-AR" smtClean="0"/>
              <a:t>24/10/2018</a:t>
            </a:fld>
            <a:endParaRPr lang="es-AR"/>
          </a:p>
        </p:txBody>
      </p:sp>
      <p:sp>
        <p:nvSpPr>
          <p:cNvPr id="8" name="Footer Placeholder 7"/>
          <p:cNvSpPr>
            <a:spLocks noGrp="1"/>
          </p:cNvSpPr>
          <p:nvPr>
            <p:ph type="ftr" sz="quarter" idx="11"/>
          </p:nvPr>
        </p:nvSpPr>
        <p:spPr/>
        <p:txBody>
          <a:bodyPr/>
          <a:lstStyle/>
          <a:p>
            <a:endParaRPr lang="es-AR"/>
          </a:p>
        </p:txBody>
      </p:sp>
      <p:sp>
        <p:nvSpPr>
          <p:cNvPr id="9" name="Slide Number Placeholder 8"/>
          <p:cNvSpPr>
            <a:spLocks noGrp="1"/>
          </p:cNvSpPr>
          <p:nvPr>
            <p:ph type="sldNum" sz="quarter" idx="12"/>
          </p:nvPr>
        </p:nvSpPr>
        <p:spPr/>
        <p:txBody>
          <a:bodyPr/>
          <a:lstStyle/>
          <a:p>
            <a:fld id="{ACBF6EB9-93B8-409D-911D-C5ACBA5E6AB5}" type="slidenum">
              <a:rPr lang="es-AR" smtClean="0"/>
              <a:t>‹Nº›</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305800" cy="85725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Date Placeholder 2"/>
          <p:cNvSpPr>
            <a:spLocks noGrp="1"/>
          </p:cNvSpPr>
          <p:nvPr>
            <p:ph type="dt" sz="half" idx="10"/>
          </p:nvPr>
        </p:nvSpPr>
        <p:spPr/>
        <p:txBody>
          <a:bodyPr/>
          <a:lstStyle/>
          <a:p>
            <a:fld id="{CF8798E4-990A-4154-ADC0-CE1BF4EC48A5}" type="datetimeFigureOut">
              <a:rPr lang="es-AR" smtClean="0"/>
              <a:t>24/10/2018</a:t>
            </a:fld>
            <a:endParaRPr lang="es-AR"/>
          </a:p>
        </p:txBody>
      </p:sp>
      <p:sp>
        <p:nvSpPr>
          <p:cNvPr id="4" name="Footer Placeholder 3"/>
          <p:cNvSpPr>
            <a:spLocks noGrp="1"/>
          </p:cNvSpPr>
          <p:nvPr>
            <p:ph type="ftr" sz="quarter" idx="11"/>
          </p:nvPr>
        </p:nvSpPr>
        <p:spPr/>
        <p:txBody>
          <a:bodyPr/>
          <a:lstStyle/>
          <a:p>
            <a:endParaRPr lang="es-AR"/>
          </a:p>
        </p:txBody>
      </p:sp>
      <p:sp>
        <p:nvSpPr>
          <p:cNvPr id="5" name="Slide Number Placeholder 4"/>
          <p:cNvSpPr>
            <a:spLocks noGrp="1"/>
          </p:cNvSpPr>
          <p:nvPr>
            <p:ph type="sldNum" sz="quarter" idx="12"/>
          </p:nvPr>
        </p:nvSpPr>
        <p:spPr/>
        <p:txBody>
          <a:bodyPr/>
          <a:lstStyle/>
          <a:p>
            <a:fld id="{ACBF6EB9-93B8-409D-911D-C5ACBA5E6AB5}" type="slidenum">
              <a:rPr lang="es-AR" smtClean="0"/>
              <a:t>‹Nº›</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8798E4-990A-4154-ADC0-CE1BF4EC48A5}" type="datetimeFigureOut">
              <a:rPr lang="es-AR" smtClean="0"/>
              <a:t>24/10/2018</a:t>
            </a:fld>
            <a:endParaRPr lang="es-AR"/>
          </a:p>
        </p:txBody>
      </p:sp>
      <p:sp>
        <p:nvSpPr>
          <p:cNvPr id="3" name="Footer Placeholder 2"/>
          <p:cNvSpPr>
            <a:spLocks noGrp="1"/>
          </p:cNvSpPr>
          <p:nvPr>
            <p:ph type="ftr" sz="quarter" idx="11"/>
          </p:nvPr>
        </p:nvSpPr>
        <p:spPr/>
        <p:txBody>
          <a:bodyPr/>
          <a:lstStyle/>
          <a:p>
            <a:endParaRPr lang="es-AR"/>
          </a:p>
        </p:txBody>
      </p:sp>
      <p:sp>
        <p:nvSpPr>
          <p:cNvPr id="4" name="Slide Number Placeholder 3"/>
          <p:cNvSpPr>
            <a:spLocks noGrp="1"/>
          </p:cNvSpPr>
          <p:nvPr>
            <p:ph type="sldNum" sz="quarter" idx="12"/>
          </p:nvPr>
        </p:nvSpPr>
        <p:spPr/>
        <p:txBody>
          <a:bodyPr/>
          <a:lstStyle/>
          <a:p>
            <a:fld id="{ACBF6EB9-93B8-409D-911D-C5ACBA5E6AB5}" type="slidenum">
              <a:rPr lang="es-AR" smtClean="0"/>
              <a:t>‹Nº›</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5800" y="385764"/>
            <a:ext cx="2743200" cy="871538"/>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2"/>
          </p:nvPr>
        </p:nvSpPr>
        <p:spPr>
          <a:xfrm>
            <a:off x="685800" y="1257300"/>
            <a:ext cx="2743200" cy="3429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s-ES" smtClean="0"/>
              <a:t>Haga clic para modificar el estilo de texto del patrón</a:t>
            </a:r>
          </a:p>
        </p:txBody>
      </p:sp>
      <p:sp>
        <p:nvSpPr>
          <p:cNvPr id="4" name="Content Placeholder 3"/>
          <p:cNvSpPr>
            <a:spLocks noGrp="1"/>
          </p:cNvSpPr>
          <p:nvPr>
            <p:ph sz="half" idx="1"/>
          </p:nvPr>
        </p:nvSpPr>
        <p:spPr>
          <a:xfrm>
            <a:off x="3575050" y="1257300"/>
            <a:ext cx="5111750" cy="3429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Date Placeholder 4"/>
          <p:cNvSpPr>
            <a:spLocks noGrp="1"/>
          </p:cNvSpPr>
          <p:nvPr>
            <p:ph type="dt" sz="half" idx="10"/>
          </p:nvPr>
        </p:nvSpPr>
        <p:spPr/>
        <p:txBody>
          <a:bodyPr/>
          <a:lstStyle/>
          <a:p>
            <a:fld id="{CF8798E4-990A-4154-ADC0-CE1BF4EC48A5}" type="datetimeFigureOut">
              <a:rPr lang="es-AR" smtClean="0"/>
              <a:t>24/10/2018</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ACBF6EB9-93B8-409D-911D-C5ACBA5E6AB5}" type="slidenum">
              <a:rPr lang="es-AR" smtClean="0"/>
              <a:t>‹Nº›</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831058"/>
            <a:ext cx="5257800" cy="30861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4019827"/>
            <a:ext cx="155448" cy="116586"/>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882747"/>
            <a:ext cx="2212848" cy="1186966"/>
          </a:xfrm>
        </p:spPr>
        <p:txBody>
          <a:bodyPr vert="horz" lIns="45720" tIns="45720" rIns="45720" bIns="45720" anchor="b"/>
          <a:lstStyle>
            <a:lvl1pPr algn="l">
              <a:buNone/>
              <a:defRPr sz="2000" b="1">
                <a:solidFill>
                  <a:schemeClr val="tx2"/>
                </a:solidFill>
              </a:defRPr>
            </a:lvl1pPr>
          </a:lstStyle>
          <a:p>
            <a:r>
              <a:rPr kumimoji="0" lang="es-ES" smtClean="0"/>
              <a:t>Haga clic para modificar el estilo de título del patrón</a:t>
            </a:r>
            <a:endParaRPr kumimoji="0" lang="en-US"/>
          </a:p>
        </p:txBody>
      </p:sp>
      <p:sp>
        <p:nvSpPr>
          <p:cNvPr id="4" name="Text Placeholder 3"/>
          <p:cNvSpPr>
            <a:spLocks noGrp="1"/>
          </p:cNvSpPr>
          <p:nvPr>
            <p:ph type="body" sz="half" idx="2"/>
          </p:nvPr>
        </p:nvSpPr>
        <p:spPr>
          <a:xfrm>
            <a:off x="609600" y="2121589"/>
            <a:ext cx="2209800" cy="163449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
        <p:nvSpPr>
          <p:cNvPr id="5" name="Date Placeholder 4"/>
          <p:cNvSpPr>
            <a:spLocks noGrp="1"/>
          </p:cNvSpPr>
          <p:nvPr>
            <p:ph type="dt" sz="half" idx="10"/>
          </p:nvPr>
        </p:nvSpPr>
        <p:spPr/>
        <p:txBody>
          <a:bodyPr/>
          <a:lstStyle/>
          <a:p>
            <a:fld id="{CF8798E4-990A-4154-ADC0-CE1BF4EC48A5}" type="datetimeFigureOut">
              <a:rPr lang="es-AR" smtClean="0"/>
              <a:t>24/10/2018</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a:xfrm>
            <a:off x="8077200" y="4767263"/>
            <a:ext cx="609600" cy="273844"/>
          </a:xfrm>
        </p:spPr>
        <p:txBody>
          <a:bodyPr/>
          <a:lstStyle/>
          <a:p>
            <a:fld id="{ACBF6EB9-93B8-409D-911D-C5ACBA5E6AB5}" type="slidenum">
              <a:rPr lang="es-AR" smtClean="0"/>
              <a:t>‹Nº›</a:t>
            </a:fld>
            <a:endParaRPr lang="es-AR"/>
          </a:p>
        </p:txBody>
      </p:sp>
      <p:sp>
        <p:nvSpPr>
          <p:cNvPr id="3" name="Picture Placeholder 2"/>
          <p:cNvSpPr>
            <a:spLocks noGrp="1"/>
          </p:cNvSpPr>
          <p:nvPr>
            <p:ph type="pic" idx="1"/>
          </p:nvPr>
        </p:nvSpPr>
        <p:spPr>
          <a:xfrm rot="420000">
            <a:off x="3485793" y="899638"/>
            <a:ext cx="4617720" cy="294894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s-ES" smtClean="0"/>
              <a:t>Haga clic en el icono para agregar una imagen</a:t>
            </a:r>
            <a:endParaRPr kumimoji="0" lang="en-US" dirty="0"/>
          </a:p>
        </p:txBody>
      </p:sp>
      <p:sp>
        <p:nvSpPr>
          <p:cNvPr id="10" name="Freeform 9"/>
          <p:cNvSpPr>
            <a:spLocks/>
          </p:cNvSpPr>
          <p:nvPr/>
        </p:nvSpPr>
        <p:spPr bwMode="auto">
          <a:xfrm flipV="1">
            <a:off x="-9525" y="4362450"/>
            <a:ext cx="9163050" cy="78105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4664869"/>
            <a:ext cx="4762500" cy="478631"/>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5358"/>
            <a:ext cx="9163050" cy="78105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5358"/>
            <a:ext cx="4762500" cy="478631"/>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b="0" i="0" u="none">
              <a:solidFill>
                <a:schemeClr val="tx1"/>
              </a:solidFill>
              <a:latin typeface="+mn-lt"/>
              <a:ea typeface="+mn-ea"/>
              <a:cs typeface="+mn-cs"/>
            </a:endParaRPr>
          </a:p>
        </p:txBody>
      </p:sp>
      <p:sp>
        <p:nvSpPr>
          <p:cNvPr id="9" name="Title Placeholder 8"/>
          <p:cNvSpPr>
            <a:spLocks noGrp="1"/>
          </p:cNvSpPr>
          <p:nvPr>
            <p:ph type="title"/>
          </p:nvPr>
        </p:nvSpPr>
        <p:spPr>
          <a:xfrm>
            <a:off x="457200" y="528066"/>
            <a:ext cx="8229600" cy="857250"/>
          </a:xfrm>
          <a:prstGeom prst="rect">
            <a:avLst/>
          </a:prstGeom>
        </p:spPr>
        <p:txBody>
          <a:bodyPr vert="horz" lIns="0" rIns="0" bIns="0" anchor="b">
            <a:normAutofit/>
          </a:bodyPr>
          <a:lstStyle/>
          <a:p>
            <a:r>
              <a:rPr kumimoji="0" lang="es-ES" smtClean="0"/>
              <a:t>Haga clic para modificar el estilo de título del patrón</a:t>
            </a:r>
            <a:endParaRPr kumimoji="0" lang="en-US"/>
          </a:p>
        </p:txBody>
      </p:sp>
      <p:sp>
        <p:nvSpPr>
          <p:cNvPr id="30" name="Text Placeholder 29"/>
          <p:cNvSpPr>
            <a:spLocks noGrp="1"/>
          </p:cNvSpPr>
          <p:nvPr>
            <p:ph type="body" idx="1"/>
          </p:nvPr>
        </p:nvSpPr>
        <p:spPr>
          <a:xfrm>
            <a:off x="457200" y="1451610"/>
            <a:ext cx="8229600" cy="3291840"/>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0" name="Date Placeholder 9"/>
          <p:cNvSpPr>
            <a:spLocks noGrp="1"/>
          </p:cNvSpPr>
          <p:nvPr>
            <p:ph type="dt" sz="half" idx="2"/>
          </p:nvPr>
        </p:nvSpPr>
        <p:spPr>
          <a:xfrm>
            <a:off x="457200" y="4767263"/>
            <a:ext cx="2133600" cy="273844"/>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CF8798E4-990A-4154-ADC0-CE1BF4EC48A5}" type="datetimeFigureOut">
              <a:rPr lang="es-AR" smtClean="0"/>
              <a:t>24/10/2018</a:t>
            </a:fld>
            <a:endParaRPr lang="es-AR"/>
          </a:p>
        </p:txBody>
      </p:sp>
      <p:sp>
        <p:nvSpPr>
          <p:cNvPr id="22" name="Footer Placeholder 21"/>
          <p:cNvSpPr>
            <a:spLocks noGrp="1"/>
          </p:cNvSpPr>
          <p:nvPr>
            <p:ph type="ftr" sz="quarter" idx="3"/>
          </p:nvPr>
        </p:nvSpPr>
        <p:spPr>
          <a:xfrm>
            <a:off x="2667000" y="4767263"/>
            <a:ext cx="3352800" cy="273844"/>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s-AR"/>
          </a:p>
        </p:txBody>
      </p:sp>
      <p:sp>
        <p:nvSpPr>
          <p:cNvPr id="18" name="Slide Number Placeholder 17"/>
          <p:cNvSpPr>
            <a:spLocks noGrp="1"/>
          </p:cNvSpPr>
          <p:nvPr>
            <p:ph type="sldNum" sz="quarter" idx="4"/>
          </p:nvPr>
        </p:nvSpPr>
        <p:spPr>
          <a:xfrm>
            <a:off x="7924800" y="4767263"/>
            <a:ext cx="762000" cy="273844"/>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ACBF6EB9-93B8-409D-911D-C5ACBA5E6AB5}" type="slidenum">
              <a:rPr lang="es-AR" smtClean="0"/>
              <a:t>‹Nº›</a:t>
            </a:fld>
            <a:endParaRPr lang="es-AR"/>
          </a:p>
        </p:txBody>
      </p:sp>
      <p:grpSp>
        <p:nvGrpSpPr>
          <p:cNvPr id="2" name="Group 1"/>
          <p:cNvGrpSpPr/>
          <p:nvPr/>
        </p:nvGrpSpPr>
        <p:grpSpPr>
          <a:xfrm>
            <a:off x="-19017" y="151806"/>
            <a:ext cx="9180548" cy="486918"/>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l" rtl="0" eaLnBrk="1" latinLnBrk="0" hangingPunct="1">
        <a:spcBef>
          <a:spcPct val="0"/>
        </a:spcBef>
        <a:buNone/>
        <a:defRPr kumimoji="0" sz="5000" b="0" i="0" u="none"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5358"/>
            <a:ext cx="9163050" cy="78105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8" name="Freeform 7"/>
          <p:cNvSpPr>
            <a:spLocks/>
          </p:cNvSpPr>
          <p:nvPr/>
        </p:nvSpPr>
        <p:spPr bwMode="auto">
          <a:xfrm>
            <a:off x="4381500" y="-5358"/>
            <a:ext cx="4762500" cy="478631"/>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9" name="Title Placeholder 8"/>
          <p:cNvSpPr>
            <a:spLocks noGrp="1"/>
          </p:cNvSpPr>
          <p:nvPr>
            <p:ph type="title"/>
          </p:nvPr>
        </p:nvSpPr>
        <p:spPr>
          <a:xfrm>
            <a:off x="457200" y="528066"/>
            <a:ext cx="8229600" cy="857250"/>
          </a:xfrm>
          <a:prstGeom prst="rect">
            <a:avLst/>
          </a:prstGeom>
        </p:spPr>
        <p:txBody>
          <a:bodyPr vert="horz" lIns="0" rIns="0" bIns="0" anchor="b">
            <a:normAutofit/>
          </a:bodyPr>
          <a:lstStyle/>
          <a:p>
            <a:r>
              <a:rPr kumimoji="0" lang="es-ES" smtClean="0"/>
              <a:t>Haga clic para modificar el estilo de título del patrón</a:t>
            </a:r>
            <a:endParaRPr kumimoji="0" lang="en-US"/>
          </a:p>
        </p:txBody>
      </p:sp>
      <p:sp>
        <p:nvSpPr>
          <p:cNvPr id="30" name="Text Placeholder 29"/>
          <p:cNvSpPr>
            <a:spLocks noGrp="1"/>
          </p:cNvSpPr>
          <p:nvPr>
            <p:ph type="body" idx="1"/>
          </p:nvPr>
        </p:nvSpPr>
        <p:spPr>
          <a:xfrm>
            <a:off x="457200" y="1451610"/>
            <a:ext cx="8229600" cy="3291840"/>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0" name="Date Placeholder 9"/>
          <p:cNvSpPr>
            <a:spLocks noGrp="1"/>
          </p:cNvSpPr>
          <p:nvPr>
            <p:ph type="dt" sz="half" idx="2"/>
          </p:nvPr>
        </p:nvSpPr>
        <p:spPr>
          <a:xfrm>
            <a:off x="457200" y="4767264"/>
            <a:ext cx="2133600" cy="273844"/>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CF8798E4-990A-4154-ADC0-CE1BF4EC48A5}" type="datetimeFigureOut">
              <a:rPr lang="es-AR" smtClean="0">
                <a:solidFill>
                  <a:srgbClr val="C00000">
                    <a:shade val="90000"/>
                  </a:srgbClr>
                </a:solidFill>
              </a:rPr>
              <a:pPr/>
              <a:t>24/10/2018</a:t>
            </a:fld>
            <a:endParaRPr lang="es-AR">
              <a:solidFill>
                <a:srgbClr val="C00000">
                  <a:shade val="90000"/>
                </a:srgbClr>
              </a:solidFill>
            </a:endParaRPr>
          </a:p>
        </p:txBody>
      </p:sp>
      <p:sp>
        <p:nvSpPr>
          <p:cNvPr id="22" name="Footer Placeholder 21"/>
          <p:cNvSpPr>
            <a:spLocks noGrp="1"/>
          </p:cNvSpPr>
          <p:nvPr>
            <p:ph type="ftr" sz="quarter" idx="3"/>
          </p:nvPr>
        </p:nvSpPr>
        <p:spPr>
          <a:xfrm>
            <a:off x="2667000" y="4767264"/>
            <a:ext cx="3352800" cy="273844"/>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s-AR">
              <a:solidFill>
                <a:srgbClr val="C00000">
                  <a:shade val="90000"/>
                </a:srgbClr>
              </a:solidFill>
            </a:endParaRPr>
          </a:p>
        </p:txBody>
      </p:sp>
      <p:sp>
        <p:nvSpPr>
          <p:cNvPr id="18" name="Slide Number Placeholder 17"/>
          <p:cNvSpPr>
            <a:spLocks noGrp="1"/>
          </p:cNvSpPr>
          <p:nvPr>
            <p:ph type="sldNum" sz="quarter" idx="4"/>
          </p:nvPr>
        </p:nvSpPr>
        <p:spPr>
          <a:xfrm>
            <a:off x="7924800" y="4767264"/>
            <a:ext cx="762000" cy="273844"/>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ACBF6EB9-93B8-409D-911D-C5ACBA5E6AB5}" type="slidenum">
              <a:rPr lang="es-AR" smtClean="0">
                <a:solidFill>
                  <a:srgbClr val="C00000">
                    <a:shade val="90000"/>
                  </a:srgbClr>
                </a:solidFill>
              </a:rPr>
              <a:pPr/>
              <a:t>‹Nº›</a:t>
            </a:fld>
            <a:endParaRPr lang="es-AR">
              <a:solidFill>
                <a:srgbClr val="C00000">
                  <a:shade val="90000"/>
                </a:srgbClr>
              </a:solidFill>
            </a:endParaRPr>
          </a:p>
        </p:txBody>
      </p:sp>
      <p:grpSp>
        <p:nvGrpSpPr>
          <p:cNvPr id="2" name="Group 1"/>
          <p:cNvGrpSpPr/>
          <p:nvPr/>
        </p:nvGrpSpPr>
        <p:grpSpPr>
          <a:xfrm>
            <a:off x="-19017" y="151806"/>
            <a:ext cx="9180548" cy="486918"/>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grpSp>
    </p:spTree>
    <p:extLst>
      <p:ext uri="{BB962C8B-B14F-4D97-AF65-F5344CB8AC3E}">
        <p14:creationId xmlns:p14="http://schemas.microsoft.com/office/powerpoint/2010/main" val="4018577487"/>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l" rtl="0" eaLnBrk="1" latinLnBrk="0" hangingPunct="1">
        <a:spcBef>
          <a:spcPct val="0"/>
        </a:spcBef>
        <a:buNone/>
        <a:defRPr kumimoji="0" sz="5000" b="0" i="0" u="none" kern="1200">
          <a:ln>
            <a:noFill/>
          </a:ln>
          <a:solidFill>
            <a:schemeClr val="tx2"/>
          </a:solidFill>
          <a:effectLst/>
          <a:latin typeface="+mj-lt"/>
          <a:ea typeface="+mj-ea"/>
          <a:cs typeface="+mj-cs"/>
        </a:defRPr>
      </a:lvl1pPr>
    </p:titleStyle>
    <p:bodyStyle>
      <a:lvl1pPr marL="274313" indent="-274313"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64" indent="-246882"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378" indent="-246882"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690" indent="-210307"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03" indent="-210307"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17" indent="-210307"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192" indent="-182876"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05" indent="-182876"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19" indent="-182876"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189" algn="l" rtl="0" eaLnBrk="1" latinLnBrk="0" hangingPunct="1">
        <a:defRPr kumimoji="0" kern="1200">
          <a:solidFill>
            <a:schemeClr val="tx1"/>
          </a:solidFill>
          <a:latin typeface="+mn-lt"/>
          <a:ea typeface="+mn-ea"/>
          <a:cs typeface="+mn-cs"/>
        </a:defRPr>
      </a:lvl2pPr>
      <a:lvl3pPr marL="914378" algn="l" rtl="0" eaLnBrk="1" latinLnBrk="0" hangingPunct="1">
        <a:defRPr kumimoji="0" kern="1200">
          <a:solidFill>
            <a:schemeClr val="tx1"/>
          </a:solidFill>
          <a:latin typeface="+mn-lt"/>
          <a:ea typeface="+mn-ea"/>
          <a:cs typeface="+mn-cs"/>
        </a:defRPr>
      </a:lvl3pPr>
      <a:lvl4pPr marL="1371566" algn="l" rtl="0" eaLnBrk="1" latinLnBrk="0" hangingPunct="1">
        <a:defRPr kumimoji="0" kern="1200">
          <a:solidFill>
            <a:schemeClr val="tx1"/>
          </a:solidFill>
          <a:latin typeface="+mn-lt"/>
          <a:ea typeface="+mn-ea"/>
          <a:cs typeface="+mn-cs"/>
        </a:defRPr>
      </a:lvl4pPr>
      <a:lvl5pPr marL="1828754" algn="l" rtl="0" eaLnBrk="1" latinLnBrk="0" hangingPunct="1">
        <a:defRPr kumimoji="0" kern="1200">
          <a:solidFill>
            <a:schemeClr val="tx1"/>
          </a:solidFill>
          <a:latin typeface="+mn-lt"/>
          <a:ea typeface="+mn-ea"/>
          <a:cs typeface="+mn-cs"/>
        </a:defRPr>
      </a:lvl5pPr>
      <a:lvl6pPr marL="2285943" algn="l" rtl="0" eaLnBrk="1" latinLnBrk="0" hangingPunct="1">
        <a:defRPr kumimoji="0" kern="1200">
          <a:solidFill>
            <a:schemeClr val="tx1"/>
          </a:solidFill>
          <a:latin typeface="+mn-lt"/>
          <a:ea typeface="+mn-ea"/>
          <a:cs typeface="+mn-cs"/>
        </a:defRPr>
      </a:lvl6pPr>
      <a:lvl7pPr marL="2743132" algn="l" rtl="0" eaLnBrk="1" latinLnBrk="0" hangingPunct="1">
        <a:defRPr kumimoji="0" kern="1200">
          <a:solidFill>
            <a:schemeClr val="tx1"/>
          </a:solidFill>
          <a:latin typeface="+mn-lt"/>
          <a:ea typeface="+mn-ea"/>
          <a:cs typeface="+mn-cs"/>
        </a:defRPr>
      </a:lvl7pPr>
      <a:lvl8pPr marL="3200320" algn="l" rtl="0" eaLnBrk="1" latinLnBrk="0" hangingPunct="1">
        <a:defRPr kumimoji="0" kern="1200">
          <a:solidFill>
            <a:schemeClr val="tx1"/>
          </a:solidFill>
          <a:latin typeface="+mn-lt"/>
          <a:ea typeface="+mn-ea"/>
          <a:cs typeface="+mn-cs"/>
        </a:defRPr>
      </a:lvl8pPr>
      <a:lvl9pPr marL="3657509"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3" Type="http://schemas.openxmlformats.org/officeDocument/2006/relationships/image" Target="../media/image3.jpeg"/><Relationship Id="rId7" Type="http://schemas.openxmlformats.org/officeDocument/2006/relationships/image" Target="../media/image7.jpeg"/><Relationship Id="rId12"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0.jpeg"/><Relationship Id="rId5" Type="http://schemas.openxmlformats.org/officeDocument/2006/relationships/image" Target="../media/image5.jpeg"/><Relationship Id="rId10" Type="http://schemas.microsoft.com/office/2007/relationships/hdphoto" Target="../media/hdphoto1.wdp"/><Relationship Id="rId4" Type="http://schemas.openxmlformats.org/officeDocument/2006/relationships/image" Target="../media/image4.jpe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4.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4.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21.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21.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21.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30.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21.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32.jpe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33.jpe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33.jpe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34.jpeg"/><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34.jpe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21.pn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36.jpe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21.png"/><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37.jpe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21.png"/><Relationship Id="rId4" Type="http://schemas.openxmlformats.org/officeDocument/2006/relationships/image" Target="../media/image39.jpeg"/></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21.pn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41.jpeg"/></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7.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41.jpeg"/></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14.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21.png"/><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36.jpeg"/></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14.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1.png"/><Relationship Id="rId4" Type="http://schemas.openxmlformats.org/officeDocument/2006/relationships/image" Target="../media/image47.jpeg"/></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4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44.xml"/><Relationship Id="rId7" Type="http://schemas.openxmlformats.org/officeDocument/2006/relationships/image" Target="../media/image49.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48.png"/><Relationship Id="rId5" Type="http://schemas.openxmlformats.org/officeDocument/2006/relationships/image" Target="../media/image14.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6.pn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21.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21.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IMS\_0 PROYECTO 2016\Apocalipsis\Español\IMG\Apocalipsis intr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Resultado de imagen para encuentro con la bibl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878234"/>
            <a:ext cx="8640960" cy="486186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6" name="Imagen 5"/>
          <p:cNvPicPr>
            <a:picLocks noChangeAspect="1"/>
          </p:cNvPicPr>
          <p:nvPr/>
        </p:nvPicPr>
        <p:blipFill rotWithShape="1">
          <a:blip r:embed="rId5">
            <a:extLst>
              <a:ext uri="{28A0092B-C50C-407E-A947-70E740481C1C}">
                <a14:useLocalDpi xmlns:a14="http://schemas.microsoft.com/office/drawing/2010/main" val="0"/>
              </a:ext>
            </a:extLst>
          </a:blip>
          <a:srcRect b="15502"/>
          <a:stretch/>
        </p:blipFill>
        <p:spPr>
          <a:xfrm>
            <a:off x="954019" y="-644748"/>
            <a:ext cx="6984776" cy="3932217"/>
          </a:xfrm>
          <a:prstGeom prst="rect">
            <a:avLst/>
          </a:prstGeom>
          <a:effectLst>
            <a:softEdge rad="635000"/>
          </a:effectLst>
        </p:spPr>
      </p:pic>
      <p:pic>
        <p:nvPicPr>
          <p:cNvPr id="15" name="Picture 2" descr="C:\Users\Gerhard\Documents\_Estudios Biblicos PPT\ondaWEB6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5006" y="2255932"/>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Gerhard\Documents\IMS\_0 PROYECTO 2016\Web labibliatienerazon\biblia\images\jesus.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20272" y="-331927"/>
            <a:ext cx="2997775" cy="4271829"/>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7" name="Picture 4" descr="C:\Users\Gerhard\Documents\IMS\_0 PROYECTO 2016\Apocalipsis\Español\IMG\06 caballo blanco.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74440" y="1645687"/>
            <a:ext cx="1854636" cy="31084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Gerhard\Documents\IMS\_0 PROYECTO 2016\Logo SMI 600px.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667" r="100000"/>
                    </a14:imgEffect>
                  </a14:imgLayer>
                </a14:imgProps>
              </a:ext>
              <a:ext uri="{28A0092B-C50C-407E-A947-70E740481C1C}">
                <a14:useLocalDpi xmlns:a14="http://schemas.microsoft.com/office/drawing/2010/main" val="0"/>
              </a:ext>
            </a:extLst>
          </a:blip>
          <a:srcRect/>
          <a:stretch>
            <a:fillRect/>
          </a:stretch>
        </p:blipFill>
        <p:spPr bwMode="auto">
          <a:xfrm>
            <a:off x="109850" y="4243400"/>
            <a:ext cx="805531" cy="86057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Resultado de image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35560" y="1059582"/>
            <a:ext cx="2272880" cy="376850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ctrTitle"/>
          </p:nvPr>
        </p:nvSpPr>
        <p:spPr>
          <a:xfrm>
            <a:off x="857481" y="3363838"/>
            <a:ext cx="6189935" cy="1535852"/>
          </a:xfrm>
        </p:spPr>
        <p:txBody>
          <a:bodyPr>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AR" spc="50" dirty="0">
                <a:ln w="11430"/>
                <a:solidFill>
                  <a:srgbClr val="FF0000"/>
                </a:solidFill>
                <a:effectLst>
                  <a:outerShdw blurRad="76200" dist="50800" dir="5400000" algn="tl" rotWithShape="0">
                    <a:srgbClr val="000000">
                      <a:alpha val="65000"/>
                    </a:srgbClr>
                  </a:outerShdw>
                </a:effectLst>
              </a:rPr>
              <a:t>El Dragón al descubierto en el Apocalipsis</a:t>
            </a:r>
            <a:endParaRPr lang="es-AR" spc="50" dirty="0">
              <a:ln w="11430"/>
              <a:solidFill>
                <a:srgbClr val="FF0000"/>
              </a:solidFill>
              <a:effectLst>
                <a:outerShdw blurRad="76200" dist="50800" dir="5400000" algn="tl" rotWithShape="0">
                  <a:srgbClr val="000000">
                    <a:alpha val="65000"/>
                  </a:srgbClr>
                </a:outerShdw>
              </a:effectLst>
            </a:endParaRPr>
          </a:p>
        </p:txBody>
      </p:sp>
      <p:pic>
        <p:nvPicPr>
          <p:cNvPr id="21" name="Picture 2" descr="C:\Users\Gerhard\Documents\Asociacion Argentina\Lecciones\LES 02 2017\cordero y leon.jpeg"/>
          <p:cNvPicPr>
            <a:picLocks noChangeAspect="1" noChangeArrowheads="1"/>
          </p:cNvPicPr>
          <p:nvPr/>
        </p:nvPicPr>
        <p:blipFill rotWithShape="1">
          <a:blip r:embed="rId12">
            <a:extLst>
              <a:ext uri="{28A0092B-C50C-407E-A947-70E740481C1C}">
                <a14:useLocalDpi xmlns:a14="http://schemas.microsoft.com/office/drawing/2010/main" val="0"/>
              </a:ext>
            </a:extLst>
          </a:blip>
          <a:srcRect t="19588" b="11087"/>
          <a:stretch/>
        </p:blipFill>
        <p:spPr bwMode="auto">
          <a:xfrm>
            <a:off x="-1078619" y="0"/>
            <a:ext cx="5067139" cy="3501114"/>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2 Subtítulo"/>
          <p:cNvSpPr txBox="1">
            <a:spLocks/>
          </p:cNvSpPr>
          <p:nvPr/>
        </p:nvSpPr>
        <p:spPr>
          <a:xfrm>
            <a:off x="3995936" y="411510"/>
            <a:ext cx="2902361" cy="837677"/>
          </a:xfrm>
          <a:prstGeom prst="rect">
            <a:avLst/>
          </a:prstGeom>
        </p:spPr>
        <p:txBody>
          <a:bodyPr vert="horz" lIns="0" rIns="18288">
            <a:normAutofit fontScale="85000" lnSpcReduction="10000"/>
          </a:bodyPr>
          <a:lstStyle>
            <a:lvl1pPr marL="0" marR="45720" indent="0" algn="r" rtl="0" eaLnBrk="1" latinLnBrk="0" hangingPunct="1">
              <a:spcBef>
                <a:spcPct val="20000"/>
              </a:spcBef>
              <a:buClr>
                <a:schemeClr val="accent3"/>
              </a:buClr>
              <a:buSzPct val="95000"/>
              <a:buFont typeface="Wingdings 2"/>
              <a:buNone/>
              <a:defRPr kumimoji="0" sz="2600" kern="1200">
                <a:solidFill>
                  <a:schemeClr val="tx1"/>
                </a:solidFill>
                <a:latin typeface="+mn-lt"/>
                <a:ea typeface="+mn-ea"/>
                <a:cs typeface="+mn-cs"/>
              </a:defRPr>
            </a:lvl1pPr>
            <a:lvl2pPr marL="457200" indent="0" algn="ctr" rtl="0" eaLnBrk="1" latinLnBrk="0" hangingPunct="1">
              <a:spcBef>
                <a:spcPct val="20000"/>
              </a:spcBef>
              <a:buClr>
                <a:schemeClr val="accent1"/>
              </a:buClr>
              <a:buSzPct val="85000"/>
              <a:buFont typeface="Wingdings 2"/>
              <a:buNone/>
              <a:defRPr kumimoji="0" sz="2400" kern="1200">
                <a:solidFill>
                  <a:schemeClr val="tx1"/>
                </a:solidFill>
                <a:latin typeface="+mn-lt"/>
                <a:ea typeface="+mn-ea"/>
                <a:cs typeface="+mn-cs"/>
              </a:defRPr>
            </a:lvl2pPr>
            <a:lvl3pPr marL="914400" indent="0" algn="ctr" rtl="0" eaLnBrk="1" latinLnBrk="0" hangingPunct="1">
              <a:spcBef>
                <a:spcPct val="20000"/>
              </a:spcBef>
              <a:buClr>
                <a:schemeClr val="accent2"/>
              </a:buClr>
              <a:buSzPct val="70000"/>
              <a:buFont typeface="Wingdings 2"/>
              <a:buNone/>
              <a:defRPr kumimoji="0" sz="2100" kern="1200">
                <a:solidFill>
                  <a:schemeClr val="tx1"/>
                </a:solidFill>
                <a:latin typeface="+mn-lt"/>
                <a:ea typeface="+mn-ea"/>
                <a:cs typeface="+mn-cs"/>
              </a:defRPr>
            </a:lvl3pPr>
            <a:lvl4pPr marL="1371600" indent="0" algn="ctr" rtl="0" eaLnBrk="1" latinLnBrk="0" hangingPunct="1">
              <a:spcBef>
                <a:spcPct val="20000"/>
              </a:spcBef>
              <a:buClr>
                <a:schemeClr val="accent3"/>
              </a:buClr>
              <a:buSzPct val="65000"/>
              <a:buFont typeface="Wingdings 2"/>
              <a:buNone/>
              <a:defRPr kumimoji="0" sz="2000" kern="1200">
                <a:solidFill>
                  <a:schemeClr val="tx1"/>
                </a:solidFill>
                <a:latin typeface="+mn-lt"/>
                <a:ea typeface="+mn-ea"/>
                <a:cs typeface="+mn-cs"/>
              </a:defRPr>
            </a:lvl4pPr>
            <a:lvl5pPr marL="1828800" indent="0" algn="ctr" rtl="0" eaLnBrk="1" latinLnBrk="0" hangingPunct="1">
              <a:spcBef>
                <a:spcPct val="20000"/>
              </a:spcBef>
              <a:buClr>
                <a:schemeClr val="accent4"/>
              </a:buClr>
              <a:buSzPct val="65000"/>
              <a:buFont typeface="Wingdings 2"/>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5"/>
              </a:buClr>
              <a:buSzPct val="80000"/>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6"/>
              </a:buClr>
              <a:buSzPct val="80000"/>
              <a:buFont typeface="Wingdings 2"/>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tx2"/>
              </a:buClr>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pPr algn="ctr"/>
            <a:r>
              <a:rPr lang="es-AR" sz="3200" b="1" dirty="0">
                <a:ln w="9525">
                  <a:solidFill>
                    <a:schemeClr val="bg1"/>
                  </a:solidFill>
                  <a:prstDash val="solid"/>
                </a:ln>
                <a:effectLst>
                  <a:outerShdw blurRad="12700" dist="38100" dir="2700000" algn="tl" rotWithShape="0">
                    <a:schemeClr val="bg1">
                      <a:lumMod val="50000"/>
                    </a:schemeClr>
                  </a:outerShdw>
                </a:effectLst>
              </a:rPr>
              <a:t>El futuro revelado </a:t>
            </a:r>
            <a:r>
              <a:rPr lang="es-AR" sz="3200" b="1" dirty="0" smtClean="0">
                <a:ln w="9525">
                  <a:solidFill>
                    <a:schemeClr val="bg1"/>
                  </a:solidFill>
                  <a:prstDash val="solid"/>
                </a:ln>
                <a:effectLst>
                  <a:outerShdw blurRad="12700" dist="38100" dir="2700000" algn="tl" rotWithShape="0">
                    <a:schemeClr val="bg1">
                      <a:lumMod val="50000"/>
                    </a:schemeClr>
                  </a:outerShdw>
                </a:effectLst>
              </a:rPr>
              <a:t>en </a:t>
            </a:r>
            <a:r>
              <a:rPr lang="es-AR" sz="3200" b="1" dirty="0">
                <a:ln w="9525">
                  <a:solidFill>
                    <a:schemeClr val="bg1"/>
                  </a:solidFill>
                  <a:prstDash val="solid"/>
                </a:ln>
                <a:effectLst>
                  <a:outerShdw blurRad="12700" dist="38100" dir="2700000" algn="tl" rotWithShape="0">
                    <a:schemeClr val="bg1">
                      <a:lumMod val="50000"/>
                    </a:schemeClr>
                  </a:outerShdw>
                </a:effectLst>
              </a:rPr>
              <a:t>el Apocalipsis</a:t>
            </a:r>
          </a:p>
        </p:txBody>
      </p:sp>
      <p:sp>
        <p:nvSpPr>
          <p:cNvPr id="3" name="2 Subtítulo"/>
          <p:cNvSpPr>
            <a:spLocks noGrp="1"/>
          </p:cNvSpPr>
          <p:nvPr>
            <p:ph type="subTitle" idx="1"/>
          </p:nvPr>
        </p:nvSpPr>
        <p:spPr>
          <a:xfrm>
            <a:off x="209635" y="3435846"/>
            <a:ext cx="605960" cy="638704"/>
          </a:xfrm>
        </p:spPr>
        <p:txBody>
          <a:bodyPr>
            <a:normAutofit fontScale="40000" lnSpcReduction="20000"/>
          </a:bodyPr>
          <a:lstStyle/>
          <a:p>
            <a:pPr algn="ctr"/>
            <a:r>
              <a:rPr lang="es-ES" sz="10600" b="1" dirty="0" smtClean="0">
                <a:solidFill>
                  <a:srgbClr val="99CCFF"/>
                </a:solidFill>
              </a:rPr>
              <a:t>7</a:t>
            </a:r>
            <a:endParaRPr lang="es-AR" sz="1800" b="1" dirty="0">
              <a:solidFill>
                <a:srgbClr val="99CCFF"/>
              </a:solidFill>
            </a:endParaRPr>
          </a:p>
        </p:txBody>
      </p:sp>
      <p:pic>
        <p:nvPicPr>
          <p:cNvPr id="22" name="Picture 3" descr="C:\Users\Gerhard\Documents\IMS\_0 2018\Logos ENG\rescate blanco.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047416" y="4312657"/>
            <a:ext cx="1977627" cy="739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217258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750"/>
                                        <p:tgtEl>
                                          <p:spTgt spid="5"/>
                                        </p:tgtEl>
                                      </p:cBhvr>
                                    </p:animEffect>
                                  </p:childTnLst>
                                </p:cTn>
                              </p:par>
                            </p:childTnLst>
                          </p:cTn>
                        </p:par>
                        <p:par>
                          <p:cTn id="8" fill="hold">
                            <p:stCondLst>
                              <p:cond delay="175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par>
                          <p:cTn id="12" fill="hold">
                            <p:stCondLst>
                              <p:cond delay="2750"/>
                            </p:stCondLst>
                            <p:childTnLst>
                              <p:par>
                                <p:cTn id="13" presetID="47"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anim calcmode="lin" valueType="num">
                                      <p:cBhvr>
                                        <p:cTn id="16" dur="1000" fill="hold"/>
                                        <p:tgtEl>
                                          <p:spTgt spid="20"/>
                                        </p:tgtEl>
                                        <p:attrNameLst>
                                          <p:attrName>ppt_x</p:attrName>
                                        </p:attrNameLst>
                                      </p:cBhvr>
                                      <p:tavLst>
                                        <p:tav tm="0">
                                          <p:val>
                                            <p:strVal val="#ppt_x"/>
                                          </p:val>
                                        </p:tav>
                                        <p:tav tm="100000">
                                          <p:val>
                                            <p:strVal val="#ppt_x"/>
                                          </p:val>
                                        </p:tav>
                                      </p:tavLst>
                                    </p:anim>
                                    <p:anim calcmode="lin" valueType="num">
                                      <p:cBhvr>
                                        <p:cTn id="17" dur="1000" fill="hold"/>
                                        <p:tgtEl>
                                          <p:spTgt spid="20"/>
                                        </p:tgtEl>
                                        <p:attrNameLst>
                                          <p:attrName>ppt_y</p:attrName>
                                        </p:attrNameLst>
                                      </p:cBhvr>
                                      <p:tavLst>
                                        <p:tav tm="0">
                                          <p:val>
                                            <p:strVal val="#ppt_y-.1"/>
                                          </p:val>
                                        </p:tav>
                                        <p:tav tm="100000">
                                          <p:val>
                                            <p:strVal val="#ppt_y"/>
                                          </p:val>
                                        </p:tav>
                                      </p:tavLst>
                                    </p:anim>
                                  </p:childTnLst>
                                </p:cTn>
                              </p:par>
                            </p:childTnLst>
                          </p:cTn>
                        </p:par>
                        <p:par>
                          <p:cTn id="18" fill="hold">
                            <p:stCondLst>
                              <p:cond delay="3750"/>
                            </p:stCondLst>
                            <p:childTnLst>
                              <p:par>
                                <p:cTn id="19" presetID="10" presetClass="entr" presetSubtype="0" fill="hold"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childTnLst>
                                </p:cTn>
                              </p:par>
                            </p:childTnLst>
                          </p:cTn>
                        </p:par>
                        <p:par>
                          <p:cTn id="22" fill="hold">
                            <p:stCondLst>
                              <p:cond delay="4750"/>
                            </p:stCondLst>
                            <p:childTnLst>
                              <p:par>
                                <p:cTn id="23" presetID="10"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childTnLst>
                                </p:cTn>
                              </p:par>
                            </p:childTnLst>
                          </p:cTn>
                        </p:par>
                        <p:par>
                          <p:cTn id="26" fill="hold">
                            <p:stCondLst>
                              <p:cond delay="5750"/>
                            </p:stCondLst>
                            <p:childTnLst>
                              <p:par>
                                <p:cTn id="27" presetID="10" presetClass="entr" presetSubtype="0"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childTnLst>
                                </p:cTn>
                              </p:par>
                            </p:childTnLst>
                          </p:cTn>
                        </p:par>
                        <p:par>
                          <p:cTn id="30" fill="hold">
                            <p:stCondLst>
                              <p:cond delay="6750"/>
                            </p:stCondLst>
                            <p:childTnLst>
                              <p:par>
                                <p:cTn id="31" presetID="42" presetClass="entr" presetSubtype="0"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1000"/>
                                        <p:tgtEl>
                                          <p:spTgt spid="22"/>
                                        </p:tgtEl>
                                      </p:cBhvr>
                                    </p:animEffect>
                                    <p:anim calcmode="lin" valueType="num">
                                      <p:cBhvr>
                                        <p:cTn id="34" dur="1000" fill="hold"/>
                                        <p:tgtEl>
                                          <p:spTgt spid="22"/>
                                        </p:tgtEl>
                                        <p:attrNameLst>
                                          <p:attrName>ppt_x</p:attrName>
                                        </p:attrNameLst>
                                      </p:cBhvr>
                                      <p:tavLst>
                                        <p:tav tm="0">
                                          <p:val>
                                            <p:strVal val="#ppt_x"/>
                                          </p:val>
                                        </p:tav>
                                        <p:tav tm="100000">
                                          <p:val>
                                            <p:strVal val="#ppt_x"/>
                                          </p:val>
                                        </p:tav>
                                      </p:tavLst>
                                    </p:anim>
                                    <p:anim calcmode="lin" valueType="num">
                                      <p:cBhvr>
                                        <p:cTn id="35" dur="1000" fill="hold"/>
                                        <p:tgtEl>
                                          <p:spTgt spid="22"/>
                                        </p:tgtEl>
                                        <p:attrNameLst>
                                          <p:attrName>ppt_y</p:attrName>
                                        </p:attrNameLst>
                                      </p:cBhvr>
                                      <p:tavLst>
                                        <p:tav tm="0">
                                          <p:val>
                                            <p:strVal val="#ppt_y+.1"/>
                                          </p:val>
                                        </p:tav>
                                        <p:tav tm="100000">
                                          <p:val>
                                            <p:strVal val="#ppt_y"/>
                                          </p:val>
                                        </p:tav>
                                      </p:tavLst>
                                    </p:anim>
                                  </p:childTnLst>
                                </p:cTn>
                              </p:par>
                            </p:childTnLst>
                          </p:cTn>
                        </p:par>
                        <p:par>
                          <p:cTn id="36" fill="hold">
                            <p:stCondLst>
                              <p:cond delay="7750"/>
                            </p:stCondLst>
                            <p:childTnLst>
                              <p:par>
                                <p:cTn id="37" presetID="26" presetClass="emph" presetSubtype="0" fill="hold" nodeType="afterEffect">
                                  <p:stCondLst>
                                    <p:cond delay="0"/>
                                  </p:stCondLst>
                                  <p:childTnLst>
                                    <p:animEffect transition="out" filter="fade">
                                      <p:cBhvr>
                                        <p:cTn id="38" dur="500" tmFilter="0, 0; .2, .5; .8, .5; 1, 0"/>
                                        <p:tgtEl>
                                          <p:spTgt spid="7"/>
                                        </p:tgtEl>
                                      </p:cBhvr>
                                    </p:animEffect>
                                    <p:animScale>
                                      <p:cBhvr>
                                        <p:cTn id="39" dur="250" autoRev="1" fill="hold"/>
                                        <p:tgtEl>
                                          <p:spTgt spid="7"/>
                                        </p:tgtEl>
                                      </p:cBhvr>
                                      <p:by x="105000" y="105000"/>
                                    </p:animScale>
                                  </p:childTnLst>
                                </p:cTn>
                              </p:par>
                            </p:childTnLst>
                          </p:cTn>
                        </p:par>
                        <p:par>
                          <p:cTn id="40" fill="hold">
                            <p:stCondLst>
                              <p:cond delay="8250"/>
                            </p:stCondLst>
                            <p:childTnLst>
                              <p:par>
                                <p:cTn id="41" presetID="10" presetClass="entr" presetSubtype="0" fill="hold" nodeType="afterEffect">
                                  <p:stCondLst>
                                    <p:cond delay="0"/>
                                  </p:stCondLst>
                                  <p:childTnLst>
                                    <p:set>
                                      <p:cBhvr>
                                        <p:cTn id="42" dur="1" fill="hold">
                                          <p:stCondLst>
                                            <p:cond delay="0"/>
                                          </p:stCondLst>
                                        </p:cTn>
                                        <p:tgtEl>
                                          <p:spTgt spid="1032"/>
                                        </p:tgtEl>
                                        <p:attrNameLst>
                                          <p:attrName>style.visibility</p:attrName>
                                        </p:attrNameLst>
                                      </p:cBhvr>
                                      <p:to>
                                        <p:strVal val="visible"/>
                                      </p:to>
                                    </p:set>
                                    <p:animEffect transition="in" filter="fade">
                                      <p:cBhvr>
                                        <p:cTn id="43" dur="500"/>
                                        <p:tgtEl>
                                          <p:spTgt spid="1032"/>
                                        </p:tgtEl>
                                      </p:cBhvr>
                                    </p:animEffect>
                                  </p:childTnLst>
                                </p:cTn>
                              </p:par>
                            </p:childTnLst>
                          </p:cTn>
                        </p:par>
                        <p:par>
                          <p:cTn id="44" fill="hold">
                            <p:stCondLst>
                              <p:cond delay="8750"/>
                            </p:stCondLst>
                            <p:childTnLst>
                              <p:par>
                                <p:cTn id="45" presetID="2" presetClass="entr" presetSubtype="4" fill="hold" grpId="0" nodeType="afterEffect">
                                  <p:stCondLst>
                                    <p:cond delay="0"/>
                                  </p:stCondLst>
                                  <p:childTnLst>
                                    <p:set>
                                      <p:cBhvr>
                                        <p:cTn id="46" dur="1" fill="hold">
                                          <p:stCondLst>
                                            <p:cond delay="0"/>
                                          </p:stCondLst>
                                        </p:cTn>
                                        <p:tgtEl>
                                          <p:spTgt spid="2"/>
                                        </p:tgtEl>
                                        <p:attrNameLst>
                                          <p:attrName>style.visibility</p:attrName>
                                        </p:attrNameLst>
                                      </p:cBhvr>
                                      <p:to>
                                        <p:strVal val="visible"/>
                                      </p:to>
                                    </p:set>
                                    <p:anim calcmode="lin" valueType="num">
                                      <p:cBhvr additive="base">
                                        <p:cTn id="47" dur="1250" fill="hold"/>
                                        <p:tgtEl>
                                          <p:spTgt spid="2"/>
                                        </p:tgtEl>
                                        <p:attrNameLst>
                                          <p:attrName>ppt_x</p:attrName>
                                        </p:attrNameLst>
                                      </p:cBhvr>
                                      <p:tavLst>
                                        <p:tav tm="0">
                                          <p:val>
                                            <p:strVal val="#ppt_x"/>
                                          </p:val>
                                        </p:tav>
                                        <p:tav tm="100000">
                                          <p:val>
                                            <p:strVal val="#ppt_x"/>
                                          </p:val>
                                        </p:tav>
                                      </p:tavLst>
                                    </p:anim>
                                    <p:anim calcmode="lin" valueType="num">
                                      <p:cBhvr additive="base">
                                        <p:cTn id="48" dur="1250" fill="hold"/>
                                        <p:tgtEl>
                                          <p:spTgt spid="2"/>
                                        </p:tgtEl>
                                        <p:attrNameLst>
                                          <p:attrName>ppt_y</p:attrName>
                                        </p:attrNameLst>
                                      </p:cBhvr>
                                      <p:tavLst>
                                        <p:tav tm="0">
                                          <p:val>
                                            <p:strVal val="1+#ppt_h/2"/>
                                          </p:val>
                                        </p:tav>
                                        <p:tav tm="100000">
                                          <p:val>
                                            <p:strVal val="#ppt_y"/>
                                          </p:val>
                                        </p:tav>
                                      </p:tavLst>
                                    </p:anim>
                                  </p:childTnLst>
                                </p:cTn>
                              </p:par>
                            </p:childTnLst>
                          </p:cTn>
                        </p:par>
                        <p:par>
                          <p:cTn id="49" fill="hold">
                            <p:stCondLst>
                              <p:cond delay="10000"/>
                            </p:stCondLst>
                            <p:childTnLst>
                              <p:par>
                                <p:cTn id="50" presetID="42" presetClass="entr" presetSubtype="0" fill="hold" grpId="0" nodeType="afterEffect">
                                  <p:stCondLst>
                                    <p:cond delay="0"/>
                                  </p:stCondLst>
                                  <p:childTnLst>
                                    <p:set>
                                      <p:cBhvr>
                                        <p:cTn id="51" dur="1" fill="hold">
                                          <p:stCondLst>
                                            <p:cond delay="0"/>
                                          </p:stCondLst>
                                        </p:cTn>
                                        <p:tgtEl>
                                          <p:spTgt spid="3">
                                            <p:txEl>
                                              <p:pRg st="0" end="0"/>
                                            </p:txEl>
                                          </p:spTgt>
                                        </p:tgtEl>
                                        <p:attrNameLst>
                                          <p:attrName>style.visibility</p:attrName>
                                        </p:attrNameLst>
                                      </p:cBhvr>
                                      <p:to>
                                        <p:strVal val="visible"/>
                                      </p:to>
                                    </p:set>
                                    <p:animEffect transition="in" filter="fade">
                                      <p:cBhvr>
                                        <p:cTn id="52" dur="1000"/>
                                        <p:tgtEl>
                                          <p:spTgt spid="3">
                                            <p:txEl>
                                              <p:pRg st="0" end="0"/>
                                            </p:txEl>
                                          </p:spTgt>
                                        </p:tgtEl>
                                      </p:cBhvr>
                                    </p:animEffect>
                                    <p:anim calcmode="lin" valueType="num">
                                      <p:cBhvr>
                                        <p:cTn id="5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5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55" fill="hold">
                            <p:stCondLst>
                              <p:cond delay="11000"/>
                            </p:stCondLst>
                            <p:childTnLst>
                              <p:par>
                                <p:cTn id="56" presetID="22" presetClass="entr" presetSubtype="1" fill="hold" nodeType="after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wipe(up)">
                                      <p:cBhvr>
                                        <p:cTn id="58" dur="500"/>
                                        <p:tgtEl>
                                          <p:spTgt spid="15"/>
                                        </p:tgtEl>
                                      </p:cBhvr>
                                    </p:animEffect>
                                  </p:childTnLst>
                                </p:cTn>
                              </p:par>
                            </p:childTnLst>
                          </p:cTn>
                        </p:par>
                        <p:par>
                          <p:cTn id="59" fill="hold">
                            <p:stCondLst>
                              <p:cond delay="11500"/>
                            </p:stCondLst>
                            <p:childTnLst>
                              <p:par>
                                <p:cTn id="60" presetID="26" presetClass="emph" presetSubtype="0" fill="hold" grpId="1" nodeType="afterEffect">
                                  <p:stCondLst>
                                    <p:cond delay="0"/>
                                  </p:stCondLst>
                                  <p:childTnLst>
                                    <p:animEffect transition="out" filter="fade">
                                      <p:cBhvr>
                                        <p:cTn id="61" dur="750" tmFilter="0, 0; .2, .5; .8, .5; 1, 0"/>
                                        <p:tgtEl>
                                          <p:spTgt spid="3">
                                            <p:txEl>
                                              <p:pRg st="0" end="0"/>
                                            </p:txEl>
                                          </p:spTgt>
                                        </p:tgtEl>
                                      </p:cBhvr>
                                    </p:animEffect>
                                    <p:animScale>
                                      <p:cBhvr>
                                        <p:cTn id="62" dur="375" autoRev="1" fill="hold"/>
                                        <p:tgtEl>
                                          <p:spTgt spid="3">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3" grpId="0" build="p"/>
      <p:bldP spid="3" grpId="1"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96018"/>
            <a:ext cx="3863280" cy="459508"/>
          </a:xfrm>
        </p:spPr>
        <p:txBody>
          <a:bodyPr>
            <a:normAutofit/>
          </a:bodyPr>
          <a:lstStyle/>
          <a:p>
            <a:r>
              <a:rPr lang="es-ES" sz="2400" b="1" dirty="0">
                <a:effectLst>
                  <a:outerShdw blurRad="38100" dist="38100" dir="2700000" algn="tl">
                    <a:srgbClr val="000000">
                      <a:alpha val="43137"/>
                    </a:srgbClr>
                  </a:outerShdw>
                </a:effectLst>
                <a:latin typeface="Myriad Pro" pitchFamily="34" charset="0"/>
              </a:rPr>
              <a:t>Ezequiel 28:13-15 </a:t>
            </a:r>
            <a:endParaRPr lang="es-ES" sz="2400" b="1" dirty="0">
              <a:effectLst>
                <a:outerShdw blurRad="38100" dist="38100" dir="2700000" algn="tl">
                  <a:srgbClr val="000000">
                    <a:alpha val="43137"/>
                  </a:srgbClr>
                </a:outerShdw>
              </a:effectLst>
              <a:latin typeface="Myriad Pro" pitchFamily="34" charset="0"/>
            </a:endParaRPr>
          </a:p>
        </p:txBody>
      </p:sp>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p:cNvPicPr>
            <a:picLocks noChangeAspect="1"/>
          </p:cNvPicPr>
          <p:nvPr/>
        </p:nvPicPr>
        <p:blipFill rotWithShape="1">
          <a:blip r:embed="rId5">
            <a:extLst>
              <a:ext uri="{BEBA8EAE-BF5A-486C-A8C5-ECC9F3942E4B}">
                <a14:imgProps xmlns:a14="http://schemas.microsoft.com/office/drawing/2010/main">
                  <a14:imgLayer r:embed="rId6">
                    <a14:imgEffect>
                      <a14:saturation sat="400000"/>
                    </a14:imgEffect>
                    <a14:imgEffect>
                      <a14:brightnessContrast bright="40000" contrast="40000"/>
                    </a14:imgEffect>
                  </a14:imgLayer>
                </a14:imgProps>
              </a:ext>
            </a:extLst>
          </a:blip>
          <a:srcRect l="14415" t="959" r="43323" b="-959"/>
          <a:stretch/>
        </p:blipFill>
        <p:spPr>
          <a:xfrm flipH="1">
            <a:off x="6372199" y="843558"/>
            <a:ext cx="3024336" cy="4486984"/>
          </a:xfrm>
          <a:prstGeom prst="rect">
            <a:avLst/>
          </a:prstGeom>
          <a:effectLst>
            <a:softEdge rad="635000"/>
          </a:effectLst>
        </p:spPr>
      </p:pic>
      <p:sp>
        <p:nvSpPr>
          <p:cNvPr id="3" name="2 Marcador de contenido"/>
          <p:cNvSpPr>
            <a:spLocks noGrp="1"/>
          </p:cNvSpPr>
          <p:nvPr>
            <p:ph idx="1"/>
          </p:nvPr>
        </p:nvSpPr>
        <p:spPr>
          <a:xfrm>
            <a:off x="395537" y="699542"/>
            <a:ext cx="6624736" cy="4248472"/>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“En Edén, en el huerto de Dios, estuviste: toda piedra preciosa fue tu vestidura: sardio, topacio, diamante, turquesa, ónix, y berilo, zafiro, carbúnculo, y esmeralda, y oro: las obras de tus </a:t>
            </a:r>
            <a:r>
              <a:rPr lang="es-AR" sz="2400" b="1" i="1" spc="50" dirty="0" err="1">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atambores</a:t>
            </a:r>
            <a:r>
              <a:rPr lang="es-AR"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y de tus pífanos estuvieron apercibidas en ti el día que fuiste creado. Tú, querubín grande, que cubre, y yo te puse: en el santo monte de Dios estuviste: en medio de piedras de fuego anduviste. Acabado eras en todos tus caminos desde el día que fuiste creado, hasta que se halló maldad en ti”.</a:t>
            </a:r>
          </a:p>
        </p:txBody>
      </p:sp>
      <p:pic>
        <p:nvPicPr>
          <p:cNvPr id="9" name="Picture 3" descr="C:\Users\Gerhard\Documents\IMS\_0 2018\Logos ENG\rescate blanco.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064031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96018"/>
            <a:ext cx="3863280" cy="459508"/>
          </a:xfrm>
        </p:spPr>
        <p:txBody>
          <a:bodyPr>
            <a:normAutofit/>
          </a:bodyPr>
          <a:lstStyle/>
          <a:p>
            <a:r>
              <a:rPr lang="es-ES" sz="2400" b="1" dirty="0">
                <a:effectLst>
                  <a:outerShdw blurRad="38100" dist="38100" dir="2700000" algn="tl">
                    <a:srgbClr val="000000">
                      <a:alpha val="43137"/>
                    </a:srgbClr>
                  </a:outerShdw>
                </a:effectLst>
                <a:latin typeface="Myriad Pro" pitchFamily="34" charset="0"/>
              </a:rPr>
              <a:t>Isaías 14:12-14 </a:t>
            </a:r>
            <a:endParaRPr lang="es-ES" sz="2400" b="1" dirty="0">
              <a:effectLst>
                <a:outerShdw blurRad="38100" dist="38100" dir="2700000" algn="tl">
                  <a:srgbClr val="000000">
                    <a:alpha val="43137"/>
                  </a:srgbClr>
                </a:outerShdw>
              </a:effectLst>
              <a:latin typeface="Myriad Pro" pitchFamily="34" charset="0"/>
            </a:endParaRPr>
          </a:p>
        </p:txBody>
      </p:sp>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p:cNvPicPr>
            <a:picLocks noChangeAspect="1"/>
          </p:cNvPicPr>
          <p:nvPr/>
        </p:nvPicPr>
        <p:blipFill rotWithShape="1">
          <a:blip r:embed="rId5">
            <a:extLst>
              <a:ext uri="{BEBA8EAE-BF5A-486C-A8C5-ECC9F3942E4B}">
                <a14:imgProps xmlns:a14="http://schemas.microsoft.com/office/drawing/2010/main">
                  <a14:imgLayer r:embed="rId6">
                    <a14:imgEffect>
                      <a14:saturation sat="400000"/>
                    </a14:imgEffect>
                    <a14:imgEffect>
                      <a14:brightnessContrast bright="40000" contrast="40000"/>
                    </a14:imgEffect>
                  </a14:imgLayer>
                </a14:imgProps>
              </a:ext>
            </a:extLst>
          </a:blip>
          <a:srcRect l="14415" t="959" r="43323" b="-959"/>
          <a:stretch/>
        </p:blipFill>
        <p:spPr>
          <a:xfrm flipH="1">
            <a:off x="6372199" y="843558"/>
            <a:ext cx="3024336" cy="4486984"/>
          </a:xfrm>
          <a:prstGeom prst="rect">
            <a:avLst/>
          </a:prstGeom>
          <a:effectLst>
            <a:softEdge rad="635000"/>
          </a:effectLst>
        </p:spPr>
      </p:pic>
      <p:sp>
        <p:nvSpPr>
          <p:cNvPr id="3" name="2 Marcador de contenido"/>
          <p:cNvSpPr>
            <a:spLocks noGrp="1"/>
          </p:cNvSpPr>
          <p:nvPr>
            <p:ph idx="1"/>
          </p:nvPr>
        </p:nvSpPr>
        <p:spPr>
          <a:xfrm>
            <a:off x="467544" y="771550"/>
            <a:ext cx="6624735" cy="4176464"/>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28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“¡Cómo caíste del cielo, o Lucero, hijo de la mañana! ¡cortado fuiste por tierra, el que debilitabas las naciones! Tú que decías en tu corazón: Subiré al cielo: en lo alto junto a las estrellas de Dios ensalzaré mi trono; y en el monte del testimonio me asentaré, en los lados del aquilón. Sobre las alturas de las nubes subiré, y seré semejante al Altísimo</a:t>
            </a:r>
            <a:r>
              <a:rPr lang="es-AR" sz="28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t>
            </a:r>
            <a:endParaRPr lang="es-AR" sz="28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p:txBody>
      </p:sp>
      <p:pic>
        <p:nvPicPr>
          <p:cNvPr id="8" name="Picture 3" descr="C:\Users\Gerhard\Documents\IMS\_0 2018\Logos ENG\rescate blanco.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316159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Users\Gerhard\Pictures\_Graphics USA\Bulgaria pictures Feb. 2010 --final\Woman clothed with sun.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 t="30216" r="7646" b="-1"/>
          <a:stretch/>
        </p:blipFill>
        <p:spPr bwMode="auto">
          <a:xfrm>
            <a:off x="4427984" y="267128"/>
            <a:ext cx="4718361" cy="5261733"/>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96018"/>
            <a:ext cx="3863280" cy="459508"/>
          </a:xfrm>
        </p:spPr>
        <p:txBody>
          <a:bodyPr>
            <a:normAutofit/>
          </a:bodyPr>
          <a:lstStyle/>
          <a:p>
            <a:r>
              <a:rPr lang="es-ES" sz="2400" b="1" dirty="0">
                <a:effectLst>
                  <a:outerShdw blurRad="38100" dist="38100" dir="2700000" algn="tl">
                    <a:srgbClr val="000000">
                      <a:alpha val="43137"/>
                    </a:srgbClr>
                  </a:outerShdw>
                </a:effectLst>
                <a:latin typeface="Myriad Pro" pitchFamily="34" charset="0"/>
              </a:rPr>
              <a:t>Apocalipsis </a:t>
            </a:r>
            <a:r>
              <a:rPr lang="es-ES" sz="2400" b="1" dirty="0" smtClean="0">
                <a:effectLst>
                  <a:outerShdw blurRad="38100" dist="38100" dir="2700000" algn="tl">
                    <a:srgbClr val="000000">
                      <a:alpha val="43137"/>
                    </a:srgbClr>
                  </a:outerShdw>
                </a:effectLst>
                <a:latin typeface="Myriad Pro" pitchFamily="34" charset="0"/>
              </a:rPr>
              <a:t>12:4 p.p.</a:t>
            </a:r>
            <a:endParaRPr lang="es-ES" sz="2400" b="1" dirty="0">
              <a:effectLst>
                <a:outerShdw blurRad="38100" dist="38100" dir="2700000" algn="tl">
                  <a:srgbClr val="000000">
                    <a:alpha val="43137"/>
                  </a:srgbClr>
                </a:outerShdw>
              </a:effectLst>
              <a:latin typeface="Myriad Pro" pitchFamily="34" charset="0"/>
            </a:endParaRPr>
          </a:p>
        </p:txBody>
      </p:sp>
      <p:pic>
        <p:nvPicPr>
          <p:cNvPr id="7"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95537" y="1419622"/>
            <a:ext cx="4203340" cy="3816424"/>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36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y su cola arrastraba la </a:t>
            </a:r>
            <a:r>
              <a:rPr lang="es-AR" sz="3600" b="1" i="1" spc="50" dirty="0">
                <a:ln w="11430"/>
                <a:solidFill>
                  <a:srgbClr val="FF0000"/>
                </a:solidFill>
                <a:effectLst>
                  <a:outerShdw blurRad="76200" dist="50800" dir="5400000" algn="tl" rotWithShape="0">
                    <a:srgbClr val="000000">
                      <a:alpha val="65000"/>
                    </a:srgbClr>
                  </a:outerShdw>
                </a:effectLst>
                <a:latin typeface="Myriad Pro" pitchFamily="34" charset="0"/>
              </a:rPr>
              <a:t>tercera parte </a:t>
            </a:r>
            <a:r>
              <a:rPr lang="es-AR" sz="36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de las estrellas del cielo, y las arrojó sobre la tierra. </a:t>
            </a:r>
            <a:endParaRPr lang="es-ES" sz="36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p:txBody>
      </p:sp>
      <p:pic>
        <p:nvPicPr>
          <p:cNvPr id="8"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640037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434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Resultado de imagen para lluvia de estrellas de las perseida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7126" b="15055"/>
          <a:stretch/>
        </p:blipFill>
        <p:spPr bwMode="auto">
          <a:xfrm>
            <a:off x="0" y="431515"/>
            <a:ext cx="9144000" cy="471198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611560" y="963031"/>
            <a:ext cx="6345041" cy="2400807"/>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2800" b="1" i="1" spc="50" dirty="0">
                <a:ln w="11430"/>
                <a:solidFill>
                  <a:srgbClr val="FF0000"/>
                </a:solidFill>
                <a:effectLst>
                  <a:outerShdw blurRad="76200" dist="50800" dir="5400000" algn="tl" rotWithShape="0">
                    <a:srgbClr val="000000">
                      <a:alpha val="65000"/>
                    </a:srgbClr>
                  </a:outerShdw>
                </a:effectLst>
                <a:latin typeface="Myriad Pro" pitchFamily="34" charset="0"/>
              </a:rPr>
              <a:t>“Y fue lanzado fuera aquel gran dragón, la serpiente antigua, llamada diablo y Satanás, el cual engaña a todo el mundo; fue arrojado en tierra, y sus ángeles fueron arrojados con él”.</a:t>
            </a:r>
          </a:p>
        </p:txBody>
      </p:sp>
      <p:sp>
        <p:nvSpPr>
          <p:cNvPr id="5" name="1 Título"/>
          <p:cNvSpPr>
            <a:spLocks noGrp="1"/>
          </p:cNvSpPr>
          <p:nvPr>
            <p:ph type="title"/>
          </p:nvPr>
        </p:nvSpPr>
        <p:spPr>
          <a:xfrm>
            <a:off x="276672" y="96018"/>
            <a:ext cx="3863280" cy="459508"/>
          </a:xfrm>
        </p:spPr>
        <p:txBody>
          <a:bodyPr>
            <a:normAutofit/>
          </a:bodyPr>
          <a:lstStyle/>
          <a:p>
            <a:r>
              <a:rPr lang="es-ES" sz="2400" b="1" dirty="0">
                <a:effectLst>
                  <a:outerShdw blurRad="38100" dist="38100" dir="2700000" algn="tl">
                    <a:srgbClr val="000000">
                      <a:alpha val="43137"/>
                    </a:srgbClr>
                  </a:outerShdw>
                </a:effectLst>
                <a:latin typeface="Myriad Pro" pitchFamily="34" charset="0"/>
              </a:rPr>
              <a:t>Apocalipsis </a:t>
            </a:r>
            <a:r>
              <a:rPr lang="es-ES" sz="2400" b="1" dirty="0" smtClean="0">
                <a:effectLst>
                  <a:outerShdw blurRad="38100" dist="38100" dir="2700000" algn="tl">
                    <a:srgbClr val="000000">
                      <a:alpha val="43137"/>
                    </a:srgbClr>
                  </a:outerShdw>
                </a:effectLst>
                <a:latin typeface="Myriad Pro" pitchFamily="34" charset="0"/>
              </a:rPr>
              <a:t>12:9</a:t>
            </a:r>
            <a:endParaRPr lang="es-ES" sz="2400" b="1" dirty="0">
              <a:effectLst>
                <a:outerShdw blurRad="38100" dist="38100" dir="2700000" algn="tl">
                  <a:srgbClr val="000000">
                    <a:alpha val="43137"/>
                  </a:srgbClr>
                </a:outerShdw>
              </a:effectLst>
              <a:latin typeface="Myriad Pro" pitchFamily="34" charset="0"/>
            </a:endParaRPr>
          </a:p>
        </p:txBody>
      </p:sp>
      <p:pic>
        <p:nvPicPr>
          <p:cNvPr id="9"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755883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4" name="Picture 2" descr="Resultado de imagen para eva arbo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5943" y="386447"/>
            <a:ext cx="5308545" cy="3769479"/>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457200" y="528066"/>
            <a:ext cx="2818656" cy="857250"/>
          </a:xfrm>
        </p:spPr>
        <p:txBody>
          <a:bodyPr/>
          <a:lstStyle/>
          <a:p>
            <a:r>
              <a:rPr lang="es-ES" dirty="0" smtClean="0">
                <a:solidFill>
                  <a:srgbClr val="FFC000"/>
                </a:solidFill>
              </a:rPr>
              <a:t>En el Edén</a:t>
            </a:r>
            <a:endParaRPr lang="es-AR" dirty="0">
              <a:solidFill>
                <a:srgbClr val="FFC000"/>
              </a:solidFill>
            </a:endParaRPr>
          </a:p>
        </p:txBody>
      </p:sp>
      <p:sp>
        <p:nvSpPr>
          <p:cNvPr id="6" name="1 Título"/>
          <p:cNvSpPr txBox="1">
            <a:spLocks/>
          </p:cNvSpPr>
          <p:nvPr/>
        </p:nvSpPr>
        <p:spPr>
          <a:xfrm>
            <a:off x="2915816" y="528066"/>
            <a:ext cx="2818656" cy="857250"/>
          </a:xfrm>
          <a:prstGeom prst="rect">
            <a:avLst/>
          </a:prstGeom>
        </p:spPr>
        <p:txBody>
          <a:bodyPr vert="horz" lIns="0" rIns="0" bIns="0" anchor="b">
            <a:normAutofit/>
          </a:bodyPr>
          <a:lstStyle>
            <a:lvl1pPr algn="l" rtl="0" eaLnBrk="1" latinLnBrk="0" hangingPunct="1">
              <a:spcBef>
                <a:spcPct val="0"/>
              </a:spcBef>
              <a:buNone/>
              <a:defRPr kumimoji="0" sz="5000" b="0" i="0" u="none" kern="1200">
                <a:ln>
                  <a:noFill/>
                </a:ln>
                <a:solidFill>
                  <a:schemeClr val="tx2"/>
                </a:solidFill>
                <a:effectLst/>
                <a:latin typeface="+mj-lt"/>
                <a:ea typeface="+mj-ea"/>
                <a:cs typeface="+mj-cs"/>
              </a:defRPr>
            </a:lvl1pPr>
          </a:lstStyle>
          <a:p>
            <a:r>
              <a:rPr lang="es-ES" dirty="0" smtClean="0">
                <a:solidFill>
                  <a:srgbClr val="FF0000"/>
                </a:solidFill>
              </a:rPr>
              <a:t>se perdió:</a:t>
            </a:r>
            <a:endParaRPr lang="es-AR" dirty="0">
              <a:solidFill>
                <a:srgbClr val="FF0000"/>
              </a:solidFill>
            </a:endParaRPr>
          </a:p>
        </p:txBody>
      </p:sp>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5" name="2 Marcador de contenido"/>
          <p:cNvSpPr>
            <a:spLocks noGrp="1"/>
          </p:cNvSpPr>
          <p:nvPr>
            <p:ph idx="1"/>
          </p:nvPr>
        </p:nvSpPr>
        <p:spPr>
          <a:xfrm>
            <a:off x="457200" y="1563638"/>
            <a:ext cx="8229600" cy="2945085"/>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514350" indent="-514350">
              <a:buClr>
                <a:srgbClr val="FF0000"/>
              </a:buClr>
              <a:buFont typeface="+mj-lt"/>
              <a:buAutoNum type="arabicPeriod"/>
            </a:pPr>
            <a:r>
              <a:rPr lang="es-AR" sz="32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La </a:t>
            </a:r>
            <a:r>
              <a:rPr lang="es-AR" sz="32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vida </a:t>
            </a:r>
            <a:r>
              <a:rPr lang="es-AR" sz="32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eterna</a:t>
            </a:r>
          </a:p>
          <a:p>
            <a:pPr marL="514350" indent="-514350">
              <a:buClr>
                <a:srgbClr val="FF0000"/>
              </a:buClr>
              <a:buFont typeface="+mj-lt"/>
              <a:buAutoNum type="arabicPeriod"/>
            </a:pPr>
            <a:r>
              <a:rPr lang="es-AR" sz="32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Naturaleza </a:t>
            </a:r>
            <a:r>
              <a:rPr lang="es-AR" sz="32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y </a:t>
            </a:r>
            <a:r>
              <a:rPr lang="es-AR" sz="32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r>
            <a:br>
              <a:rPr lang="es-AR" sz="32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br>
            <a:r>
              <a:rPr lang="es-AR" sz="32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carácter </a:t>
            </a:r>
            <a:r>
              <a:rPr lang="es-AR" sz="32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recto</a:t>
            </a:r>
          </a:p>
          <a:p>
            <a:pPr marL="514350" indent="-514350">
              <a:buClr>
                <a:srgbClr val="FF0000"/>
              </a:buClr>
              <a:buFont typeface="+mj-lt"/>
              <a:buAutoNum type="arabicPeriod"/>
            </a:pPr>
            <a:r>
              <a:rPr lang="es-AR" sz="32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Dominio </a:t>
            </a:r>
            <a:r>
              <a:rPr lang="es-AR" sz="32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sobre todo </a:t>
            </a:r>
            <a:endParaRPr lang="es-AR" sz="32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endParaRPr>
          </a:p>
          <a:p>
            <a:pPr marL="514350" indent="-514350">
              <a:buClr>
                <a:srgbClr val="FF0000"/>
              </a:buClr>
              <a:buFont typeface="+mj-lt"/>
              <a:buAutoNum type="arabicPeriod"/>
            </a:pPr>
            <a:r>
              <a:rPr lang="es-AR" sz="32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S</a:t>
            </a:r>
            <a:r>
              <a:rPr lang="es-AR" sz="32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u </a:t>
            </a:r>
            <a:r>
              <a:rPr lang="es-AR" sz="32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hogar </a:t>
            </a:r>
            <a:r>
              <a:rPr lang="es-AR" sz="32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maravilloso, el </a:t>
            </a:r>
            <a:r>
              <a:rPr lang="es-AR" sz="32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Edén. </a:t>
            </a:r>
          </a:p>
        </p:txBody>
      </p:sp>
      <p:pic>
        <p:nvPicPr>
          <p:cNvPr id="8"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756929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000"/>
                                        <p:tgtEl>
                                          <p:spTgt spid="5">
                                            <p:txEl>
                                              <p:pRg st="0" end="0"/>
                                            </p:txEl>
                                          </p:spTgt>
                                        </p:tgtEl>
                                      </p:cBhvr>
                                    </p:animEffect>
                                    <p:anim calcmode="lin" valueType="num">
                                      <p:cBhvr>
                                        <p:cTn id="1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1000"/>
                                        <p:tgtEl>
                                          <p:spTgt spid="5">
                                            <p:txEl>
                                              <p:pRg st="1" end="1"/>
                                            </p:txEl>
                                          </p:spTgt>
                                        </p:tgtEl>
                                      </p:cBhvr>
                                    </p:animEffect>
                                    <p:anim calcmode="lin" valueType="num">
                                      <p:cBhvr>
                                        <p:cTn id="1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fade">
                                      <p:cBhvr>
                                        <p:cTn id="23" dur="1000"/>
                                        <p:tgtEl>
                                          <p:spTgt spid="5">
                                            <p:txEl>
                                              <p:pRg st="2" end="2"/>
                                            </p:txEl>
                                          </p:spTgt>
                                        </p:tgtEl>
                                      </p:cBhvr>
                                    </p:animEffect>
                                    <p:anim calcmode="lin" valueType="num">
                                      <p:cBhvr>
                                        <p:cTn id="24"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5"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nodeType="after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Effect transition="in" filter="fade">
                                      <p:cBhvr>
                                        <p:cTn id="29" dur="1000"/>
                                        <p:tgtEl>
                                          <p:spTgt spid="5">
                                            <p:txEl>
                                              <p:pRg st="3" end="3"/>
                                            </p:txEl>
                                          </p:spTgt>
                                        </p:tgtEl>
                                      </p:cBhvr>
                                    </p:animEffect>
                                    <p:anim calcmode="lin" valueType="num">
                                      <p:cBhvr>
                                        <p:cTn id="30"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par>
                          <p:cTn id="32" fill="hold">
                            <p:stCondLst>
                              <p:cond delay="4500"/>
                            </p:stCondLst>
                            <p:childTnLst>
                              <p:par>
                                <p:cTn id="33" presetID="22" presetClass="entr" presetSubtype="1"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up)">
                                      <p:cBhvr>
                                        <p:cTn id="35" dur="500"/>
                                        <p:tgtEl>
                                          <p:spTgt spid="7"/>
                                        </p:tgtEl>
                                      </p:cBhvr>
                                    </p:animEffect>
                                  </p:childTnLst>
                                </p:cTn>
                              </p:par>
                            </p:childTnLst>
                          </p:cTn>
                        </p:par>
                        <p:par>
                          <p:cTn id="36" fill="hold">
                            <p:stCondLst>
                              <p:cond delay="5000"/>
                            </p:stCondLst>
                            <p:childTnLst>
                              <p:par>
                                <p:cTn id="37" presetID="42" presetClass="entr" presetSubtype="0" fill="hold"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6" name="Picture 2" descr="Resultado de imagen para cadenas"/>
          <p:cNvPicPr>
            <a:picLocks noChangeAspect="1" noChangeArrowheads="1"/>
          </p:cNvPicPr>
          <p:nvPr/>
        </p:nvPicPr>
        <p:blipFill rotWithShape="1">
          <a:blip r:embed="rId3">
            <a:extLst>
              <a:ext uri="{28A0092B-C50C-407E-A947-70E740481C1C}">
                <a14:useLocalDpi xmlns:a14="http://schemas.microsoft.com/office/drawing/2010/main" val="0"/>
              </a:ext>
            </a:extLst>
          </a:blip>
          <a:srcRect l="38898" r="127"/>
          <a:stretch/>
        </p:blipFill>
        <p:spPr bwMode="auto">
          <a:xfrm>
            <a:off x="2339752" y="-92546"/>
            <a:ext cx="4176464" cy="5134272"/>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sp>
        <p:nvSpPr>
          <p:cNvPr id="2" name="Marcador de contenido 1"/>
          <p:cNvSpPr>
            <a:spLocks noGrp="1"/>
          </p:cNvSpPr>
          <p:nvPr>
            <p:ph idx="1"/>
          </p:nvPr>
        </p:nvSpPr>
        <p:spPr/>
        <p:txBody>
          <a:bodyPr/>
          <a:lstStyle/>
          <a:p>
            <a:endParaRPr lang="es-ES" dirty="0"/>
          </a:p>
        </p:txBody>
      </p:sp>
      <p:pic>
        <p:nvPicPr>
          <p:cNvPr id="7"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046764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434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Resultado de imagen para caden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4569" y="0"/>
            <a:ext cx="6849431" cy="5134272"/>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96018"/>
            <a:ext cx="3863280" cy="459508"/>
          </a:xfrm>
        </p:spPr>
        <p:txBody>
          <a:bodyPr>
            <a:normAutofit/>
          </a:bodyPr>
          <a:lstStyle/>
          <a:p>
            <a:r>
              <a:rPr lang="es-ES" sz="2400" b="1" dirty="0" smtClean="0">
                <a:effectLst>
                  <a:outerShdw blurRad="38100" dist="38100" dir="2700000" algn="tl">
                    <a:srgbClr val="000000">
                      <a:alpha val="43137"/>
                    </a:srgbClr>
                  </a:outerShdw>
                </a:effectLst>
                <a:latin typeface="Myriad Pro" pitchFamily="34" charset="0"/>
              </a:rPr>
              <a:t>2 Pedro 2:19</a:t>
            </a:r>
            <a:endParaRPr lang="es-ES" sz="2400" b="1" dirty="0">
              <a:effectLst>
                <a:outerShdw blurRad="38100" dist="38100" dir="2700000" algn="tl">
                  <a:srgbClr val="000000">
                    <a:alpha val="43137"/>
                  </a:srgbClr>
                </a:outerShdw>
              </a:effectLst>
              <a:latin typeface="Myriad Pro" pitchFamily="34" charset="0"/>
            </a:endParaRPr>
          </a:p>
        </p:txBody>
      </p:sp>
      <p:pic>
        <p:nvPicPr>
          <p:cNvPr id="7"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95536" y="987574"/>
            <a:ext cx="4896544" cy="3740268"/>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3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Les prometen libertad, y son ellos mismos </a:t>
            </a:r>
            <a:r>
              <a:rPr lang="es-AR" sz="3200" b="1" i="1" spc="50" dirty="0">
                <a:ln w="11430"/>
                <a:solidFill>
                  <a:srgbClr val="FF0000"/>
                </a:solidFill>
                <a:effectLst>
                  <a:outerShdw blurRad="76200" dist="50800" dir="5400000" algn="tl" rotWithShape="0">
                    <a:srgbClr val="000000">
                      <a:alpha val="65000"/>
                    </a:srgbClr>
                  </a:outerShdw>
                </a:effectLst>
                <a:latin typeface="Myriad Pro" pitchFamily="34" charset="0"/>
              </a:rPr>
              <a:t>esclavos de corrupción</a:t>
            </a:r>
            <a:r>
              <a:rPr lang="es-AR" sz="3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Porque el que es vencido por alguno es hecho esclavo del que lo venció</a:t>
            </a:r>
            <a:r>
              <a:rPr lang="es-AR" sz="32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t>
            </a:r>
            <a:endParaRPr lang="es-ES" sz="3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p:txBody>
      </p:sp>
      <p:pic>
        <p:nvPicPr>
          <p:cNvPr id="8"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018457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2" name="Picture 2" descr="Resultado de imagen para hombre pensativ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1800" y="801587"/>
            <a:ext cx="6543675" cy="4362451"/>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sp>
        <p:nvSpPr>
          <p:cNvPr id="5" name="2 Marcador de contenido"/>
          <p:cNvSpPr>
            <a:spLocks noGrp="1"/>
          </p:cNvSpPr>
          <p:nvPr>
            <p:ph idx="1"/>
          </p:nvPr>
        </p:nvSpPr>
        <p:spPr>
          <a:xfrm>
            <a:off x="1115616" y="915566"/>
            <a:ext cx="4824536" cy="2736304"/>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Clr>
                <a:srgbClr val="FF0000"/>
              </a:buClr>
              <a:buNone/>
            </a:pPr>
            <a:r>
              <a:rPr lang="es-AR"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"En maldad he sido formado y en pecado me concibió mi madre" </a:t>
            </a:r>
            <a:r>
              <a:rPr lang="es-AR"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
            </a:r>
            <a:br>
              <a:rPr lang="es-AR" sz="3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br>
            <a:r>
              <a:rPr lang="es-AR" sz="32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a:t>
            </a:r>
            <a:r>
              <a:rPr lang="es-AR" sz="32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Salmos 51:5</a:t>
            </a:r>
            <a:r>
              <a:rPr lang="es-AR" sz="32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a:t>
            </a:r>
            <a:endParaRPr lang="es-AR" sz="32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endParaRPr>
          </a:p>
        </p:txBody>
      </p:sp>
      <p:pic>
        <p:nvPicPr>
          <p:cNvPr id="9"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695984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500"/>
                                        <p:tgtEl>
                                          <p:spTgt spid="5">
                                            <p:txEl>
                                              <p:pRg st="0" end="0"/>
                                            </p:txEl>
                                          </p:spTgt>
                                        </p:tgtEl>
                                      </p:cBhvr>
                                    </p:animEffect>
                                    <p:anim calcmode="lin" valueType="num">
                                      <p:cBhvr>
                                        <p:cTn id="8" dur="2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2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2500"/>
                            </p:stCondLst>
                            <p:childTnLst>
                              <p:par>
                                <p:cTn id="11" presetID="22" presetClass="entr" presetSubtype="1"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childTnLst>
                          </p:cTn>
                        </p:par>
                        <p:par>
                          <p:cTn id="14" fill="hold">
                            <p:stCondLst>
                              <p:cond delay="3000"/>
                            </p:stCondLst>
                            <p:childTnLst>
                              <p:par>
                                <p:cTn id="15" presetID="42"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8" name="1 Título"/>
          <p:cNvSpPr txBox="1">
            <a:spLocks/>
          </p:cNvSpPr>
          <p:nvPr/>
        </p:nvSpPr>
        <p:spPr>
          <a:xfrm>
            <a:off x="323528" y="96018"/>
            <a:ext cx="2476191" cy="459508"/>
          </a:xfrm>
          <a:prstGeom prst="rect">
            <a:avLst/>
          </a:prstGeom>
        </p:spPr>
        <p:txBody>
          <a:bodyPr vert="horz" lIns="0" rIns="0" bIns="0" anchor="b">
            <a:normAutofit/>
          </a:bodyPr>
          <a:lstStyle>
            <a:lvl1pPr algn="l" rtl="0" eaLnBrk="1" latinLnBrk="0" hangingPunct="1">
              <a:spcBef>
                <a:spcPct val="0"/>
              </a:spcBef>
              <a:buNone/>
              <a:defRPr kumimoji="0" sz="5000" b="0" i="0" u="none" kern="1200">
                <a:ln>
                  <a:noFill/>
                </a:ln>
                <a:solidFill>
                  <a:schemeClr val="tx2"/>
                </a:solidFill>
                <a:effectLst/>
                <a:latin typeface="+mj-lt"/>
                <a:ea typeface="+mj-ea"/>
                <a:cs typeface="+mj-cs"/>
              </a:defRPr>
            </a:lvl1pPr>
          </a:lstStyle>
          <a:p>
            <a:r>
              <a:rPr lang="es-ES" sz="2400" b="1" dirty="0">
                <a:effectLst>
                  <a:outerShdw blurRad="38100" dist="38100" dir="2700000" algn="tl">
                    <a:srgbClr val="000000">
                      <a:alpha val="43137"/>
                    </a:srgbClr>
                  </a:outerShdw>
                </a:effectLst>
                <a:latin typeface="Myriad Pro" pitchFamily="34" charset="0"/>
              </a:rPr>
              <a:t>Romanos 7:18</a:t>
            </a:r>
          </a:p>
        </p:txBody>
      </p:sp>
      <p:pic>
        <p:nvPicPr>
          <p:cNvPr id="2" name="Imagen 1"/>
          <p:cNvPicPr>
            <a:picLocks noChangeAspect="1"/>
          </p:cNvPicPr>
          <p:nvPr/>
        </p:nvPicPr>
        <p:blipFill rotWithShape="1">
          <a:blip r:embed="rId5"/>
          <a:srcRect l="27443"/>
          <a:stretch/>
        </p:blipFill>
        <p:spPr>
          <a:xfrm>
            <a:off x="5036195" y="555526"/>
            <a:ext cx="4720381" cy="4326293"/>
          </a:xfrm>
          <a:prstGeom prst="rect">
            <a:avLst/>
          </a:prstGeom>
          <a:effectLst>
            <a:softEdge rad="635000"/>
          </a:effectLst>
        </p:spPr>
      </p:pic>
      <p:sp>
        <p:nvSpPr>
          <p:cNvPr id="9" name="2 Marcador de contenido"/>
          <p:cNvSpPr txBox="1">
            <a:spLocks/>
          </p:cNvSpPr>
          <p:nvPr/>
        </p:nvSpPr>
        <p:spPr>
          <a:xfrm>
            <a:off x="539392" y="1314597"/>
            <a:ext cx="5400760" cy="2121249"/>
          </a:xfrm>
          <a:prstGeom prst="rect">
            <a:avLst/>
          </a:prstGeom>
        </p:spPr>
        <p:txBody>
          <a:bodyPr vert="horz">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r>
              <a:rPr lang="es-AR" sz="3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“Porque yo sé que en mí esto es en mi carne, no mora el bien; porque el querer el bien lo tengo a mi alcance, pero no el hacerlo”.</a:t>
            </a:r>
            <a:endParaRPr lang="es-ES" sz="3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p:txBody>
      </p:sp>
      <p:pic>
        <p:nvPicPr>
          <p:cNvPr id="12"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66796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1000"/>
                                        <p:tgtEl>
                                          <p:spTgt spid="9">
                                            <p:txEl>
                                              <p:pRg st="0" end="0"/>
                                            </p:txEl>
                                          </p:spTgt>
                                        </p:tgtEl>
                                      </p:cBhvr>
                                    </p:animEffect>
                                    <p:anim calcmode="lin" valueType="num">
                                      <p:cBhvr>
                                        <p:cTn id="13"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build="p"/>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43499"/>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96018"/>
            <a:ext cx="3863280" cy="459508"/>
          </a:xfrm>
        </p:spPr>
        <p:txBody>
          <a:bodyPr>
            <a:normAutofit/>
          </a:bodyPr>
          <a:lstStyle/>
          <a:p>
            <a:r>
              <a:rPr lang="es-ES" sz="2400" b="1" dirty="0" smtClean="0">
                <a:effectLst>
                  <a:outerShdw blurRad="38100" dist="38100" dir="2700000" algn="tl">
                    <a:srgbClr val="000000">
                      <a:alpha val="43137"/>
                    </a:srgbClr>
                  </a:outerShdw>
                </a:effectLst>
                <a:latin typeface="Myriad Pro" pitchFamily="34" charset="0"/>
              </a:rPr>
              <a:t>Romanos 5:12</a:t>
            </a:r>
            <a:endParaRPr lang="es-ES" sz="2400" b="1" dirty="0">
              <a:effectLst>
                <a:outerShdw blurRad="38100" dist="38100" dir="2700000" algn="tl">
                  <a:srgbClr val="000000">
                    <a:alpha val="43137"/>
                  </a:srgbClr>
                </a:outerShdw>
              </a:effectLst>
              <a:latin typeface="Myriad Pro" pitchFamily="34" charset="0"/>
            </a:endParaRPr>
          </a:p>
        </p:txBody>
      </p:sp>
      <p:pic>
        <p:nvPicPr>
          <p:cNvPr id="6" name="Picture 2" descr="Resultado de imagen para jesus leon de ju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0133" y="125088"/>
            <a:ext cx="5018411" cy="5018412"/>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23528" y="1203598"/>
            <a:ext cx="5184576" cy="3414947"/>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3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Por tanto, como el pecado entró en el mundo por un hombre, y por el pecado la muerte, así la muerte pasó a todos los hombres, por cuanto todos pecaron</a:t>
            </a:r>
            <a:r>
              <a:rPr lang="es-AR" sz="32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t>
            </a:r>
            <a:endParaRPr lang="es-AR" sz="36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p:txBody>
      </p:sp>
      <p:pic>
        <p:nvPicPr>
          <p:cNvPr id="8"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489403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4" name="Imagen 3"/>
          <p:cNvPicPr>
            <a:picLocks noChangeAspect="1"/>
          </p:cNvPicPr>
          <p:nvPr/>
        </p:nvPicPr>
        <p:blipFill>
          <a:blip r:embed="rId3"/>
          <a:stretch>
            <a:fillRect/>
          </a:stretch>
        </p:blipFill>
        <p:spPr>
          <a:xfrm>
            <a:off x="-151140" y="-81080"/>
            <a:ext cx="9446281" cy="5305661"/>
          </a:xfrm>
          <a:prstGeom prst="rect">
            <a:avLst/>
          </a:prstGeom>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499742"/>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Gerhard\Documents\IMS\_0 2018\Logos ENG\rescate blanc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146273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43499"/>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96018"/>
            <a:ext cx="3863280" cy="459508"/>
          </a:xfrm>
        </p:spPr>
        <p:txBody>
          <a:bodyPr>
            <a:normAutofit/>
          </a:bodyPr>
          <a:lstStyle/>
          <a:p>
            <a:r>
              <a:rPr lang="es-ES" sz="2400" b="1" dirty="0" smtClean="0">
                <a:effectLst>
                  <a:outerShdw blurRad="38100" dist="38100" dir="2700000" algn="tl">
                    <a:srgbClr val="000000">
                      <a:alpha val="43137"/>
                    </a:srgbClr>
                  </a:outerShdw>
                </a:effectLst>
                <a:latin typeface="Myriad Pro" pitchFamily="34" charset="0"/>
              </a:rPr>
              <a:t>Romanos 5:14-21</a:t>
            </a:r>
            <a:endParaRPr lang="es-ES" sz="2400" b="1" dirty="0">
              <a:effectLst>
                <a:outerShdw blurRad="38100" dist="38100" dir="2700000" algn="tl">
                  <a:srgbClr val="000000">
                    <a:alpha val="43137"/>
                  </a:srgbClr>
                </a:outerShdw>
              </a:effectLst>
              <a:latin typeface="Myriad Pro" pitchFamily="34" charset="0"/>
            </a:endParaRPr>
          </a:p>
        </p:txBody>
      </p:sp>
      <p:pic>
        <p:nvPicPr>
          <p:cNvPr id="6" name="Picture 2" descr="Resultado de imagen para jesus leon de ju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080" y="679002"/>
            <a:ext cx="4176464" cy="417646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96552" y="966675"/>
            <a:ext cx="5543600" cy="4413387"/>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28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…Porque si por el pecado de uno muchos murieron, mucho más la gracia de Dios abundó para muchos, y el don de gracia por un hombre, Jesucristo. Porque así como en Adán todos mueren, así también en Cristo todos serán vivificados”.</a:t>
            </a:r>
          </a:p>
          <a:p>
            <a:pPr marL="0" indent="0">
              <a:buNone/>
            </a:pPr>
            <a:endParaRPr lang="es-AR" sz="28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p:txBody>
      </p:sp>
      <p:pic>
        <p:nvPicPr>
          <p:cNvPr id="8"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698025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2" name="Picture 2" descr="Resultado de imagen para coro de angeles del rayo azu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449" y="-596602"/>
            <a:ext cx="7704857" cy="5084762"/>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sp>
        <p:nvSpPr>
          <p:cNvPr id="2" name="Marcador de contenido 1"/>
          <p:cNvSpPr>
            <a:spLocks noGrp="1"/>
          </p:cNvSpPr>
          <p:nvPr>
            <p:ph idx="1"/>
          </p:nvPr>
        </p:nvSpPr>
        <p:spPr/>
        <p:txBody>
          <a:bodyPr/>
          <a:lstStyle/>
          <a:p>
            <a:endParaRPr lang="es-ES" dirty="0"/>
          </a:p>
        </p:txBody>
      </p:sp>
      <p:pic>
        <p:nvPicPr>
          <p:cNvPr id="7"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231586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43499"/>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96018"/>
            <a:ext cx="3863280" cy="459508"/>
          </a:xfrm>
        </p:spPr>
        <p:txBody>
          <a:bodyPr>
            <a:normAutofit/>
          </a:bodyPr>
          <a:lstStyle/>
          <a:p>
            <a:r>
              <a:rPr lang="es-ES" sz="2400" b="1" dirty="0">
                <a:effectLst>
                  <a:outerShdw blurRad="38100" dist="38100" dir="2700000" algn="tl">
                    <a:srgbClr val="000000">
                      <a:alpha val="43137"/>
                    </a:srgbClr>
                  </a:outerShdw>
                </a:effectLst>
                <a:latin typeface="Myriad Pro" pitchFamily="34" charset="0"/>
              </a:rPr>
              <a:t>Apocalipsis </a:t>
            </a:r>
            <a:r>
              <a:rPr lang="es-ES" sz="2400" b="1" dirty="0" smtClean="0">
                <a:effectLst>
                  <a:outerShdw blurRad="38100" dist="38100" dir="2700000" algn="tl">
                    <a:srgbClr val="000000">
                      <a:alpha val="43137"/>
                    </a:srgbClr>
                  </a:outerShdw>
                </a:effectLst>
                <a:latin typeface="Myriad Pro" pitchFamily="34" charset="0"/>
              </a:rPr>
              <a:t>12:10, 12</a:t>
            </a:r>
            <a:endParaRPr lang="es-ES" sz="2400" b="1" dirty="0">
              <a:effectLst>
                <a:outerShdw blurRad="38100" dist="38100" dir="2700000" algn="tl">
                  <a:srgbClr val="000000">
                    <a:alpha val="43137"/>
                  </a:srgbClr>
                </a:outerShdw>
              </a:effectLst>
              <a:latin typeface="Myriad Pro" pitchFamily="34" charset="0"/>
            </a:endParaRPr>
          </a:p>
        </p:txBody>
      </p:sp>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Resultado de imagen para coro de angeles del rayo azu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9925" y="844135"/>
            <a:ext cx="5904656" cy="3896733"/>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276672" y="771550"/>
            <a:ext cx="6743600" cy="4176464"/>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Entonces oí una gran voz en el cielo, que decía: Ahora ha venido la salvación, el poder, y el reino de nuestro Dios, y la autoridad de su Cristo; porque ha sido lanzado fuera el acusador de nuestros hermanos, el que los acusaba delante de nuestro Dios día y noche. </a:t>
            </a:r>
          </a:p>
          <a:p>
            <a:pPr marL="0" indent="0">
              <a:buNone/>
            </a:pPr>
            <a:r>
              <a:rPr lang="es-AR" sz="24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Por </a:t>
            </a:r>
            <a:r>
              <a:rPr lang="es-AR"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lo cual alegraos, cielos, y los que moráis en ellos. ¡Ay de los moradores de la tierra y del mar! P</a:t>
            </a:r>
            <a:r>
              <a:rPr lang="es-AR" sz="24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orque </a:t>
            </a:r>
            <a:r>
              <a:rPr lang="es-AR"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el diablo ha descendido a vosotros con gran ira, sabiendo que tiene poco tiempo. </a:t>
            </a:r>
          </a:p>
          <a:p>
            <a:pPr marL="0" indent="0">
              <a:buNone/>
            </a:pPr>
            <a:endParaRPr lang="es-AR"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p:txBody>
      </p:sp>
      <p:pic>
        <p:nvPicPr>
          <p:cNvPr id="8"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998040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22" presetClass="entr" presetSubtype="1"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up)">
                                      <p:cBhvr>
                                        <p:cTn id="25" dur="500"/>
                                        <p:tgtEl>
                                          <p:spTgt spid="7"/>
                                        </p:tgtEl>
                                      </p:cBhvr>
                                    </p:animEffect>
                                  </p:childTnLst>
                                </p:cTn>
                              </p:par>
                            </p:childTnLst>
                          </p:cTn>
                        </p:par>
                        <p:par>
                          <p:cTn id="26" fill="hold">
                            <p:stCondLst>
                              <p:cond delay="1500"/>
                            </p:stCondLst>
                            <p:childTnLst>
                              <p:par>
                                <p:cTn id="27" presetID="42" presetClass="entr" presetSubtype="0"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Resultado de imagen para lobo piel de corder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661" y="-20538"/>
            <a:ext cx="6734691" cy="421591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loguit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sp>
        <p:nvSpPr>
          <p:cNvPr id="2" name="Marcador de contenido 1"/>
          <p:cNvSpPr>
            <a:spLocks noGrp="1"/>
          </p:cNvSpPr>
          <p:nvPr>
            <p:ph idx="1"/>
          </p:nvPr>
        </p:nvSpPr>
        <p:spPr/>
        <p:txBody>
          <a:bodyPr/>
          <a:lstStyle/>
          <a:p>
            <a:endParaRPr lang="es-ES"/>
          </a:p>
        </p:txBody>
      </p:sp>
      <p:pic>
        <p:nvPicPr>
          <p:cNvPr id="6"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499742"/>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421306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43499"/>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96018"/>
            <a:ext cx="3863280" cy="459508"/>
          </a:xfrm>
        </p:spPr>
        <p:txBody>
          <a:bodyPr>
            <a:normAutofit/>
          </a:bodyPr>
          <a:lstStyle/>
          <a:p>
            <a:r>
              <a:rPr lang="es-ES" sz="2400" b="1" dirty="0">
                <a:effectLst>
                  <a:outerShdw blurRad="38100" dist="38100" dir="2700000" algn="tl">
                    <a:srgbClr val="000000">
                      <a:alpha val="43137"/>
                    </a:srgbClr>
                  </a:outerShdw>
                </a:effectLst>
                <a:latin typeface="Myriad Pro" pitchFamily="34" charset="0"/>
              </a:rPr>
              <a:t>Apocalipsis </a:t>
            </a:r>
            <a:r>
              <a:rPr lang="es-ES" sz="2400" b="1" dirty="0" smtClean="0">
                <a:effectLst>
                  <a:outerShdw blurRad="38100" dist="38100" dir="2700000" algn="tl">
                    <a:srgbClr val="000000">
                      <a:alpha val="43137"/>
                    </a:srgbClr>
                  </a:outerShdw>
                </a:effectLst>
                <a:latin typeface="Myriad Pro" pitchFamily="34" charset="0"/>
              </a:rPr>
              <a:t>16:13, 14</a:t>
            </a:r>
            <a:endParaRPr lang="es-ES" sz="2400" b="1" dirty="0">
              <a:effectLst>
                <a:outerShdw blurRad="38100" dist="38100" dir="2700000" algn="tl">
                  <a:srgbClr val="000000">
                    <a:alpha val="43137"/>
                  </a:srgbClr>
                </a:outerShdw>
              </a:effectLst>
              <a:latin typeface="Myriad Pro" pitchFamily="34" charset="0"/>
            </a:endParaRPr>
          </a:p>
        </p:txBody>
      </p:sp>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Resultado de imagen para lobo piel de corder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36648" y="987574"/>
            <a:ext cx="5931896" cy="371336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23528" y="699542"/>
            <a:ext cx="5760640" cy="4176464"/>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28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Y vi salir de la boca del dragón, y de la boca de la bestia, y de la boca del falso profeta, </a:t>
            </a:r>
            <a:r>
              <a:rPr lang="es-AR" sz="2800" b="1" i="1" spc="50" dirty="0">
                <a:ln w="11430"/>
                <a:solidFill>
                  <a:srgbClr val="FF0000"/>
                </a:solidFill>
                <a:effectLst>
                  <a:outerShdw blurRad="76200" dist="50800" dir="5400000" algn="tl" rotWithShape="0">
                    <a:srgbClr val="000000">
                      <a:alpha val="65000"/>
                    </a:srgbClr>
                  </a:outerShdw>
                </a:effectLst>
                <a:latin typeface="Myriad Pro" pitchFamily="34" charset="0"/>
              </a:rPr>
              <a:t>tres espíritus inmundos a manera de ranas</a:t>
            </a:r>
            <a:r>
              <a:rPr lang="es-AR" sz="28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pues son espíritus de demonios, que </a:t>
            </a:r>
            <a:r>
              <a:rPr lang="es-AR" sz="2800" b="1" i="1" spc="50" dirty="0">
                <a:ln w="11430"/>
                <a:solidFill>
                  <a:srgbClr val="FF0000"/>
                </a:solidFill>
                <a:effectLst>
                  <a:outerShdw blurRad="76200" dist="50800" dir="5400000" algn="tl" rotWithShape="0">
                    <a:srgbClr val="000000">
                      <a:alpha val="65000"/>
                    </a:srgbClr>
                  </a:outerShdw>
                </a:effectLst>
                <a:latin typeface="Myriad Pro" pitchFamily="34" charset="0"/>
              </a:rPr>
              <a:t>hacen señales</a:t>
            </a:r>
            <a:r>
              <a:rPr lang="es-AR" sz="28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y van a los reyes de la tierra en todo el mundo, para reunirlos a la batalla de aquel gran día del Dios Todopoderoso. </a:t>
            </a:r>
          </a:p>
        </p:txBody>
      </p:sp>
      <p:pic>
        <p:nvPicPr>
          <p:cNvPr id="9"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526741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43499"/>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96018"/>
            <a:ext cx="3863280" cy="459508"/>
          </a:xfrm>
        </p:spPr>
        <p:txBody>
          <a:bodyPr>
            <a:normAutofit/>
          </a:bodyPr>
          <a:lstStyle/>
          <a:p>
            <a:r>
              <a:rPr lang="es-ES" sz="2400" b="1" dirty="0" smtClean="0">
                <a:effectLst>
                  <a:outerShdw blurRad="38100" dist="38100" dir="2700000" algn="tl">
                    <a:srgbClr val="000000">
                      <a:alpha val="43137"/>
                    </a:srgbClr>
                  </a:outerShdw>
                </a:effectLst>
                <a:latin typeface="Myriad Pro" pitchFamily="34" charset="0"/>
              </a:rPr>
              <a:t>2 Tesalonicenses 2:9</a:t>
            </a:r>
            <a:endParaRPr lang="es-ES" sz="2400" b="1" dirty="0">
              <a:effectLst>
                <a:outerShdw blurRad="38100" dist="38100" dir="2700000" algn="tl">
                  <a:srgbClr val="000000">
                    <a:alpha val="43137"/>
                  </a:srgbClr>
                </a:outerShdw>
              </a:effectLst>
              <a:latin typeface="Myriad Pro" pitchFamily="34" charset="0"/>
            </a:endParaRPr>
          </a:p>
        </p:txBody>
      </p:sp>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Resultado de imagen para lobo piel de corder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36648" y="987574"/>
            <a:ext cx="5931896" cy="371336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23528" y="1059582"/>
            <a:ext cx="4106241" cy="360040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32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…inicuo </a:t>
            </a:r>
            <a:r>
              <a:rPr lang="es-AR" sz="3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cuyo advenimiento es por obra de Satanás, con gran poder y señales y prodigios </a:t>
            </a:r>
            <a:r>
              <a:rPr lang="es-AR" sz="32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mentirosos</a:t>
            </a:r>
            <a:endParaRPr lang="es-AR" sz="3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p:txBody>
      </p:sp>
      <p:pic>
        <p:nvPicPr>
          <p:cNvPr id="8"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19309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2" descr="C:\Users\Gerhard\Documents\_Estudios Biblicos PPT\ondaWEB6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loguit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magen relacionad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3426" y="-354816"/>
            <a:ext cx="5662870" cy="566287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Marcador de contenido 1"/>
          <p:cNvSpPr>
            <a:spLocks noGrp="1"/>
          </p:cNvSpPr>
          <p:nvPr>
            <p:ph idx="1"/>
          </p:nvPr>
        </p:nvSpPr>
        <p:spPr/>
        <p:txBody>
          <a:bodyPr/>
          <a:lstStyle/>
          <a:p>
            <a:endParaRPr lang="es-ES"/>
          </a:p>
        </p:txBody>
      </p:sp>
      <p:pic>
        <p:nvPicPr>
          <p:cNvPr id="8"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389373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43499"/>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96018"/>
            <a:ext cx="3863280" cy="459508"/>
          </a:xfrm>
        </p:spPr>
        <p:txBody>
          <a:bodyPr>
            <a:normAutofit/>
          </a:bodyPr>
          <a:lstStyle/>
          <a:p>
            <a:r>
              <a:rPr lang="es-ES" sz="2400" b="1" dirty="0" smtClean="0">
                <a:effectLst>
                  <a:outerShdw blurRad="38100" dist="38100" dir="2700000" algn="tl">
                    <a:srgbClr val="000000">
                      <a:alpha val="43137"/>
                    </a:srgbClr>
                  </a:outerShdw>
                </a:effectLst>
                <a:latin typeface="Myriad Pro" pitchFamily="34" charset="0"/>
              </a:rPr>
              <a:t>2 Corintios 11:13-15</a:t>
            </a:r>
            <a:endParaRPr lang="es-ES" sz="2400" b="1" dirty="0">
              <a:effectLst>
                <a:outerShdw blurRad="38100" dist="38100" dir="2700000" algn="tl">
                  <a:srgbClr val="000000">
                    <a:alpha val="43137"/>
                  </a:srgbClr>
                </a:outerShdw>
              </a:effectLst>
              <a:latin typeface="Myriad Pro" pitchFamily="34" charset="0"/>
            </a:endParaRPr>
          </a:p>
        </p:txBody>
      </p:sp>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n relacionad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1320" y="699542"/>
            <a:ext cx="4168969" cy="4168969"/>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276672" y="627534"/>
            <a:ext cx="6311552" cy="4759009"/>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ES" sz="30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t>
            </a:r>
            <a:r>
              <a:rPr lang="es-AR" sz="30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Porque éstos son falsos apóstoles, obreros fraudulentos, que se disfrazan como apóstoles de Cristo. Y no es maravilla, porque el mismo Satanás se disfraza como ángel de luz. Así que, no es extraño si también sus ministros se disfrazan como ministros de justicia; cuyo fin será conforme a sus obras.</a:t>
            </a:r>
          </a:p>
        </p:txBody>
      </p:sp>
      <p:pic>
        <p:nvPicPr>
          <p:cNvPr id="8"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55283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2" descr="C:\Users\Gerhard\Pictures\_Graphics USA\Bulgaria pictures Feb. 2010 --final\Woman clothed with sun.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t="-546" r="977"/>
          <a:stretch/>
        </p:blipFill>
        <p:spPr bwMode="auto">
          <a:xfrm>
            <a:off x="2434199" y="-161876"/>
            <a:ext cx="3361937" cy="5037882"/>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sp>
        <p:nvSpPr>
          <p:cNvPr id="2" name="Marcador de contenido 1"/>
          <p:cNvSpPr>
            <a:spLocks noGrp="1"/>
          </p:cNvSpPr>
          <p:nvPr>
            <p:ph idx="1"/>
          </p:nvPr>
        </p:nvSpPr>
        <p:spPr/>
        <p:txBody>
          <a:bodyPr/>
          <a:lstStyle/>
          <a:p>
            <a:endParaRPr lang="es-ES"/>
          </a:p>
        </p:txBody>
      </p:sp>
      <p:pic>
        <p:nvPicPr>
          <p:cNvPr id="7"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32091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43499"/>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96018"/>
            <a:ext cx="3863280" cy="459508"/>
          </a:xfrm>
        </p:spPr>
        <p:txBody>
          <a:bodyPr>
            <a:normAutofit/>
          </a:bodyPr>
          <a:lstStyle/>
          <a:p>
            <a:r>
              <a:rPr lang="es-ES" sz="2400" b="1" dirty="0">
                <a:effectLst>
                  <a:outerShdw blurRad="38100" dist="38100" dir="2700000" algn="tl">
                    <a:srgbClr val="000000">
                      <a:alpha val="43137"/>
                    </a:srgbClr>
                  </a:outerShdw>
                </a:effectLst>
                <a:latin typeface="Myriad Pro" pitchFamily="34" charset="0"/>
              </a:rPr>
              <a:t>Apocalipsis 12:17 </a:t>
            </a:r>
          </a:p>
        </p:txBody>
      </p:sp>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95536" y="771550"/>
            <a:ext cx="5159424" cy="3999063"/>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30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Entonces el dragón se llenó de ira contra la mujer; y se fue a hacer guerra contra el resto de la descendencia de ella, los que guardan los mandamientos de Dios y tienen el testimonio de Jesucristo.</a:t>
            </a:r>
          </a:p>
        </p:txBody>
      </p:sp>
      <p:pic>
        <p:nvPicPr>
          <p:cNvPr id="8" name="Picture 2" descr="C:\Users\Gerhard\Pictures\_Graphics USA\Bulgaria pictures Feb. 2010 --final\Woman clothed with sun.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 t="-546" r="977"/>
          <a:stretch/>
        </p:blipFill>
        <p:spPr bwMode="auto">
          <a:xfrm>
            <a:off x="5703504" y="411510"/>
            <a:ext cx="3443252" cy="5159733"/>
          </a:xfrm>
          <a:prstGeom prst="rect">
            <a:avLst/>
          </a:prstGeom>
          <a:noFill/>
          <a:effectLst>
            <a:softEdge rad="508000"/>
          </a:effectLst>
          <a:extLst>
            <a:ext uri="{909E8E84-426E-40DD-AFC4-6F175D3DCCD1}">
              <a14:hiddenFill xmlns:a14="http://schemas.microsoft.com/office/drawing/2010/main">
                <a:solidFill>
                  <a:srgbClr val="FFFFFF"/>
                </a:solidFill>
              </a14:hiddenFill>
            </a:ext>
          </a:extLst>
        </p:spPr>
      </p:pic>
      <p:pic>
        <p:nvPicPr>
          <p:cNvPr id="9"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771478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5" name="Imagen 4"/>
          <p:cNvPicPr>
            <a:picLocks noChangeAspect="1"/>
          </p:cNvPicPr>
          <p:nvPr/>
        </p:nvPicPr>
        <p:blipFill>
          <a:blip r:embed="rId3"/>
          <a:stretch>
            <a:fillRect/>
          </a:stretch>
        </p:blipFill>
        <p:spPr>
          <a:xfrm>
            <a:off x="-266952" y="-648842"/>
            <a:ext cx="9677905" cy="6441184"/>
          </a:xfrm>
          <a:prstGeom prst="rect">
            <a:avLst/>
          </a:prstGeom>
        </p:spPr>
      </p:pic>
      <p:pic>
        <p:nvPicPr>
          <p:cNvPr id="6"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499742"/>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Gerhard\Documents\IMS\_0 2018\Logos ENG\rescate blanc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498183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30" name="Picture 2" descr="C:\Users\Gerhard\Documents\IMS\_0 PROYECTO 2016\Carteles Ley\Jesus ley.jpg"/>
          <p:cNvPicPr>
            <a:picLocks noChangeAspect="1" noChangeArrowheads="1"/>
          </p:cNvPicPr>
          <p:nvPr/>
        </p:nvPicPr>
        <p:blipFill rotWithShape="1">
          <a:blip r:embed="rId3">
            <a:extLst>
              <a:ext uri="{28A0092B-C50C-407E-A947-70E740481C1C}">
                <a14:useLocalDpi xmlns:a14="http://schemas.microsoft.com/office/drawing/2010/main" val="0"/>
              </a:ext>
            </a:extLst>
          </a:blip>
          <a:srcRect t="30971" r="9504"/>
          <a:stretch/>
        </p:blipFill>
        <p:spPr bwMode="auto">
          <a:xfrm>
            <a:off x="1209465" y="-340911"/>
            <a:ext cx="4322747" cy="4640853"/>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sp>
        <p:nvSpPr>
          <p:cNvPr id="2" name="Marcador de contenido 1"/>
          <p:cNvSpPr>
            <a:spLocks noGrp="1"/>
          </p:cNvSpPr>
          <p:nvPr>
            <p:ph idx="1"/>
          </p:nvPr>
        </p:nvSpPr>
        <p:spPr/>
        <p:txBody>
          <a:bodyPr/>
          <a:lstStyle/>
          <a:p>
            <a:endParaRPr lang="es-ES"/>
          </a:p>
        </p:txBody>
      </p:sp>
      <p:pic>
        <p:nvPicPr>
          <p:cNvPr id="7" name="Picture 2" descr="C:\Users\Gerhard\Pictures\_Graphics USA\Bulgaria pictures Feb. 2010 --final\Woman clothed with sun.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 t="-546" r="977"/>
          <a:stretch/>
        </p:blipFill>
        <p:spPr bwMode="auto">
          <a:xfrm>
            <a:off x="5724128" y="35700"/>
            <a:ext cx="2845663" cy="4264242"/>
          </a:xfrm>
          <a:prstGeom prst="rect">
            <a:avLst/>
          </a:prstGeom>
          <a:noFill/>
          <a:effectLst>
            <a:softEdge rad="508000"/>
          </a:effectLst>
          <a:extLst>
            <a:ext uri="{909E8E84-426E-40DD-AFC4-6F175D3DCCD1}">
              <a14:hiddenFill xmlns:a14="http://schemas.microsoft.com/office/drawing/2010/main">
                <a:solidFill>
                  <a:srgbClr val="FFFFFF"/>
                </a:solidFill>
              </a14:hiddenFill>
            </a:ext>
          </a:extLst>
        </p:spPr>
      </p:pic>
      <p:pic>
        <p:nvPicPr>
          <p:cNvPr id="8" name="Picture 3" descr="C:\Users\Gerhard\Documents\IMS\_0 2018\Logos ENG\rescate blanco.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38364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434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IMS\_0 PROYECTO 2016\Carteles Ley\Jesus ley.jpg"/>
          <p:cNvPicPr>
            <a:picLocks noChangeAspect="1" noChangeArrowheads="1"/>
          </p:cNvPicPr>
          <p:nvPr/>
        </p:nvPicPr>
        <p:blipFill rotWithShape="1">
          <a:blip r:embed="rId4">
            <a:extLst>
              <a:ext uri="{28A0092B-C50C-407E-A947-70E740481C1C}">
                <a14:useLocalDpi xmlns:a14="http://schemas.microsoft.com/office/drawing/2010/main" val="0"/>
              </a:ext>
            </a:extLst>
          </a:blip>
          <a:srcRect t="30971" r="9504"/>
          <a:stretch/>
        </p:blipFill>
        <p:spPr bwMode="auto">
          <a:xfrm>
            <a:off x="4166012" y="-235370"/>
            <a:ext cx="5230524" cy="5615432"/>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51470"/>
            <a:ext cx="3863280" cy="459508"/>
          </a:xfrm>
        </p:spPr>
        <p:txBody>
          <a:bodyPr>
            <a:normAutofit/>
          </a:bodyPr>
          <a:lstStyle/>
          <a:p>
            <a:r>
              <a:rPr lang="es-ES" sz="2400" b="1" dirty="0" smtClean="0">
                <a:effectLst>
                  <a:outerShdw blurRad="38100" dist="38100" dir="2700000" algn="tl">
                    <a:srgbClr val="000000">
                      <a:alpha val="43137"/>
                    </a:srgbClr>
                  </a:outerShdw>
                </a:effectLst>
                <a:latin typeface="Myriad Pro" pitchFamily="34" charset="0"/>
              </a:rPr>
              <a:t>Apocalipsis 14:12</a:t>
            </a:r>
            <a:endParaRPr lang="es-ES" sz="2400" b="1" dirty="0">
              <a:effectLst>
                <a:outerShdw blurRad="38100" dist="38100" dir="2700000" algn="tl">
                  <a:srgbClr val="000000">
                    <a:alpha val="43137"/>
                  </a:srgbClr>
                </a:outerShdw>
              </a:effectLst>
              <a:latin typeface="Myriad Pro" pitchFamily="34" charset="0"/>
            </a:endParaRPr>
          </a:p>
        </p:txBody>
      </p:sp>
      <p:pic>
        <p:nvPicPr>
          <p:cNvPr id="7"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95536" y="1242875"/>
            <a:ext cx="4320480" cy="3273091"/>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32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Aquí está la paciencia de los santos, los que guardan los mandamientos de Dios y la fe de Jesús.</a:t>
            </a:r>
          </a:p>
        </p:txBody>
      </p:sp>
      <p:pic>
        <p:nvPicPr>
          <p:cNvPr id="9"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262977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4" name="Imagen 3"/>
          <p:cNvPicPr>
            <a:picLocks noChangeAspect="1"/>
          </p:cNvPicPr>
          <p:nvPr/>
        </p:nvPicPr>
        <p:blipFill>
          <a:blip r:embed="rId3"/>
          <a:stretch>
            <a:fillRect/>
          </a:stretch>
        </p:blipFill>
        <p:spPr>
          <a:xfrm>
            <a:off x="1644434" y="-379440"/>
            <a:ext cx="5855133" cy="4391350"/>
          </a:xfrm>
          <a:prstGeom prst="rect">
            <a:avLst/>
          </a:prstGeom>
          <a:effectLst>
            <a:softEdge rad="635000"/>
          </a:effectLst>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499742"/>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Gerhard\Documents\IMS\_0 2018\Logos ENG\rescate blanc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531136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2" descr="C:\Users\Gerhard\Documents\IMS\_0 PROYECTO 2016\Carteles Ley\Jesus ley.jpg"/>
          <p:cNvPicPr>
            <a:picLocks noChangeAspect="1" noChangeArrowheads="1"/>
          </p:cNvPicPr>
          <p:nvPr/>
        </p:nvPicPr>
        <p:blipFill rotWithShape="1">
          <a:blip r:embed="rId3">
            <a:extLst>
              <a:ext uri="{28A0092B-C50C-407E-A947-70E740481C1C}">
                <a14:useLocalDpi xmlns:a14="http://schemas.microsoft.com/office/drawing/2010/main" val="0"/>
              </a:ext>
            </a:extLst>
          </a:blip>
          <a:srcRect t="30971" r="9504"/>
          <a:stretch/>
        </p:blipFill>
        <p:spPr bwMode="auto">
          <a:xfrm>
            <a:off x="4166012" y="-235370"/>
            <a:ext cx="5230524" cy="5615432"/>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179512" y="123478"/>
            <a:ext cx="8856984" cy="4948014"/>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buClr>
                <a:srgbClr val="FF0000"/>
              </a:buClr>
            </a:pPr>
            <a:r>
              <a:rPr lang="es-AR" sz="2300" b="1" spc="50" dirty="0" smtClean="0">
                <a:ln w="11430"/>
                <a:solidFill>
                  <a:srgbClr val="002060"/>
                </a:solidFill>
                <a:effectLst>
                  <a:outerShdw blurRad="76200" dist="50800" dir="5400000" algn="tl" rotWithShape="0">
                    <a:srgbClr val="000000">
                      <a:alpha val="65000"/>
                    </a:srgbClr>
                  </a:outerShdw>
                </a:effectLst>
                <a:latin typeface="Myriad Pro" pitchFamily="34" charset="0"/>
              </a:rPr>
              <a:t>La </a:t>
            </a:r>
            <a:r>
              <a:rPr lang="es-AR" sz="2300" b="1" spc="50" dirty="0">
                <a:ln w="11430"/>
                <a:solidFill>
                  <a:srgbClr val="002060"/>
                </a:solidFill>
                <a:effectLst>
                  <a:outerShdw blurRad="76200" dist="50800" dir="5400000" algn="tl" rotWithShape="0">
                    <a:srgbClr val="000000">
                      <a:alpha val="65000"/>
                    </a:srgbClr>
                  </a:outerShdw>
                </a:effectLst>
                <a:latin typeface="Myriad Pro" pitchFamily="34" charset="0"/>
              </a:rPr>
              <a:t>Biblia llama mentirosos a los que dicen que conocen a Dios, o sea, se consideran religiosos, pero no guardan sus mandamientos (1 Juan 2:3-6). </a:t>
            </a:r>
          </a:p>
          <a:p>
            <a:pPr>
              <a:buClr>
                <a:srgbClr val="FF0000"/>
              </a:buClr>
            </a:pPr>
            <a:r>
              <a:rPr lang="es-AR" sz="23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El </a:t>
            </a:r>
            <a:r>
              <a:rPr lang="es-AR" sz="23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que desprecia uno de los mandamientos es culpable de </a:t>
            </a:r>
            <a:r>
              <a:rPr lang="es-AR" sz="23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todos y </a:t>
            </a:r>
            <a:r>
              <a:rPr lang="es-AR" sz="23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seremos juzgados por esa ley (Santiago 2:10-12). </a:t>
            </a:r>
          </a:p>
          <a:p>
            <a:pPr>
              <a:buClr>
                <a:srgbClr val="FF0000"/>
              </a:buClr>
            </a:pPr>
            <a:r>
              <a:rPr lang="es-AR" sz="2300" b="1" spc="50" dirty="0" smtClean="0">
                <a:ln w="11430"/>
                <a:solidFill>
                  <a:srgbClr val="002060"/>
                </a:solidFill>
                <a:effectLst>
                  <a:outerShdw blurRad="76200" dist="50800" dir="5400000" algn="tl" rotWithShape="0">
                    <a:srgbClr val="000000">
                      <a:alpha val="65000"/>
                    </a:srgbClr>
                  </a:outerShdw>
                </a:effectLst>
                <a:latin typeface="Myriad Pro" pitchFamily="34" charset="0"/>
              </a:rPr>
              <a:t>Jesús </a:t>
            </a:r>
            <a:r>
              <a:rPr lang="es-AR" sz="2300" b="1" spc="50" dirty="0">
                <a:ln w="11430"/>
                <a:solidFill>
                  <a:srgbClr val="002060"/>
                </a:solidFill>
                <a:effectLst>
                  <a:outerShdw blurRad="76200" dist="50800" dir="5400000" algn="tl" rotWithShape="0">
                    <a:srgbClr val="000000">
                      <a:alpha val="65000"/>
                    </a:srgbClr>
                  </a:outerShdw>
                </a:effectLst>
                <a:latin typeface="Myriad Pro" pitchFamily="34" charset="0"/>
              </a:rPr>
              <a:t>no vino a abrogarla y </a:t>
            </a:r>
            <a:r>
              <a:rPr lang="es-AR" sz="2300" b="1" spc="50" dirty="0" smtClean="0">
                <a:ln w="11430"/>
                <a:solidFill>
                  <a:srgbClr val="002060"/>
                </a:solidFill>
                <a:effectLst>
                  <a:outerShdw blurRad="76200" dist="50800" dir="5400000" algn="tl" rotWithShape="0">
                    <a:srgbClr val="000000">
                      <a:alpha val="65000"/>
                    </a:srgbClr>
                  </a:outerShdw>
                </a:effectLst>
                <a:latin typeface="Myriad Pro" pitchFamily="34" charset="0"/>
              </a:rPr>
              <a:t>tendrá </a:t>
            </a:r>
            <a:r>
              <a:rPr lang="es-AR" sz="2300" b="1" spc="50" dirty="0">
                <a:ln w="11430"/>
                <a:solidFill>
                  <a:srgbClr val="002060"/>
                </a:solidFill>
                <a:effectLst>
                  <a:outerShdw blurRad="76200" dist="50800" dir="5400000" algn="tl" rotWithShape="0">
                    <a:srgbClr val="000000">
                      <a:alpha val="65000"/>
                    </a:srgbClr>
                  </a:outerShdw>
                </a:effectLst>
                <a:latin typeface="Myriad Pro" pitchFamily="34" charset="0"/>
              </a:rPr>
              <a:t>validez mientras </a:t>
            </a:r>
            <a:r>
              <a:rPr lang="es-AR" sz="2300" b="1" spc="50" dirty="0" smtClean="0">
                <a:ln w="11430"/>
                <a:solidFill>
                  <a:srgbClr val="002060"/>
                </a:solidFill>
                <a:effectLst>
                  <a:outerShdw blurRad="76200" dist="50800" dir="5400000" algn="tl" rotWithShape="0">
                    <a:srgbClr val="000000">
                      <a:alpha val="65000"/>
                    </a:srgbClr>
                  </a:outerShdw>
                </a:effectLst>
                <a:latin typeface="Myriad Pro" pitchFamily="34" charset="0"/>
              </a:rPr>
              <a:t>exista el </a:t>
            </a:r>
            <a:r>
              <a:rPr lang="es-AR" sz="2300" b="1" spc="50" dirty="0">
                <a:ln w="11430"/>
                <a:solidFill>
                  <a:srgbClr val="002060"/>
                </a:solidFill>
                <a:effectLst>
                  <a:outerShdw blurRad="76200" dist="50800" dir="5400000" algn="tl" rotWithShape="0">
                    <a:srgbClr val="000000">
                      <a:alpha val="65000"/>
                    </a:srgbClr>
                  </a:outerShdw>
                </a:effectLst>
                <a:latin typeface="Myriad Pro" pitchFamily="34" charset="0"/>
              </a:rPr>
              <a:t>cielo y la tierra (Mateo 5:17-18).</a:t>
            </a:r>
          </a:p>
          <a:p>
            <a:pPr>
              <a:buClr>
                <a:srgbClr val="FF0000"/>
              </a:buClr>
            </a:pPr>
            <a:r>
              <a:rPr lang="es-AR" sz="23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Es </a:t>
            </a:r>
            <a:r>
              <a:rPr lang="es-AR" sz="23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verdad que no somos justificados por la ley, pero es también verdad que “por medio de la ley es el conocimiento del </a:t>
            </a:r>
            <a:r>
              <a:rPr lang="es-AR" sz="23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pecado” (Romanos </a:t>
            </a:r>
            <a:r>
              <a:rPr lang="es-AR" sz="23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3:20</a:t>
            </a:r>
            <a:r>
              <a:rPr lang="es-AR" sz="23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a:t>
            </a:r>
          </a:p>
          <a:p>
            <a:pPr>
              <a:buClr>
                <a:srgbClr val="FF0000"/>
              </a:buClr>
            </a:pPr>
            <a:r>
              <a:rPr lang="es-AR" sz="2200" b="1" spc="50" dirty="0" smtClean="0">
                <a:ln w="11430"/>
                <a:solidFill>
                  <a:srgbClr val="002060"/>
                </a:solidFill>
                <a:effectLst>
                  <a:outerShdw blurRad="76200" dist="50800" dir="5400000" algn="tl" rotWithShape="0">
                    <a:srgbClr val="000000">
                      <a:alpha val="65000"/>
                    </a:srgbClr>
                  </a:outerShdw>
                </a:effectLst>
                <a:latin typeface="Myriad Pro" pitchFamily="34" charset="0"/>
              </a:rPr>
              <a:t>“¡</a:t>
            </a:r>
            <a:r>
              <a:rPr lang="es-AR" sz="2200" b="1" spc="50" dirty="0">
                <a:ln w="11430"/>
                <a:solidFill>
                  <a:srgbClr val="002060"/>
                </a:solidFill>
                <a:effectLst>
                  <a:outerShdw blurRad="76200" dist="50800" dir="5400000" algn="tl" rotWithShape="0">
                    <a:srgbClr val="000000">
                      <a:alpha val="65000"/>
                    </a:srgbClr>
                  </a:outerShdw>
                </a:effectLst>
                <a:latin typeface="Myriad Pro" pitchFamily="34" charset="0"/>
              </a:rPr>
              <a:t>Quién diera que tuviesen tal corazón, que me temiesen, </a:t>
            </a:r>
            <a:r>
              <a:rPr lang="es-AR" sz="2200" b="1" spc="50" dirty="0" smtClean="0">
                <a:ln w="11430"/>
                <a:solidFill>
                  <a:srgbClr val="002060"/>
                </a:solidFill>
                <a:effectLst>
                  <a:outerShdw blurRad="76200" dist="50800" dir="5400000" algn="tl" rotWithShape="0">
                    <a:srgbClr val="000000">
                      <a:alpha val="65000"/>
                    </a:srgbClr>
                  </a:outerShdw>
                </a:effectLst>
                <a:latin typeface="Myriad Pro" pitchFamily="34" charset="0"/>
              </a:rPr>
              <a:t>y</a:t>
            </a:r>
            <a:br>
              <a:rPr lang="es-AR" sz="2200" b="1" spc="50" dirty="0" smtClean="0">
                <a:ln w="11430"/>
                <a:solidFill>
                  <a:srgbClr val="002060"/>
                </a:solidFill>
                <a:effectLst>
                  <a:outerShdw blurRad="76200" dist="50800" dir="5400000" algn="tl" rotWithShape="0">
                    <a:srgbClr val="000000">
                      <a:alpha val="65000"/>
                    </a:srgbClr>
                  </a:outerShdw>
                </a:effectLst>
                <a:latin typeface="Myriad Pro" pitchFamily="34" charset="0"/>
              </a:rPr>
            </a:br>
            <a:r>
              <a:rPr lang="es-AR" sz="2200" b="1" spc="50" dirty="0" smtClean="0">
                <a:ln w="11430"/>
                <a:solidFill>
                  <a:srgbClr val="002060"/>
                </a:solidFill>
                <a:effectLst>
                  <a:outerShdw blurRad="76200" dist="50800" dir="5400000" algn="tl" rotWithShape="0">
                    <a:srgbClr val="000000">
                      <a:alpha val="65000"/>
                    </a:srgbClr>
                  </a:outerShdw>
                </a:effectLst>
                <a:latin typeface="Myriad Pro" pitchFamily="34" charset="0"/>
              </a:rPr>
              <a:t>   guardasen </a:t>
            </a:r>
            <a:r>
              <a:rPr lang="es-AR" sz="2200" b="1" spc="50" dirty="0">
                <a:ln w="11430"/>
                <a:solidFill>
                  <a:srgbClr val="002060"/>
                </a:solidFill>
                <a:effectLst>
                  <a:outerShdw blurRad="76200" dist="50800" dir="5400000" algn="tl" rotWithShape="0">
                    <a:srgbClr val="000000">
                      <a:alpha val="65000"/>
                    </a:srgbClr>
                  </a:outerShdw>
                </a:effectLst>
                <a:latin typeface="Myriad Pro" pitchFamily="34" charset="0"/>
              </a:rPr>
              <a:t>todos los días todos mis mandamientos, para que a </a:t>
            </a:r>
            <a:r>
              <a:rPr lang="es-AR" sz="2200" b="1" spc="50" dirty="0" smtClean="0">
                <a:ln w="11430"/>
                <a:solidFill>
                  <a:srgbClr val="002060"/>
                </a:solidFill>
                <a:effectLst>
                  <a:outerShdw blurRad="76200" dist="50800" dir="5400000" algn="tl" rotWithShape="0">
                    <a:srgbClr val="000000">
                      <a:alpha val="65000"/>
                    </a:srgbClr>
                  </a:outerShdw>
                </a:effectLst>
                <a:latin typeface="Myriad Pro" pitchFamily="34" charset="0"/>
              </a:rPr>
              <a:t/>
            </a:r>
            <a:br>
              <a:rPr lang="es-AR" sz="2200" b="1" spc="50" dirty="0" smtClean="0">
                <a:ln w="11430"/>
                <a:solidFill>
                  <a:srgbClr val="002060"/>
                </a:solidFill>
                <a:effectLst>
                  <a:outerShdw blurRad="76200" dist="50800" dir="5400000" algn="tl" rotWithShape="0">
                    <a:srgbClr val="000000">
                      <a:alpha val="65000"/>
                    </a:srgbClr>
                  </a:outerShdw>
                </a:effectLst>
                <a:latin typeface="Myriad Pro" pitchFamily="34" charset="0"/>
              </a:rPr>
            </a:br>
            <a:r>
              <a:rPr lang="es-AR" sz="2200" b="1" spc="50" dirty="0" smtClean="0">
                <a:ln w="11430"/>
                <a:solidFill>
                  <a:srgbClr val="002060"/>
                </a:solidFill>
                <a:effectLst>
                  <a:outerShdw blurRad="76200" dist="50800" dir="5400000" algn="tl" rotWithShape="0">
                    <a:srgbClr val="000000">
                      <a:alpha val="65000"/>
                    </a:srgbClr>
                  </a:outerShdw>
                </a:effectLst>
                <a:latin typeface="Myriad Pro" pitchFamily="34" charset="0"/>
              </a:rPr>
              <a:t>    ellos </a:t>
            </a:r>
            <a:r>
              <a:rPr lang="es-AR" sz="2200" b="1" spc="50" dirty="0">
                <a:ln w="11430"/>
                <a:solidFill>
                  <a:srgbClr val="002060"/>
                </a:solidFill>
                <a:effectLst>
                  <a:outerShdw blurRad="76200" dist="50800" dir="5400000" algn="tl" rotWithShape="0">
                    <a:srgbClr val="000000">
                      <a:alpha val="65000"/>
                    </a:srgbClr>
                  </a:outerShdw>
                </a:effectLst>
                <a:latin typeface="Myriad Pro" pitchFamily="34" charset="0"/>
              </a:rPr>
              <a:t>y a sus hijos les fuese bien para siempre!” </a:t>
            </a:r>
            <a:r>
              <a:rPr lang="es-AR" sz="2200" b="1" spc="50" dirty="0" smtClean="0">
                <a:ln w="11430"/>
                <a:solidFill>
                  <a:srgbClr val="002060"/>
                </a:solidFill>
                <a:effectLst>
                  <a:outerShdw blurRad="76200" dist="50800" dir="5400000" algn="tl" rotWithShape="0">
                    <a:srgbClr val="000000">
                      <a:alpha val="65000"/>
                    </a:srgbClr>
                  </a:outerShdw>
                </a:effectLst>
                <a:latin typeface="Myriad Pro" pitchFamily="34" charset="0"/>
              </a:rPr>
              <a:t>(</a:t>
            </a:r>
            <a:r>
              <a:rPr lang="es-AR" sz="2200" b="1" spc="50" dirty="0" err="1" smtClean="0">
                <a:ln w="11430"/>
                <a:solidFill>
                  <a:srgbClr val="002060"/>
                </a:solidFill>
                <a:effectLst>
                  <a:outerShdw blurRad="76200" dist="50800" dir="5400000" algn="tl" rotWithShape="0">
                    <a:srgbClr val="000000">
                      <a:alpha val="65000"/>
                    </a:srgbClr>
                  </a:outerShdw>
                </a:effectLst>
                <a:latin typeface="Myriad Pro" pitchFamily="34" charset="0"/>
              </a:rPr>
              <a:t>Deut</a:t>
            </a:r>
            <a:r>
              <a:rPr lang="es-AR" sz="2200" b="1" spc="50" dirty="0" smtClean="0">
                <a:ln w="11430"/>
                <a:solidFill>
                  <a:srgbClr val="002060"/>
                </a:solidFill>
                <a:effectLst>
                  <a:outerShdw blurRad="76200" dist="50800" dir="5400000" algn="tl" rotWithShape="0">
                    <a:srgbClr val="000000">
                      <a:alpha val="65000"/>
                    </a:srgbClr>
                  </a:outerShdw>
                </a:effectLst>
                <a:latin typeface="Myriad Pro" pitchFamily="34" charset="0"/>
              </a:rPr>
              <a:t>. 5:29)</a:t>
            </a:r>
            <a:endParaRPr lang="es-AR" sz="2200" b="1" spc="50" dirty="0">
              <a:ln w="11430"/>
              <a:solidFill>
                <a:srgbClr val="002060"/>
              </a:solidFill>
              <a:effectLst>
                <a:outerShdw blurRad="76200" dist="50800" dir="5400000" algn="tl" rotWithShape="0">
                  <a:srgbClr val="000000">
                    <a:alpha val="65000"/>
                  </a:srgbClr>
                </a:outerShdw>
              </a:effectLst>
              <a:latin typeface="Myriad Pro" pitchFamily="34" charset="0"/>
            </a:endParaRPr>
          </a:p>
        </p:txBody>
      </p:sp>
      <p:pic>
        <p:nvPicPr>
          <p:cNvPr id="9"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sp>
        <p:nvSpPr>
          <p:cNvPr id="10" name="9 Rectángulo"/>
          <p:cNvSpPr/>
          <p:nvPr/>
        </p:nvSpPr>
        <p:spPr>
          <a:xfrm>
            <a:off x="-5766920" y="1413538"/>
            <a:ext cx="5658400" cy="3170099"/>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Y en esto sabemos que nosotros le conocemos, si guardamos sus mandamientos. </a:t>
            </a:r>
          </a:p>
          <a:p>
            <a:r>
              <a:rPr lang="es-AR"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El </a:t>
            </a:r>
            <a:r>
              <a:rPr lang="es-AR"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que dice: Yo le conozco, y no guarda sus mandamientos, el tal es mentiroso, y la verdad no está en él; </a:t>
            </a:r>
            <a:r>
              <a:rPr lang="es-AR"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pero </a:t>
            </a:r>
            <a:r>
              <a:rPr lang="es-AR"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el que guarda su palabra, en éste verdaderamente el amor de Dios se ha perfeccionado; por esto sabemos que estamos en él. </a:t>
            </a:r>
          </a:p>
          <a:p>
            <a:r>
              <a:rPr lang="es-AR"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El </a:t>
            </a:r>
            <a:r>
              <a:rPr lang="es-AR"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que dice que permanece en él, debe andar como él anduvo. </a:t>
            </a:r>
          </a:p>
        </p:txBody>
      </p:sp>
      <p:sp>
        <p:nvSpPr>
          <p:cNvPr id="11" name="10 Rectángulo"/>
          <p:cNvSpPr/>
          <p:nvPr/>
        </p:nvSpPr>
        <p:spPr>
          <a:xfrm>
            <a:off x="-6426968" y="2152892"/>
            <a:ext cx="6318448" cy="255454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2000" b="1" spc="50" dirty="0">
                <a:ln w="11430"/>
                <a:solidFill>
                  <a:srgbClr val="002060"/>
                </a:solidFill>
                <a:effectLst>
                  <a:outerShdw blurRad="76200" dist="50800" dir="5400000" algn="tl" rotWithShape="0">
                    <a:srgbClr val="000000">
                      <a:alpha val="65000"/>
                    </a:srgbClr>
                  </a:outerShdw>
                </a:effectLst>
              </a:rPr>
              <a:t>Porque cualquiera que guardare toda la ley, pero ofendiere en un punto, se hace culpable de todos. </a:t>
            </a:r>
          </a:p>
          <a:p>
            <a:r>
              <a:rPr lang="es-AR" sz="2000" b="1" spc="50" dirty="0" smtClean="0">
                <a:ln w="11430"/>
                <a:solidFill>
                  <a:srgbClr val="002060"/>
                </a:solidFill>
                <a:effectLst>
                  <a:outerShdw blurRad="76200" dist="50800" dir="5400000" algn="tl" rotWithShape="0">
                    <a:srgbClr val="000000">
                      <a:alpha val="65000"/>
                    </a:srgbClr>
                  </a:outerShdw>
                </a:effectLst>
              </a:rPr>
              <a:t>Porque </a:t>
            </a:r>
            <a:r>
              <a:rPr lang="es-AR" sz="2000" b="1" spc="50" dirty="0">
                <a:ln w="11430"/>
                <a:solidFill>
                  <a:srgbClr val="002060"/>
                </a:solidFill>
                <a:effectLst>
                  <a:outerShdw blurRad="76200" dist="50800" dir="5400000" algn="tl" rotWithShape="0">
                    <a:srgbClr val="000000">
                      <a:alpha val="65000"/>
                    </a:srgbClr>
                  </a:outerShdw>
                </a:effectLst>
              </a:rPr>
              <a:t>el que dijo: No cometerás adulterio, también ha dicho: No matarás. Ahora bien, si no cometes adulterio, pero matas, ya te has hecho transgresor de la ley. </a:t>
            </a:r>
          </a:p>
          <a:p>
            <a:r>
              <a:rPr lang="es-AR" sz="2000" b="1" spc="50" dirty="0" smtClean="0">
                <a:ln w="11430"/>
                <a:solidFill>
                  <a:srgbClr val="002060"/>
                </a:solidFill>
                <a:effectLst>
                  <a:outerShdw blurRad="76200" dist="50800" dir="5400000" algn="tl" rotWithShape="0">
                    <a:srgbClr val="000000">
                      <a:alpha val="65000"/>
                    </a:srgbClr>
                  </a:outerShdw>
                </a:effectLst>
              </a:rPr>
              <a:t>Así </a:t>
            </a:r>
            <a:r>
              <a:rPr lang="es-AR" sz="2000" b="1" spc="50" dirty="0">
                <a:ln w="11430"/>
                <a:solidFill>
                  <a:srgbClr val="002060"/>
                </a:solidFill>
                <a:effectLst>
                  <a:outerShdw blurRad="76200" dist="50800" dir="5400000" algn="tl" rotWithShape="0">
                    <a:srgbClr val="000000">
                      <a:alpha val="65000"/>
                    </a:srgbClr>
                  </a:outerShdw>
                </a:effectLst>
              </a:rPr>
              <a:t>hablad, y así haced, como los que habéis de ser juzgados por la ley de la libertad. </a:t>
            </a:r>
          </a:p>
        </p:txBody>
      </p:sp>
      <p:sp>
        <p:nvSpPr>
          <p:cNvPr id="12" name="11 Rectángulo"/>
          <p:cNvSpPr/>
          <p:nvPr/>
        </p:nvSpPr>
        <p:spPr>
          <a:xfrm>
            <a:off x="-7021288" y="2916380"/>
            <a:ext cx="6768752" cy="163121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No penséis que he venido para abrogar la ley o los profetas; no he venido para abrogar, sino para cumplir. </a:t>
            </a:r>
          </a:p>
          <a:p>
            <a:r>
              <a:rPr lang="es-AR"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Porque </a:t>
            </a:r>
            <a:r>
              <a:rPr lang="es-AR"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de cierto os digo que hasta que pasen el cielo y la tierra, ni una jota ni una tilde pasará de la ley, hasta que todo se haya cumplido.</a:t>
            </a:r>
          </a:p>
        </p:txBody>
      </p:sp>
    </p:spTree>
    <p:extLst>
      <p:ext uri="{BB962C8B-B14F-4D97-AF65-F5344CB8AC3E}">
        <p14:creationId xmlns:p14="http://schemas.microsoft.com/office/powerpoint/2010/main" val="101135451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path" presetSubtype="0" accel="50000" decel="50000" fill="hold" grpId="0" nodeType="afterEffect">
                                  <p:stCondLst>
                                    <p:cond delay="0"/>
                                  </p:stCondLst>
                                  <p:childTnLst>
                                    <p:animMotion origin="layout" path="M -0.08438 0.01542 L 0.69514 0.01542 " pathEditMode="relative" rAng="0" ptsTypes="AA">
                                      <p:cBhvr>
                                        <p:cTn id="12" dur="2000" fill="hold"/>
                                        <p:tgtEl>
                                          <p:spTgt spid="10"/>
                                        </p:tgtEl>
                                        <p:attrNameLst>
                                          <p:attrName>ppt_x</p:attrName>
                                          <p:attrName>ppt_y</p:attrName>
                                        </p:attrNameLst>
                                      </p:cBhvr>
                                      <p:rCtr x="38976" y="0"/>
                                    </p:animMotion>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par>
                          <p:cTn id="18" fill="hold">
                            <p:stCondLst>
                              <p:cond delay="500"/>
                            </p:stCondLst>
                            <p:childTnLst>
                              <p:par>
                                <p:cTn id="19" presetID="42" presetClass="entr" presetSubtype="0" fill="hold" grpId="0" nodeType="after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63" presetClass="path" presetSubtype="0" accel="50000" decel="50000" fill="hold" grpId="0" nodeType="afterEffect">
                                  <p:stCondLst>
                                    <p:cond delay="0"/>
                                  </p:stCondLst>
                                  <p:childTnLst>
                                    <p:animMotion origin="layout" path="M 0.03142 4.6021E-6 L 0.77066 0.00123 " pathEditMode="relative" rAng="0" ptsTypes="AA">
                                      <p:cBhvr>
                                        <p:cTn id="26" dur="2000" fill="hold"/>
                                        <p:tgtEl>
                                          <p:spTgt spid="11"/>
                                        </p:tgtEl>
                                        <p:attrNameLst>
                                          <p:attrName>ppt_x</p:attrName>
                                          <p:attrName>ppt_y</p:attrName>
                                        </p:attrNameLst>
                                      </p:cBhvr>
                                      <p:rCtr x="36962" y="62"/>
                                    </p:animMotion>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childTnLst>
                          </p:cTn>
                        </p:par>
                        <p:par>
                          <p:cTn id="32" fill="hold">
                            <p:stCondLst>
                              <p:cond delay="500"/>
                            </p:stCondLst>
                            <p:childTnLst>
                              <p:par>
                                <p:cTn id="33" presetID="42" presetClass="entr" presetSubtype="0" fill="hold" grpId="0" nodeType="after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fade">
                                      <p:cBhvr>
                                        <p:cTn id="35" dur="1000"/>
                                        <p:tgtEl>
                                          <p:spTgt spid="3">
                                            <p:txEl>
                                              <p:pRg st="2" end="2"/>
                                            </p:txEl>
                                          </p:spTgt>
                                        </p:tgtEl>
                                      </p:cBhvr>
                                    </p:animEffect>
                                    <p:anim calcmode="lin" valueType="num">
                                      <p:cBhvr>
                                        <p:cTn id="3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38" fill="hold">
                            <p:stCondLst>
                              <p:cond delay="1500"/>
                            </p:stCondLst>
                            <p:childTnLst>
                              <p:par>
                                <p:cTn id="39" presetID="63" presetClass="path" presetSubtype="0" accel="50000" decel="50000" fill="hold" grpId="0" nodeType="afterEffect">
                                  <p:stCondLst>
                                    <p:cond delay="0"/>
                                  </p:stCondLst>
                                  <p:childTnLst>
                                    <p:animMotion origin="layout" path="M 0.57482 0.01234 L 0.82482 0.01234 " pathEditMode="relative" rAng="0" ptsTypes="AA">
                                      <p:cBhvr>
                                        <p:cTn id="40" dur="2000" fill="hold"/>
                                        <p:tgtEl>
                                          <p:spTgt spid="12"/>
                                        </p:tgtEl>
                                        <p:attrNameLst>
                                          <p:attrName>ppt_x</p:attrName>
                                          <p:attrName>ppt_y</p:attrName>
                                        </p:attrNameLst>
                                      </p:cBhvr>
                                      <p:rCtr x="12500" y="0"/>
                                    </p:animMotion>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12"/>
                                        </p:tgtEl>
                                      </p:cBhvr>
                                    </p:animEffect>
                                    <p:set>
                                      <p:cBhvr>
                                        <p:cTn id="45" dur="1" fill="hold">
                                          <p:stCondLst>
                                            <p:cond delay="499"/>
                                          </p:stCondLst>
                                        </p:cTn>
                                        <p:tgtEl>
                                          <p:spTgt spid="12"/>
                                        </p:tgtEl>
                                        <p:attrNameLst>
                                          <p:attrName>style.visibility</p:attrName>
                                        </p:attrNameLst>
                                      </p:cBhvr>
                                      <p:to>
                                        <p:strVal val="hidden"/>
                                      </p:to>
                                    </p:set>
                                  </p:childTnLst>
                                </p:cTn>
                              </p:par>
                            </p:childTnLst>
                          </p:cTn>
                        </p:par>
                        <p:par>
                          <p:cTn id="46" fill="hold">
                            <p:stCondLst>
                              <p:cond delay="500"/>
                            </p:stCondLst>
                            <p:childTnLst>
                              <p:par>
                                <p:cTn id="47" presetID="42" presetClass="entr" presetSubtype="0" fill="hold" grpId="0" nodeType="afterEffect">
                                  <p:stCondLst>
                                    <p:cond delay="0"/>
                                  </p:stCondLst>
                                  <p:childTnLst>
                                    <p:set>
                                      <p:cBhvr>
                                        <p:cTn id="48" dur="1" fill="hold">
                                          <p:stCondLst>
                                            <p:cond delay="0"/>
                                          </p:stCondLst>
                                        </p:cTn>
                                        <p:tgtEl>
                                          <p:spTgt spid="3">
                                            <p:txEl>
                                              <p:pRg st="3" end="3"/>
                                            </p:txEl>
                                          </p:spTgt>
                                        </p:tgtEl>
                                        <p:attrNameLst>
                                          <p:attrName>style.visibility</p:attrName>
                                        </p:attrNameLst>
                                      </p:cBhvr>
                                      <p:to>
                                        <p:strVal val="visible"/>
                                      </p:to>
                                    </p:set>
                                    <p:animEffect transition="in" filter="fade">
                                      <p:cBhvr>
                                        <p:cTn id="49" dur="1000"/>
                                        <p:tgtEl>
                                          <p:spTgt spid="3">
                                            <p:txEl>
                                              <p:pRg st="3" end="3"/>
                                            </p:txEl>
                                          </p:spTgt>
                                        </p:tgtEl>
                                      </p:cBhvr>
                                    </p:animEffect>
                                    <p:anim calcmode="lin" valueType="num">
                                      <p:cBhvr>
                                        <p:cTn id="5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4" end="4"/>
                                            </p:txEl>
                                          </p:spTgt>
                                        </p:tgtEl>
                                        <p:attrNameLst>
                                          <p:attrName>style.visibility</p:attrName>
                                        </p:attrNameLst>
                                      </p:cBhvr>
                                      <p:to>
                                        <p:strVal val="visible"/>
                                      </p:to>
                                    </p:set>
                                    <p:animEffect transition="in" filter="fade">
                                      <p:cBhvr>
                                        <p:cTn id="56" dur="1000"/>
                                        <p:tgtEl>
                                          <p:spTgt spid="3">
                                            <p:txEl>
                                              <p:pRg st="4" end="4"/>
                                            </p:txEl>
                                          </p:spTgt>
                                        </p:tgtEl>
                                      </p:cBhvr>
                                    </p:animEffect>
                                    <p:anim calcmode="lin" valueType="num">
                                      <p:cBhvr>
                                        <p:cTn id="57"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59" fill="hold">
                            <p:stCondLst>
                              <p:cond delay="1000"/>
                            </p:stCondLst>
                            <p:childTnLst>
                              <p:par>
                                <p:cTn id="60" presetID="22" presetClass="entr" presetSubtype="1" fill="hold" nodeType="after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wipe(up)">
                                      <p:cBhvr>
                                        <p:cTn id="6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0" grpId="0" uiExpand="1"/>
      <p:bldP spid="10" grpId="1" uiExpand="1"/>
      <p:bldP spid="11" grpId="0" uiExpand="1"/>
      <p:bldP spid="11" grpId="1" uiExpand="1"/>
      <p:bldP spid="12" grpId="0" uiExpand="1"/>
      <p:bldP spid="12" grpId="1" uiExpand="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2" descr="C:\Users\Gerhard\Documents\_Estudios Biblicos PPT\ondaWEB6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Imagen relacion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3568" y="-380578"/>
            <a:ext cx="7712516" cy="4966392"/>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sp>
        <p:nvSpPr>
          <p:cNvPr id="2" name="Marcador de contenido 1"/>
          <p:cNvSpPr>
            <a:spLocks noGrp="1"/>
          </p:cNvSpPr>
          <p:nvPr>
            <p:ph idx="1"/>
          </p:nvPr>
        </p:nvSpPr>
        <p:spPr/>
        <p:txBody>
          <a:bodyPr/>
          <a:lstStyle/>
          <a:p>
            <a:endParaRPr lang="es-ES" dirty="0"/>
          </a:p>
        </p:txBody>
      </p:sp>
      <p:pic>
        <p:nvPicPr>
          <p:cNvPr id="7"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766372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Resultado de imagen para fondos cristianos sin letra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5704"/>
          <a:stretch/>
        </p:blipFill>
        <p:spPr bwMode="auto">
          <a:xfrm>
            <a:off x="0" y="0"/>
            <a:ext cx="9158743" cy="5152354"/>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3" name="Picture 2" descr="C:\Users\Gerhard\Documents\_Estudios Biblicos PPT\loguit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611560" y="195486"/>
            <a:ext cx="5688632" cy="3672408"/>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4000" b="1" spc="50" dirty="0">
                <a:ln w="11430"/>
                <a:solidFill>
                  <a:srgbClr val="FF0000"/>
                </a:solidFill>
                <a:effectLst>
                  <a:outerShdw blurRad="76200" dist="50800" dir="5400000" algn="tl" rotWithShape="0">
                    <a:srgbClr val="000000">
                      <a:alpha val="65000"/>
                    </a:srgbClr>
                  </a:outerShdw>
                </a:effectLst>
              </a:rPr>
              <a:t>Someteos, pues, a Dios; resistid al diablo, </a:t>
            </a:r>
            <a:r>
              <a:rPr lang="es-AR" sz="4000" b="1" spc="50" dirty="0" smtClean="0">
                <a:ln w="11430"/>
                <a:solidFill>
                  <a:srgbClr val="FF0000"/>
                </a:solidFill>
                <a:effectLst>
                  <a:outerShdw blurRad="76200" dist="50800" dir="5400000" algn="tl" rotWithShape="0">
                    <a:srgbClr val="000000">
                      <a:alpha val="65000"/>
                    </a:srgbClr>
                  </a:outerShdw>
                </a:effectLst>
              </a:rPr>
              <a:t/>
            </a:r>
            <a:br>
              <a:rPr lang="es-AR" sz="4000" b="1" spc="50" dirty="0" smtClean="0">
                <a:ln w="11430"/>
                <a:solidFill>
                  <a:srgbClr val="FF0000"/>
                </a:solidFill>
                <a:effectLst>
                  <a:outerShdw blurRad="76200" dist="50800" dir="5400000" algn="tl" rotWithShape="0">
                    <a:srgbClr val="000000">
                      <a:alpha val="65000"/>
                    </a:srgbClr>
                  </a:outerShdw>
                </a:effectLst>
              </a:rPr>
            </a:br>
            <a:r>
              <a:rPr lang="es-AR" sz="4000" b="1" spc="50" dirty="0" smtClean="0">
                <a:ln w="11430"/>
                <a:solidFill>
                  <a:srgbClr val="FF0000"/>
                </a:solidFill>
                <a:effectLst>
                  <a:outerShdw blurRad="76200" dist="50800" dir="5400000" algn="tl" rotWithShape="0">
                    <a:srgbClr val="000000">
                      <a:alpha val="65000"/>
                    </a:srgbClr>
                  </a:outerShdw>
                </a:effectLst>
              </a:rPr>
              <a:t>y </a:t>
            </a:r>
            <a:r>
              <a:rPr lang="es-AR" sz="4000" b="1" spc="50" dirty="0">
                <a:ln w="11430"/>
                <a:solidFill>
                  <a:srgbClr val="FF0000"/>
                </a:solidFill>
                <a:effectLst>
                  <a:outerShdw blurRad="76200" dist="50800" dir="5400000" algn="tl" rotWithShape="0">
                    <a:srgbClr val="000000">
                      <a:alpha val="65000"/>
                    </a:srgbClr>
                  </a:outerShdw>
                </a:effectLst>
              </a:rPr>
              <a:t>huirá de </a:t>
            </a:r>
            <a:r>
              <a:rPr lang="es-AR" sz="4000" b="1" spc="50" dirty="0" smtClean="0">
                <a:ln w="11430"/>
                <a:solidFill>
                  <a:srgbClr val="FF0000"/>
                </a:solidFill>
                <a:effectLst>
                  <a:outerShdw blurRad="76200" dist="50800" dir="5400000" algn="tl" rotWithShape="0">
                    <a:srgbClr val="000000">
                      <a:alpha val="65000"/>
                    </a:srgbClr>
                  </a:outerShdw>
                </a:effectLst>
              </a:rPr>
              <a:t>vosotros</a:t>
            </a:r>
            <a:r>
              <a:rPr lang="es-ES" sz="4000" b="1" spc="50" dirty="0" smtClean="0">
                <a:ln w="11430"/>
                <a:solidFill>
                  <a:srgbClr val="FF0000"/>
                </a:solidFill>
                <a:effectLst>
                  <a:outerShdw blurRad="76200" dist="50800" dir="5400000" algn="tl" rotWithShape="0">
                    <a:srgbClr val="000000">
                      <a:alpha val="65000"/>
                    </a:srgbClr>
                  </a:outerShdw>
                </a:effectLst>
              </a:rPr>
              <a:t>.</a:t>
            </a:r>
            <a:r>
              <a:rPr lang="es-ES" sz="3200" b="1" spc="50" dirty="0" smtClean="0">
                <a:ln w="11430"/>
                <a:solidFill>
                  <a:srgbClr val="FF0000"/>
                </a:solidFill>
                <a:effectLst>
                  <a:outerShdw blurRad="76200" dist="50800" dir="5400000" algn="tl" rotWithShape="0">
                    <a:srgbClr val="000000">
                      <a:alpha val="65000"/>
                    </a:srgbClr>
                  </a:outerShdw>
                </a:effectLst>
              </a:rPr>
              <a:t/>
            </a:r>
            <a:br>
              <a:rPr lang="es-ES" sz="3200" b="1" spc="50" dirty="0" smtClean="0">
                <a:ln w="11430"/>
                <a:solidFill>
                  <a:srgbClr val="FF0000"/>
                </a:solidFill>
                <a:effectLst>
                  <a:outerShdw blurRad="76200" dist="50800" dir="5400000" algn="tl" rotWithShape="0">
                    <a:srgbClr val="000000">
                      <a:alpha val="65000"/>
                    </a:srgbClr>
                  </a:outerShdw>
                </a:effectLst>
              </a:rPr>
            </a:br>
            <a:r>
              <a:rPr lang="es-ES" sz="3200" b="1" spc="50" dirty="0" smtClean="0">
                <a:ln w="11430"/>
                <a:solidFill>
                  <a:srgbClr val="FF0000"/>
                </a:solidFill>
                <a:effectLst>
                  <a:outerShdw blurRad="76200" dist="50800" dir="5400000" algn="tl" rotWithShape="0">
                    <a:srgbClr val="000000">
                      <a:alpha val="65000"/>
                    </a:srgbClr>
                  </a:outerShdw>
                </a:effectLst>
              </a:rPr>
              <a:t/>
            </a:r>
            <a:br>
              <a:rPr lang="es-ES" sz="3200" b="1" spc="50" dirty="0" smtClean="0">
                <a:ln w="11430"/>
                <a:solidFill>
                  <a:srgbClr val="FF0000"/>
                </a:solidFill>
                <a:effectLst>
                  <a:outerShdw blurRad="76200" dist="50800" dir="5400000" algn="tl" rotWithShape="0">
                    <a:srgbClr val="000000">
                      <a:alpha val="65000"/>
                    </a:srgbClr>
                  </a:outerShdw>
                </a:effectLst>
              </a:rPr>
            </a:br>
            <a:r>
              <a:rPr lang="es-ES" sz="3200" b="1" spc="50" dirty="0" smtClean="0">
                <a:ln w="11430"/>
                <a:solidFill>
                  <a:srgbClr val="002060"/>
                </a:solidFill>
                <a:effectLst>
                  <a:outerShdw blurRad="76200" dist="50800" dir="5400000" algn="tl" rotWithShape="0">
                    <a:srgbClr val="000000">
                      <a:alpha val="65000"/>
                    </a:srgbClr>
                  </a:outerShdw>
                </a:effectLst>
              </a:rPr>
              <a:t>Santiago 4:7</a:t>
            </a:r>
            <a:endParaRPr lang="es-ES" sz="3200" b="1" spc="50" dirty="0">
              <a:ln w="11430"/>
              <a:solidFill>
                <a:srgbClr val="FF0000"/>
              </a:solidFill>
              <a:effectLst>
                <a:outerShdw blurRad="76200" dist="50800" dir="5400000" algn="tl" rotWithShape="0">
                  <a:srgbClr val="000000">
                    <a:alpha val="65000"/>
                  </a:srgbClr>
                </a:outerShdw>
              </a:effectLst>
            </a:endParaRPr>
          </a:p>
        </p:txBody>
      </p:sp>
      <p:pic>
        <p:nvPicPr>
          <p:cNvPr id="7"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003738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500"/>
                                        <p:tgtEl>
                                          <p:spTgt spid="9"/>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ondaWEB6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2499742"/>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Resultado de imagen para feliz"/>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92" y="-847174"/>
            <a:ext cx="9157692" cy="5147116"/>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539552" y="2715766"/>
            <a:ext cx="8064896" cy="1475474"/>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lgn="ctr">
              <a:buNone/>
            </a:pPr>
            <a:r>
              <a:rPr lang="es-AR" sz="28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t>
            </a:r>
            <a:r>
              <a:rPr lang="es-AR" sz="2800" b="1" i="1" spc="50" dirty="0">
                <a:ln w="11430"/>
                <a:solidFill>
                  <a:srgbClr val="FF0000"/>
                </a:solidFill>
                <a:effectLst>
                  <a:outerShdw blurRad="76200" dist="50800" dir="5400000" algn="tl" rotWithShape="0">
                    <a:srgbClr val="000000">
                      <a:alpha val="65000"/>
                    </a:srgbClr>
                  </a:outerShdw>
                </a:effectLst>
                <a:latin typeface="Myriad Pro" pitchFamily="34" charset="0"/>
              </a:rPr>
              <a:t>Escogeos hoy a quién sirváis</a:t>
            </a:r>
            <a:r>
              <a:rPr lang="es-AR" sz="28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dijo Josué, y luego añadió: "</a:t>
            </a:r>
            <a:r>
              <a:rPr lang="es-AR" sz="2800" b="1" i="1" spc="50" dirty="0">
                <a:ln w="11430"/>
                <a:solidFill>
                  <a:srgbClr val="FF0000"/>
                </a:solidFill>
                <a:effectLst>
                  <a:outerShdw blurRad="76200" dist="50800" dir="5400000" algn="tl" rotWithShape="0">
                    <a:srgbClr val="000000">
                      <a:alpha val="65000"/>
                    </a:srgbClr>
                  </a:outerShdw>
                </a:effectLst>
                <a:latin typeface="Myriad Pro" pitchFamily="34" charset="0"/>
              </a:rPr>
              <a:t>pero yo y mi casa serviremos a Jehová</a:t>
            </a:r>
            <a:r>
              <a:rPr lang="es-AR" sz="2400" b="1" i="1" spc="50" dirty="0">
                <a:ln w="11430"/>
                <a:solidFill>
                  <a:srgbClr val="C00000"/>
                </a:solidFill>
                <a:effectLst>
                  <a:outerShdw blurRad="76200" dist="50800" dir="5400000" algn="tl" rotWithShape="0">
                    <a:srgbClr val="000000">
                      <a:alpha val="65000"/>
                    </a:srgbClr>
                  </a:outerShdw>
                </a:effectLst>
                <a:latin typeface="Myriad Pro" pitchFamily="34" charset="0"/>
              </a:rPr>
              <a:t>" (Josué 24:15). </a:t>
            </a:r>
            <a:endParaRPr lang="es-AR" sz="2400" b="1" i="1" spc="50" dirty="0" smtClean="0">
              <a:ln w="11430"/>
              <a:solidFill>
                <a:srgbClr val="C00000"/>
              </a:solidFill>
              <a:effectLst>
                <a:outerShdw blurRad="76200" dist="50800" dir="5400000" algn="tl" rotWithShape="0">
                  <a:srgbClr val="000000">
                    <a:alpha val="65000"/>
                  </a:srgbClr>
                </a:outerShdw>
              </a:effectLst>
              <a:latin typeface="Myriad Pro" pitchFamily="34" charset="0"/>
            </a:endParaRPr>
          </a:p>
          <a:p>
            <a:pPr marL="0" indent="0" algn="ctr">
              <a:buNone/>
            </a:pPr>
            <a:r>
              <a:rPr lang="es-AR" sz="28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Nuestro </a:t>
            </a:r>
            <a:r>
              <a:rPr lang="es-AR" sz="28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bienestar terrenal y eterno </a:t>
            </a:r>
            <a:r>
              <a:rPr lang="es-AR" sz="28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r>
            <a:br>
              <a:rPr lang="es-AR" sz="28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br>
            <a:r>
              <a:rPr lang="es-AR" sz="28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depende </a:t>
            </a:r>
            <a:r>
              <a:rPr lang="es-AR" sz="28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de esta decisión. </a:t>
            </a:r>
            <a:endParaRPr lang="es-AR" sz="2800" b="1" i="1" spc="50" dirty="0">
              <a:ln w="11430"/>
              <a:solidFill>
                <a:srgbClr val="0070C0"/>
              </a:solidFill>
              <a:effectLst>
                <a:outerShdw blurRad="76200" dist="50800" dir="5400000" algn="tl" rotWithShape="0">
                  <a:srgbClr val="000000">
                    <a:alpha val="65000"/>
                  </a:srgbClr>
                </a:outerShdw>
              </a:effectLst>
              <a:latin typeface="Myriad Pro" pitchFamily="34" charset="0"/>
            </a:endParaRPr>
          </a:p>
        </p:txBody>
      </p:sp>
      <p:pic>
        <p:nvPicPr>
          <p:cNvPr id="5" name="Picture 3" descr="C:\Users\Gerhard\Documents\IMS\_0 2018\Logos ENG\rescate blanc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71074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22" presetClass="entr" presetSubtype="1"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up)">
                                      <p:cBhvr>
                                        <p:cTn id="20" dur="500"/>
                                        <p:tgtEl>
                                          <p:spTgt spid="4"/>
                                        </p:tgtEl>
                                      </p:cBhvr>
                                    </p:animEffect>
                                  </p:childTnLst>
                                </p:cTn>
                              </p:par>
                            </p:childTnLst>
                          </p:cTn>
                        </p:par>
                        <p:par>
                          <p:cTn id="21" fill="hold">
                            <p:stCondLst>
                              <p:cond delay="1500"/>
                            </p:stCondLst>
                            <p:childTnLst>
                              <p:par>
                                <p:cTn id="22" presetID="42"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2" descr="C:\Users\Gerhard\Documents\_Estudios Biblicos PPT\ondaWEB6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2499742"/>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Resultado de imagen para feliz"/>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92" y="2"/>
            <a:ext cx="9157692" cy="5147116"/>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CuadroTexto 1"/>
          <p:cNvSpPr txBox="1"/>
          <p:nvPr/>
        </p:nvSpPr>
        <p:spPr>
          <a:xfrm>
            <a:off x="-13692" y="4096692"/>
            <a:ext cx="9157692" cy="923330"/>
          </a:xfrm>
          <a:prstGeom prst="rect">
            <a:avLst/>
          </a:prstGeom>
          <a:noFill/>
          <a:ln w="12700">
            <a:noFill/>
          </a:ln>
        </p:spPr>
        <p:txBody>
          <a:bodyPr wrap="square" rtlCol="0">
            <a:spAutoFit/>
          </a:bodyPr>
          <a:lstStyle/>
          <a:p>
            <a:pPr algn="ctr"/>
            <a:r>
              <a:rPr lang="es-AR" sz="5400" b="1" i="1" spc="50" dirty="0">
                <a:ln w="11430">
                  <a:solidFill>
                    <a:prstClr val="white"/>
                  </a:solidFill>
                </a:ln>
                <a:solidFill>
                  <a:prstClr val="white"/>
                </a:solidFill>
                <a:effectLst>
                  <a:glow rad="101600">
                    <a:srgbClr val="D0BE40">
                      <a:satMod val="175000"/>
                      <a:alpha val="40000"/>
                    </a:srgbClr>
                  </a:glow>
                  <a:outerShdw blurRad="76200" dist="50800" dir="5400000" algn="tl" rotWithShape="0">
                    <a:srgbClr val="000000">
                      <a:alpha val="65000"/>
                    </a:srgbClr>
                  </a:outerShdw>
                </a:effectLst>
              </a:rPr>
              <a:t>¿A quién </a:t>
            </a:r>
            <a:r>
              <a:rPr lang="es-AR" sz="5400" b="1" i="1" spc="50" dirty="0" smtClean="0">
                <a:ln w="11430">
                  <a:solidFill>
                    <a:prstClr val="white"/>
                  </a:solidFill>
                </a:ln>
                <a:solidFill>
                  <a:prstClr val="white"/>
                </a:solidFill>
                <a:effectLst>
                  <a:glow rad="101600">
                    <a:srgbClr val="D0BE40">
                      <a:satMod val="175000"/>
                      <a:alpha val="40000"/>
                    </a:srgbClr>
                  </a:glow>
                  <a:outerShdw blurRad="76200" dist="50800" dir="5400000" algn="tl" rotWithShape="0">
                    <a:srgbClr val="000000">
                      <a:alpha val="65000"/>
                    </a:srgbClr>
                  </a:outerShdw>
                </a:effectLst>
              </a:rPr>
              <a:t>decides </a:t>
            </a:r>
            <a:r>
              <a:rPr lang="es-AR" sz="5400" b="1" i="1" spc="50" dirty="0" smtClean="0">
                <a:ln w="11430">
                  <a:solidFill>
                    <a:prstClr val="white"/>
                  </a:solidFill>
                </a:ln>
                <a:solidFill>
                  <a:prstClr val="white"/>
                </a:solidFill>
                <a:effectLst>
                  <a:glow rad="101600">
                    <a:srgbClr val="D0BE40">
                      <a:satMod val="175000"/>
                      <a:alpha val="40000"/>
                    </a:srgbClr>
                  </a:glow>
                  <a:outerShdw blurRad="76200" dist="50800" dir="5400000" algn="tl" rotWithShape="0">
                    <a:srgbClr val="000000">
                      <a:alpha val="65000"/>
                    </a:srgbClr>
                  </a:outerShdw>
                </a:effectLst>
              </a:rPr>
              <a:t>servir?</a:t>
            </a:r>
            <a:endParaRPr lang="es-AR" sz="3600" dirty="0">
              <a:ln w="11430">
                <a:solidFill>
                  <a:prstClr val="white"/>
                </a:solidFill>
              </a:ln>
              <a:solidFill>
                <a:prstClr val="white"/>
              </a:solidFill>
              <a:effectLst>
                <a:glow rad="101600">
                  <a:srgbClr val="D0BE40">
                    <a:satMod val="175000"/>
                    <a:alpha val="40000"/>
                  </a:srgbClr>
                </a:glow>
                <a:outerShdw blurRad="76200" dist="50800" dir="5400000" algn="tl" rotWithShape="0">
                  <a:srgbClr val="000000">
                    <a:alpha val="65000"/>
                  </a:srgbClr>
                </a:outerShdw>
              </a:effectLst>
            </a:endParaRPr>
          </a:p>
        </p:txBody>
      </p:sp>
      <p:sp>
        <p:nvSpPr>
          <p:cNvPr id="3" name="Rectángulo 2"/>
          <p:cNvSpPr/>
          <p:nvPr/>
        </p:nvSpPr>
        <p:spPr>
          <a:xfrm>
            <a:off x="1835696" y="467836"/>
            <a:ext cx="5544616" cy="1815882"/>
          </a:xfrm>
          <a:prstGeom prst="rect">
            <a:avLst/>
          </a:prstGeom>
        </p:spPr>
        <p:txBody>
          <a:bodyPr wrap="square">
            <a:spAutoFit/>
          </a:bodyPr>
          <a:lstStyle/>
          <a:p>
            <a:pPr algn="ctr"/>
            <a:r>
              <a:rPr lang="es-ES" sz="2800" b="1" i="1" dirty="0" smtClean="0"/>
              <a:t>“Pues </a:t>
            </a:r>
            <a:r>
              <a:rPr lang="es-ES" sz="2800" b="1" i="1" dirty="0"/>
              <a:t>este es el amor a Dios, que guardemos sus mandamientos; </a:t>
            </a:r>
            <a:r>
              <a:rPr lang="es-ES" sz="2800" b="1" i="1" dirty="0" smtClean="0"/>
              <a:t/>
            </a:r>
            <a:br>
              <a:rPr lang="es-ES" sz="2800" b="1" i="1" dirty="0" smtClean="0"/>
            </a:br>
            <a:r>
              <a:rPr lang="es-ES" sz="2800" b="1" i="1" dirty="0" smtClean="0"/>
              <a:t>y </a:t>
            </a:r>
            <a:r>
              <a:rPr lang="es-ES" sz="2800" b="1" i="1" dirty="0"/>
              <a:t>sus mandamientos no son gravosos”. 1 Juan 5:3</a:t>
            </a:r>
          </a:p>
        </p:txBody>
      </p:sp>
      <p:pic>
        <p:nvPicPr>
          <p:cNvPr id="6" name="Picture 3" descr="C:\Users\Gerhard\Documents\IMS\_0 2018\Logos ENG\rescate blanc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647117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750"/>
                            </p:stCondLst>
                            <p:childTnLst>
                              <p:par>
                                <p:cTn id="11" presetID="22" presetClass="entr" presetSubtype="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par>
                          <p:cTn id="14" fill="hold">
                            <p:stCondLst>
                              <p:cond delay="1250"/>
                            </p:stCondLst>
                            <p:childTnLst>
                              <p:par>
                                <p:cTn id="15" presetID="42"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4" name="Imagen 3"/>
          <p:cNvPicPr>
            <a:picLocks noChangeAspect="1"/>
          </p:cNvPicPr>
          <p:nvPr/>
        </p:nvPicPr>
        <p:blipFill>
          <a:blip r:embed="rId3"/>
          <a:stretch>
            <a:fillRect/>
          </a:stretch>
        </p:blipFill>
        <p:spPr>
          <a:xfrm>
            <a:off x="-159420" y="-613088"/>
            <a:ext cx="9462841" cy="6369675"/>
          </a:xfrm>
          <a:prstGeom prst="rect">
            <a:avLst/>
          </a:prstGeom>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499742"/>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Gerhard\Documents\IMS\_0 2018\Logos ENG\rescate blanc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970084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151140" y="-203096"/>
            <a:ext cx="9446281" cy="5549690"/>
          </a:xfrm>
          <a:prstGeom prst="rect">
            <a:avLst/>
          </a:prstGeom>
        </p:spPr>
      </p:pic>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4" name="Imagen 3"/>
          <p:cNvPicPr>
            <a:picLocks noChangeAspect="1"/>
          </p:cNvPicPr>
          <p:nvPr/>
        </p:nvPicPr>
        <p:blipFill>
          <a:blip r:embed="rId4"/>
          <a:stretch>
            <a:fillRect/>
          </a:stretch>
        </p:blipFill>
        <p:spPr>
          <a:xfrm>
            <a:off x="6576814" y="2067694"/>
            <a:ext cx="2027634" cy="270283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499742"/>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605714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3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4000"/>
                            </p:stCondLst>
                            <p:childTnLst>
                              <p:par>
                                <p:cTn id="11" presetID="22" presetClass="entr" presetSubtype="1"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childTnLst>
                          </p:cTn>
                        </p:par>
                        <p:par>
                          <p:cTn id="14" fill="hold">
                            <p:stCondLst>
                              <p:cond delay="4500"/>
                            </p:stCondLst>
                            <p:childTnLst>
                              <p:par>
                                <p:cTn id="15" presetID="42"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4" name="Imagen 3"/>
          <p:cNvPicPr>
            <a:picLocks noChangeAspect="1"/>
          </p:cNvPicPr>
          <p:nvPr/>
        </p:nvPicPr>
        <p:blipFill>
          <a:blip r:embed="rId3"/>
          <a:stretch>
            <a:fillRect/>
          </a:stretch>
        </p:blipFill>
        <p:spPr>
          <a:xfrm>
            <a:off x="-8015" y="-4508"/>
            <a:ext cx="9160030" cy="5152516"/>
          </a:xfrm>
          <a:prstGeom prst="rect">
            <a:avLst/>
          </a:prstGeom>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499742"/>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Gerhard\Documents\IMS\_0 2018\Logos ENG\rescate blanc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934356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556" name="Picture 4" descr="Resultado de imagen para confesión y justificacion de job"/>
          <p:cNvPicPr>
            <a:picLocks noChangeAspect="1" noChangeArrowheads="1"/>
          </p:cNvPicPr>
          <p:nvPr/>
        </p:nvPicPr>
        <p:blipFill rotWithShape="1">
          <a:blip r:embed="rId3">
            <a:extLst>
              <a:ext uri="{28A0092B-C50C-407E-A947-70E740481C1C}">
                <a14:useLocalDpi xmlns:a14="http://schemas.microsoft.com/office/drawing/2010/main" val="0"/>
              </a:ext>
            </a:extLst>
          </a:blip>
          <a:srcRect l="13170"/>
          <a:stretch/>
        </p:blipFill>
        <p:spPr bwMode="auto">
          <a:xfrm flipH="1">
            <a:off x="2675573" y="-226715"/>
            <a:ext cx="6732240" cy="4362451"/>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539552" y="384862"/>
            <a:ext cx="4429000" cy="3744416"/>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4400" b="1" spc="50" dirty="0">
                <a:ln w="11430"/>
                <a:solidFill>
                  <a:srgbClr val="FF0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“Todo lo puedo en Cristo que me fortalece” </a:t>
            </a:r>
            <a:r>
              <a:rPr lang="es-AR" sz="4400" b="1" spc="50" dirty="0" smtClean="0">
                <a:ln w="11430"/>
                <a:solidFill>
                  <a:srgbClr val="FF0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a:r>
            <a:br>
              <a:rPr lang="es-AR" sz="4400" b="1" spc="50" dirty="0" smtClean="0">
                <a:ln w="11430"/>
                <a:solidFill>
                  <a:srgbClr val="FF0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br>
            <a:r>
              <a:rPr lang="es-AR" sz="4400" b="1" spc="50" dirty="0" smtClean="0">
                <a:ln w="11430"/>
                <a:solidFill>
                  <a:srgbClr val="FF0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Filipenses 4:13</a:t>
            </a:r>
            <a:endParaRPr lang="es-AR" sz="4400" b="1" spc="50" dirty="0">
              <a:ln w="11430"/>
              <a:solidFill>
                <a:srgbClr val="FF0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endParaRPr>
          </a:p>
        </p:txBody>
      </p:sp>
      <p:pic>
        <p:nvPicPr>
          <p:cNvPr id="4"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Resultado de imagen para jesus extendiendo sus mano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56919" y="130569"/>
            <a:ext cx="2835361" cy="4025357"/>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9" name="Picture 3" descr="C:\Users\Gerhard\Documents\IMS\_0 2018\Logos ENG\rescate blanco.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654497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Pictures\_Graphics USA\Bulgaria pictures Feb. 2010 --final\Woman clothed with sun.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 t="-546" r="977"/>
          <a:stretch/>
        </p:blipFill>
        <p:spPr bwMode="auto">
          <a:xfrm>
            <a:off x="5703504" y="411510"/>
            <a:ext cx="3443252" cy="5159733"/>
          </a:xfrm>
          <a:prstGeom prst="rect">
            <a:avLst/>
          </a:prstGeom>
          <a:noFill/>
          <a:effectLst>
            <a:softEdge rad="508000"/>
          </a:effectLst>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96018"/>
            <a:ext cx="3863280" cy="459508"/>
          </a:xfrm>
        </p:spPr>
        <p:txBody>
          <a:bodyPr>
            <a:normAutofit/>
          </a:bodyPr>
          <a:lstStyle/>
          <a:p>
            <a:r>
              <a:rPr lang="es-ES" sz="2400" b="1" dirty="0">
                <a:effectLst>
                  <a:outerShdw blurRad="38100" dist="38100" dir="2700000" algn="tl">
                    <a:srgbClr val="000000">
                      <a:alpha val="43137"/>
                    </a:srgbClr>
                  </a:outerShdw>
                </a:effectLst>
                <a:latin typeface="Myriad Pro" pitchFamily="34" charset="0"/>
              </a:rPr>
              <a:t>Apocalipsis </a:t>
            </a:r>
            <a:r>
              <a:rPr lang="es-ES" sz="2400" b="1" dirty="0" smtClean="0">
                <a:effectLst>
                  <a:outerShdw blurRad="38100" dist="38100" dir="2700000" algn="tl">
                    <a:srgbClr val="000000">
                      <a:alpha val="43137"/>
                    </a:srgbClr>
                  </a:outerShdw>
                </a:effectLst>
                <a:latin typeface="Myriad Pro" pitchFamily="34" charset="0"/>
              </a:rPr>
              <a:t>12:9 </a:t>
            </a:r>
            <a:endParaRPr lang="es-ES" sz="2400" b="1" dirty="0">
              <a:effectLst>
                <a:outerShdw blurRad="38100" dist="38100" dir="2700000" algn="tl">
                  <a:srgbClr val="000000">
                    <a:alpha val="43137"/>
                  </a:srgbClr>
                </a:outerShdw>
              </a:effectLst>
              <a:latin typeface="Myriad Pro" pitchFamily="34" charset="0"/>
            </a:endParaRPr>
          </a:p>
        </p:txBody>
      </p:sp>
      <p:pic>
        <p:nvPicPr>
          <p:cNvPr id="7"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543669" y="1131590"/>
            <a:ext cx="5159424" cy="3567015"/>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30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“…fue lanzado fuera aquel gran dragón, la serpiente antigua, llamada diablo y Satanás, el cual engaña a todo el mundo; fue arrojado en tierra, y sus ángeles fueron arrojados con él”</a:t>
            </a:r>
            <a:endParaRPr lang="es-AR" sz="30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p:txBody>
      </p:sp>
      <p:pic>
        <p:nvPicPr>
          <p:cNvPr id="10"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831545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4" descr="Resultado de imagen para confesión y justificacion de job"/>
          <p:cNvPicPr>
            <a:picLocks noChangeAspect="1" noChangeArrowheads="1"/>
          </p:cNvPicPr>
          <p:nvPr/>
        </p:nvPicPr>
        <p:blipFill rotWithShape="1">
          <a:blip r:embed="rId3">
            <a:extLst>
              <a:ext uri="{28A0092B-C50C-407E-A947-70E740481C1C}">
                <a14:useLocalDpi xmlns:a14="http://schemas.microsoft.com/office/drawing/2010/main" val="0"/>
              </a:ext>
            </a:extLst>
          </a:blip>
          <a:srcRect l="13170"/>
          <a:stretch/>
        </p:blipFill>
        <p:spPr bwMode="auto">
          <a:xfrm flipH="1">
            <a:off x="2411760" y="-92546"/>
            <a:ext cx="6732240" cy="4362451"/>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5" name="Picture 2" descr="Resultado de imagen para cordero fue llevado al matader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080" y="2412773"/>
            <a:ext cx="3456384" cy="2592289"/>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539552" y="1528992"/>
            <a:ext cx="5904656" cy="2842958"/>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AR" sz="3200" b="1" spc="50" dirty="0">
                <a:ln w="11430"/>
                <a:solidFill>
                  <a:srgbClr val="002060"/>
                </a:solidFill>
                <a:effectLst>
                  <a:outerShdw blurRad="76200" dist="50800" dir="5400000" algn="tl" rotWithShape="0">
                    <a:srgbClr val="000000">
                      <a:alpha val="65000"/>
                    </a:srgbClr>
                  </a:outerShdw>
                </a:effectLst>
              </a:rPr>
              <a:t>Y ellos le han vencido por medio de la sangre del Cordero y de la palabra del testimonio de ellos, y menospreciaron sus vidas hasta la muerte.</a:t>
            </a:r>
            <a:r>
              <a:rPr lang="es-AR" sz="3200" b="1" spc="50" dirty="0" smtClean="0">
                <a:ln w="11430"/>
                <a:solidFill>
                  <a:srgbClr val="FF0000"/>
                </a:solidFill>
                <a:effectLst>
                  <a:outerShdw blurRad="76200" dist="50800" dir="5400000" algn="tl" rotWithShape="0">
                    <a:srgbClr val="000000">
                      <a:alpha val="65000"/>
                    </a:srgbClr>
                  </a:outerShdw>
                </a:effectLst>
              </a:rPr>
              <a:t/>
            </a:r>
            <a:br>
              <a:rPr lang="es-AR" sz="3200" b="1" spc="50" dirty="0" smtClean="0">
                <a:ln w="11430"/>
                <a:solidFill>
                  <a:srgbClr val="FF0000"/>
                </a:solidFill>
                <a:effectLst>
                  <a:outerShdw blurRad="76200" dist="50800" dir="5400000" algn="tl" rotWithShape="0">
                    <a:srgbClr val="000000">
                      <a:alpha val="65000"/>
                    </a:srgbClr>
                  </a:outerShdw>
                </a:effectLst>
              </a:rPr>
            </a:br>
            <a:r>
              <a:rPr lang="es-AR" sz="2000" b="1" spc="50" dirty="0">
                <a:ln w="11430"/>
                <a:solidFill>
                  <a:srgbClr val="FF0000"/>
                </a:solidFill>
                <a:effectLst>
                  <a:outerShdw blurRad="76200" dist="50800" dir="5400000" algn="tl" rotWithShape="0">
                    <a:srgbClr val="000000">
                      <a:alpha val="65000"/>
                    </a:srgbClr>
                  </a:outerShdw>
                </a:effectLst>
              </a:rPr>
              <a:t/>
            </a:r>
            <a:br>
              <a:rPr lang="es-AR" sz="2000" b="1" spc="50" dirty="0">
                <a:ln w="11430"/>
                <a:solidFill>
                  <a:srgbClr val="FF0000"/>
                </a:solidFill>
                <a:effectLst>
                  <a:outerShdw blurRad="76200" dist="50800" dir="5400000" algn="tl" rotWithShape="0">
                    <a:srgbClr val="000000">
                      <a:alpha val="65000"/>
                    </a:srgbClr>
                  </a:outerShdw>
                </a:effectLst>
              </a:rPr>
            </a:br>
            <a:r>
              <a:rPr lang="es-AR" sz="3200" b="1" spc="50" dirty="0" smtClean="0">
                <a:ln w="11430"/>
                <a:solidFill>
                  <a:srgbClr val="FF0000"/>
                </a:solidFill>
                <a:effectLst>
                  <a:outerShdw blurRad="76200" dist="50800" dir="5400000" algn="tl" rotWithShape="0">
                    <a:srgbClr val="000000">
                      <a:alpha val="65000"/>
                    </a:srgbClr>
                  </a:outerShdw>
                </a:effectLst>
              </a:rPr>
              <a:t>Apocalipsis 12:11</a:t>
            </a:r>
            <a:r>
              <a:rPr lang="es-ES" sz="3200" b="1" spc="50" dirty="0" smtClean="0">
                <a:ln w="11430"/>
                <a:solidFill>
                  <a:srgbClr val="FF0000"/>
                </a:solidFill>
                <a:effectLst>
                  <a:outerShdw blurRad="76200" dist="50800" dir="5400000" algn="tl" rotWithShape="0">
                    <a:srgbClr val="000000">
                      <a:alpha val="65000"/>
                    </a:srgbClr>
                  </a:outerShdw>
                </a:effectLst>
              </a:rPr>
              <a:t>           </a:t>
            </a:r>
            <a:endParaRPr lang="es-ES" sz="3200" b="1" spc="50" dirty="0">
              <a:ln w="11430"/>
              <a:solidFill>
                <a:srgbClr val="FF0000"/>
              </a:solidFill>
              <a:effectLst>
                <a:outerShdw blurRad="76200" dist="50800" dir="5400000" algn="tl" rotWithShape="0">
                  <a:srgbClr val="000000">
                    <a:alpha val="65000"/>
                  </a:srgbClr>
                </a:outerShdw>
              </a:effectLst>
            </a:endParaRPr>
          </a:p>
        </p:txBody>
      </p:sp>
      <p:pic>
        <p:nvPicPr>
          <p:cNvPr id="3"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ondaWEB6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2536" y="2499742"/>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Gerhard\Documents\IMS\_0 2018\Logos ENG\rescate blanco.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641466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2" descr="C:\Users\Gerhard\Documents\_Estudios Biblicos PPT\ondaWEB6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2499742"/>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5" name="2 Subtítulo"/>
          <p:cNvSpPr txBox="1">
            <a:spLocks/>
          </p:cNvSpPr>
          <p:nvPr/>
        </p:nvSpPr>
        <p:spPr>
          <a:xfrm>
            <a:off x="467544" y="483518"/>
            <a:ext cx="3096344" cy="668343"/>
          </a:xfrm>
          <a:prstGeom prst="rect">
            <a:avLst/>
          </a:prstGeom>
        </p:spPr>
        <p:txBody>
          <a:bodyPr vert="horz" lIns="0" rIns="18288">
            <a:normAutofit/>
          </a:bodyPr>
          <a:lstStyle>
            <a:lvl1pPr marL="0" marR="45720" indent="0" algn="r" rtl="0" eaLnBrk="1" latinLnBrk="0" hangingPunct="1">
              <a:spcBef>
                <a:spcPct val="20000"/>
              </a:spcBef>
              <a:buClr>
                <a:schemeClr val="accent3"/>
              </a:buClr>
              <a:buSzPct val="95000"/>
              <a:buFont typeface="Wingdings 2"/>
              <a:buNone/>
              <a:defRPr kumimoji="0" sz="2600" kern="1200">
                <a:solidFill>
                  <a:schemeClr val="tx1"/>
                </a:solidFill>
                <a:latin typeface="+mn-lt"/>
                <a:ea typeface="+mn-ea"/>
                <a:cs typeface="+mn-cs"/>
              </a:defRPr>
            </a:lvl1pPr>
            <a:lvl2pPr marL="457200" indent="0" algn="ctr" rtl="0" eaLnBrk="1" latinLnBrk="0" hangingPunct="1">
              <a:spcBef>
                <a:spcPct val="20000"/>
              </a:spcBef>
              <a:buClr>
                <a:schemeClr val="accent1"/>
              </a:buClr>
              <a:buSzPct val="85000"/>
              <a:buFont typeface="Wingdings 2"/>
              <a:buNone/>
              <a:defRPr kumimoji="0" sz="2400" kern="1200">
                <a:solidFill>
                  <a:schemeClr val="tx1"/>
                </a:solidFill>
                <a:latin typeface="+mn-lt"/>
                <a:ea typeface="+mn-ea"/>
                <a:cs typeface="+mn-cs"/>
              </a:defRPr>
            </a:lvl2pPr>
            <a:lvl3pPr marL="914400" indent="0" algn="ctr" rtl="0" eaLnBrk="1" latinLnBrk="0" hangingPunct="1">
              <a:spcBef>
                <a:spcPct val="20000"/>
              </a:spcBef>
              <a:buClr>
                <a:schemeClr val="accent2"/>
              </a:buClr>
              <a:buSzPct val="70000"/>
              <a:buFont typeface="Wingdings 2"/>
              <a:buNone/>
              <a:defRPr kumimoji="0" sz="2100" kern="1200">
                <a:solidFill>
                  <a:schemeClr val="tx1"/>
                </a:solidFill>
                <a:latin typeface="+mn-lt"/>
                <a:ea typeface="+mn-ea"/>
                <a:cs typeface="+mn-cs"/>
              </a:defRPr>
            </a:lvl3pPr>
            <a:lvl4pPr marL="1371600" indent="0" algn="ctr" rtl="0" eaLnBrk="1" latinLnBrk="0" hangingPunct="1">
              <a:spcBef>
                <a:spcPct val="20000"/>
              </a:spcBef>
              <a:buClr>
                <a:schemeClr val="accent3"/>
              </a:buClr>
              <a:buSzPct val="65000"/>
              <a:buFont typeface="Wingdings 2"/>
              <a:buNone/>
              <a:defRPr kumimoji="0" sz="2000" kern="1200">
                <a:solidFill>
                  <a:schemeClr val="tx1"/>
                </a:solidFill>
                <a:latin typeface="+mn-lt"/>
                <a:ea typeface="+mn-ea"/>
                <a:cs typeface="+mn-cs"/>
              </a:defRPr>
            </a:lvl4pPr>
            <a:lvl5pPr marL="1828800" indent="0" algn="ctr" rtl="0" eaLnBrk="1" latinLnBrk="0" hangingPunct="1">
              <a:spcBef>
                <a:spcPct val="20000"/>
              </a:spcBef>
              <a:buClr>
                <a:schemeClr val="accent4"/>
              </a:buClr>
              <a:buSzPct val="65000"/>
              <a:buFont typeface="Wingdings 2"/>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5"/>
              </a:buClr>
              <a:buSzPct val="80000"/>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6"/>
              </a:buClr>
              <a:buSzPct val="80000"/>
              <a:buFont typeface="Wingdings 2"/>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tx2"/>
              </a:buClr>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pPr algn="l"/>
            <a:r>
              <a:rPr lang="es-ES" sz="1800" b="1" dirty="0" smtClean="0">
                <a:solidFill>
                  <a:schemeClr val="tx1">
                    <a:lumMod val="65000"/>
                  </a:schemeClr>
                </a:solidFill>
              </a:rPr>
              <a:t>Próximo tema:</a:t>
            </a:r>
            <a:endParaRPr lang="es-AR" sz="1800" b="1" dirty="0">
              <a:solidFill>
                <a:schemeClr val="tx1">
                  <a:lumMod val="65000"/>
                </a:schemeClr>
              </a:solidFill>
            </a:endParaRPr>
          </a:p>
        </p:txBody>
      </p:sp>
      <p:sp>
        <p:nvSpPr>
          <p:cNvPr id="16" name="1 Título"/>
          <p:cNvSpPr txBox="1">
            <a:spLocks/>
          </p:cNvSpPr>
          <p:nvPr/>
        </p:nvSpPr>
        <p:spPr>
          <a:xfrm>
            <a:off x="395536" y="1275606"/>
            <a:ext cx="8352928" cy="2330670"/>
          </a:xfrm>
          <a:prstGeom prst="rect">
            <a:avLst/>
          </a:prstGeom>
          <a:ln>
            <a:noFill/>
          </a:ln>
        </p:spPr>
        <p:txBody>
          <a:bodyPr vert="horz" lIns="0" tIns="0" rIns="18288" bIns="0" anchor="b">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r" rtl="0" eaLnBrk="1" latinLnBrk="0" hangingPunct="1">
              <a:spcBef>
                <a:spcPct val="0"/>
              </a:spcBef>
              <a:buNone/>
              <a:defRPr kumimoji="0" sz="5600" b="1" i="0" u="none" kern="1200">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pPr algn="ctr"/>
            <a:r>
              <a:rPr lang="es-AR" sz="4800" spc="50" dirty="0">
                <a:ln w="11430"/>
                <a:solidFill>
                  <a:srgbClr val="00B0F0"/>
                </a:solidFill>
                <a:effectLst>
                  <a:outerShdw blurRad="76200" dist="50800" dir="5400000" algn="tl" rotWithShape="0">
                    <a:srgbClr val="000000">
                      <a:alpha val="65000"/>
                    </a:srgbClr>
                  </a:outerShdw>
                </a:effectLst>
              </a:rPr>
              <a:t>“</a:t>
            </a:r>
            <a:r>
              <a:rPr lang="es-AR" sz="4800" spc="50" dirty="0" smtClean="0">
                <a:ln w="11430"/>
                <a:solidFill>
                  <a:srgbClr val="00B0F0"/>
                </a:solidFill>
                <a:effectLst>
                  <a:outerShdw blurRad="76200" dist="50800" dir="5400000" algn="tl" rotWithShape="0">
                    <a:srgbClr val="000000">
                      <a:alpha val="65000"/>
                    </a:srgbClr>
                  </a:outerShdw>
                </a:effectLst>
              </a:rPr>
              <a:t>Cómo </a:t>
            </a:r>
            <a:r>
              <a:rPr lang="es-AR" sz="4800" spc="50" dirty="0">
                <a:ln w="11430"/>
                <a:solidFill>
                  <a:srgbClr val="00B0F0"/>
                </a:solidFill>
                <a:effectLst>
                  <a:outerShdw blurRad="76200" dist="50800" dir="5400000" algn="tl" rotWithShape="0">
                    <a:srgbClr val="000000">
                      <a:alpha val="65000"/>
                    </a:srgbClr>
                  </a:outerShdw>
                </a:effectLst>
              </a:rPr>
              <a:t>alcanzar la paz interior </a:t>
            </a:r>
            <a:r>
              <a:rPr lang="es-AR" sz="4800" spc="50" dirty="0" smtClean="0">
                <a:ln w="11430"/>
                <a:solidFill>
                  <a:srgbClr val="00B0F0"/>
                </a:solidFill>
                <a:effectLst>
                  <a:outerShdw blurRad="76200" dist="50800" dir="5400000" algn="tl" rotWithShape="0">
                    <a:srgbClr val="000000">
                      <a:alpha val="65000"/>
                    </a:srgbClr>
                  </a:outerShdw>
                </a:effectLst>
              </a:rPr>
              <a:t/>
            </a:r>
            <a:br>
              <a:rPr lang="es-AR" sz="4800" spc="50" dirty="0" smtClean="0">
                <a:ln w="11430"/>
                <a:solidFill>
                  <a:srgbClr val="00B0F0"/>
                </a:solidFill>
                <a:effectLst>
                  <a:outerShdw blurRad="76200" dist="50800" dir="5400000" algn="tl" rotWithShape="0">
                    <a:srgbClr val="000000">
                      <a:alpha val="65000"/>
                    </a:srgbClr>
                  </a:outerShdw>
                </a:effectLst>
              </a:rPr>
            </a:br>
            <a:r>
              <a:rPr lang="es-AR" sz="4800" spc="50" dirty="0" smtClean="0">
                <a:ln w="11430"/>
                <a:solidFill>
                  <a:srgbClr val="00B0F0"/>
                </a:solidFill>
                <a:effectLst>
                  <a:outerShdw blurRad="76200" dist="50800" dir="5400000" algn="tl" rotWithShape="0">
                    <a:srgbClr val="000000">
                      <a:alpha val="65000"/>
                    </a:srgbClr>
                  </a:outerShdw>
                </a:effectLst>
              </a:rPr>
              <a:t>y </a:t>
            </a:r>
            <a:r>
              <a:rPr lang="es-AR" sz="4800" spc="50" dirty="0">
                <a:ln w="11430"/>
                <a:solidFill>
                  <a:srgbClr val="00B0F0"/>
                </a:solidFill>
                <a:effectLst>
                  <a:outerShdw blurRad="76200" dist="50800" dir="5400000" algn="tl" rotWithShape="0">
                    <a:srgbClr val="000000">
                      <a:alpha val="65000"/>
                    </a:srgbClr>
                  </a:outerShdw>
                </a:effectLst>
              </a:rPr>
              <a:t>librarse del sentimiento </a:t>
            </a:r>
            <a:r>
              <a:rPr lang="es-AR" sz="4800" spc="50" dirty="0" smtClean="0">
                <a:ln w="11430"/>
                <a:solidFill>
                  <a:srgbClr val="00B0F0"/>
                </a:solidFill>
                <a:effectLst>
                  <a:outerShdw blurRad="76200" dist="50800" dir="5400000" algn="tl" rotWithShape="0">
                    <a:srgbClr val="000000">
                      <a:alpha val="65000"/>
                    </a:srgbClr>
                  </a:outerShdw>
                </a:effectLst>
              </a:rPr>
              <a:t/>
            </a:r>
            <a:br>
              <a:rPr lang="es-AR" sz="4800" spc="50" dirty="0" smtClean="0">
                <a:ln w="11430"/>
                <a:solidFill>
                  <a:srgbClr val="00B0F0"/>
                </a:solidFill>
                <a:effectLst>
                  <a:outerShdw blurRad="76200" dist="50800" dir="5400000" algn="tl" rotWithShape="0">
                    <a:srgbClr val="000000">
                      <a:alpha val="65000"/>
                    </a:srgbClr>
                  </a:outerShdw>
                </a:effectLst>
              </a:rPr>
            </a:br>
            <a:r>
              <a:rPr lang="es-AR" sz="4800" spc="50" dirty="0" smtClean="0">
                <a:ln w="11430"/>
                <a:solidFill>
                  <a:srgbClr val="00B0F0"/>
                </a:solidFill>
                <a:effectLst>
                  <a:outerShdw blurRad="76200" dist="50800" dir="5400000" algn="tl" rotWithShape="0">
                    <a:srgbClr val="000000">
                      <a:alpha val="65000"/>
                    </a:srgbClr>
                  </a:outerShdw>
                </a:effectLst>
              </a:rPr>
              <a:t>de </a:t>
            </a:r>
            <a:r>
              <a:rPr lang="es-AR" sz="4800" spc="50" dirty="0">
                <a:ln w="11430"/>
                <a:solidFill>
                  <a:srgbClr val="00B0F0"/>
                </a:solidFill>
                <a:effectLst>
                  <a:outerShdw blurRad="76200" dist="50800" dir="5400000" algn="tl" rotWithShape="0">
                    <a:srgbClr val="000000">
                      <a:alpha val="65000"/>
                    </a:srgbClr>
                  </a:outerShdw>
                </a:effectLst>
              </a:rPr>
              <a:t>culpabilidad” </a:t>
            </a:r>
            <a:endParaRPr lang="es-AR" sz="4800" spc="50" dirty="0">
              <a:ln w="11430"/>
              <a:solidFill>
                <a:srgbClr val="00B0F0"/>
              </a:solidFill>
              <a:effectLst>
                <a:outerShdw blurRad="76200" dist="50800" dir="5400000" algn="tl" rotWithShape="0">
                  <a:srgbClr val="000000">
                    <a:alpha val="65000"/>
                  </a:srgbClr>
                </a:outerShdw>
              </a:effectLst>
            </a:endParaRPr>
          </a:p>
        </p:txBody>
      </p:sp>
      <p:pic>
        <p:nvPicPr>
          <p:cNvPr id="7" name="Picture 3" descr="C:\Users\Gerhard\Documents\IMS\_0 2018\Logos ENG\rescate blanc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377156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anim calcmode="lin" valueType="num">
                                      <p:cBhvr>
                                        <p:cTn id="12" dur="1000" fill="hold"/>
                                        <p:tgtEl>
                                          <p:spTgt spid="16"/>
                                        </p:tgtEl>
                                        <p:attrNameLst>
                                          <p:attrName>ppt_x</p:attrName>
                                        </p:attrNameLst>
                                      </p:cBhvr>
                                      <p:tavLst>
                                        <p:tav tm="0">
                                          <p:val>
                                            <p:strVal val="#ppt_x"/>
                                          </p:val>
                                        </p:tav>
                                        <p:tav tm="100000">
                                          <p:val>
                                            <p:strVal val="#ppt_x"/>
                                          </p:val>
                                        </p:tav>
                                      </p:tavLst>
                                    </p:anim>
                                    <p:anim calcmode="lin" valueType="num">
                                      <p:cBhvr>
                                        <p:cTn id="13" dur="1000" fill="hold"/>
                                        <p:tgtEl>
                                          <p:spTgt spid="1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500"/>
                                        <p:tgtEl>
                                          <p:spTgt spid="15"/>
                                        </p:tgtEl>
                                      </p:cBhvr>
                                    </p:animEffect>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ángulo 1"/>
          <p:cNvSpPr/>
          <p:nvPr/>
        </p:nvSpPr>
        <p:spPr>
          <a:xfrm>
            <a:off x="323527" y="559456"/>
            <a:ext cx="8673941" cy="2952328"/>
          </a:xfrm>
          <a:prstGeom prst="rect">
            <a:avLst/>
          </a:prstGeom>
          <a:solidFill>
            <a:schemeClr val="tx1"/>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8"/>
          <p:cNvSpPr txBox="1">
            <a:spLocks noChangeArrowheads="1"/>
          </p:cNvSpPr>
          <p:nvPr>
            <p:custDataLst>
              <p:tags r:id="rId1"/>
            </p:custDataLst>
          </p:nvPr>
        </p:nvSpPr>
        <p:spPr bwMode="auto">
          <a:xfrm>
            <a:off x="1857486" y="826939"/>
            <a:ext cx="6458929"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lvl="0" algn="ctr" eaLnBrk="1" fontAlgn="auto" hangingPunct="1">
              <a:spcBef>
                <a:spcPct val="50000"/>
              </a:spcBef>
              <a:spcAft>
                <a:spcPts val="0"/>
              </a:spcAft>
            </a:pPr>
            <a:r>
              <a:rPr lang="en-US" sz="3600" u="none" dirty="0" smtClean="0">
                <a:ln w="1905"/>
                <a:solidFill>
                  <a:srgbClr val="99CCFF"/>
                </a:solidFill>
                <a:effectLst>
                  <a:innerShdw blurRad="69850" dist="43180" dir="5400000">
                    <a:srgbClr val="000000">
                      <a:alpha val="65000"/>
                    </a:srgbClr>
                  </a:innerShdw>
                </a:effectLst>
                <a:latin typeface="Verdana" pitchFamily="34" charset="0"/>
              </a:rPr>
              <a:t>labibliatienerazón.org</a:t>
            </a:r>
            <a:endParaRPr lang="en-US" sz="3200" u="none" dirty="0" smtClean="0">
              <a:ln w="1905"/>
              <a:solidFill>
                <a:srgbClr val="99CCFF"/>
              </a:solidFill>
              <a:effectLst>
                <a:innerShdw blurRad="69850" dist="43180" dir="5400000">
                  <a:srgbClr val="000000">
                    <a:alpha val="65000"/>
                  </a:srgbClr>
                </a:innerShdw>
              </a:effectLst>
              <a:latin typeface="Verdana" pitchFamily="34" charset="0"/>
            </a:endParaRPr>
          </a:p>
          <a:p>
            <a:pPr algn="ctr" eaLnBrk="1" fontAlgn="auto" hangingPunct="1">
              <a:spcBef>
                <a:spcPct val="50000"/>
              </a:spcBef>
              <a:spcAft>
                <a:spcPts val="0"/>
              </a:spcAft>
            </a:pPr>
            <a:r>
              <a:rPr lang="es-ES" sz="1600" u="none" dirty="0" err="1"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info</a:t>
            </a:r>
            <a:r>
              <a:rPr lang="es-ES" sz="16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a:t>
            </a:r>
            <a:r>
              <a:rPr lang="en-US" sz="16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labibliatienerazón.org</a:t>
            </a:r>
          </a:p>
          <a:p>
            <a:pPr lvl="0" algn="ctr" eaLnBrk="1" fontAlgn="auto" hangingPunct="1">
              <a:spcBef>
                <a:spcPct val="50000"/>
              </a:spcBef>
              <a:spcAft>
                <a:spcPts val="0"/>
              </a:spcAft>
            </a:pPr>
            <a:endParaRPr lang="es-ES" sz="20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endParaRPr>
          </a:p>
        </p:txBody>
      </p:sp>
      <p:pic>
        <p:nvPicPr>
          <p:cNvPr id="7" name="Picture 3" descr="C:\Users\Gerhard\Documents\IMS\_0 2018\Logos ENG\rescate blanc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90098" y="2067694"/>
            <a:ext cx="2392929" cy="895166"/>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2990" y="1905430"/>
            <a:ext cx="2146882" cy="1431255"/>
          </a:xfrm>
          <a:prstGeom prst="rect">
            <a:avLst/>
          </a:prstGeom>
        </p:spPr>
      </p:pic>
      <p:pic>
        <p:nvPicPr>
          <p:cNvPr id="4" name="Imagen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1373" y="624030"/>
            <a:ext cx="1251068" cy="1251950"/>
          </a:xfrm>
          <a:prstGeom prst="rect">
            <a:avLst/>
          </a:prstGeom>
        </p:spPr>
      </p:pic>
      <p:pic>
        <p:nvPicPr>
          <p:cNvPr id="9" name="Imagen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65704" y="2921629"/>
            <a:ext cx="1666345" cy="1666345"/>
          </a:xfrm>
          <a:prstGeom prst="rect">
            <a:avLst/>
          </a:prstGeom>
        </p:spPr>
      </p:pic>
    </p:spTree>
    <p:extLst>
      <p:ext uri="{BB962C8B-B14F-4D97-AF65-F5344CB8AC3E}">
        <p14:creationId xmlns:p14="http://schemas.microsoft.com/office/powerpoint/2010/main" val="90830724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42"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childTnLst>
                          </p:cTn>
                        </p:par>
                        <p:par>
                          <p:cTn id="26" fill="hold">
                            <p:stCondLst>
                              <p:cond delay="4000"/>
                            </p:stCondLst>
                            <p:childTnLst>
                              <p:par>
                                <p:cTn id="27" presetID="22" presetClass="entr" presetSubtype="1"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up)">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4" name="Imagen 3"/>
          <p:cNvPicPr>
            <a:picLocks noChangeAspect="1"/>
          </p:cNvPicPr>
          <p:nvPr/>
        </p:nvPicPr>
        <p:blipFill>
          <a:blip r:embed="rId3"/>
          <a:stretch>
            <a:fillRect/>
          </a:stretch>
        </p:blipFill>
        <p:spPr>
          <a:xfrm>
            <a:off x="-8015" y="-4508"/>
            <a:ext cx="9160030" cy="5152516"/>
          </a:xfrm>
          <a:prstGeom prst="rect">
            <a:avLst/>
          </a:prstGeom>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499742"/>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Gerhard\Documents\IMS\_0 2018\Logos ENG\rescate blanc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481149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4" name="Imagen 3"/>
          <p:cNvPicPr>
            <a:picLocks noChangeAspect="1"/>
          </p:cNvPicPr>
          <p:nvPr/>
        </p:nvPicPr>
        <p:blipFill>
          <a:blip r:embed="rId3"/>
          <a:stretch>
            <a:fillRect/>
          </a:stretch>
        </p:blipFill>
        <p:spPr>
          <a:xfrm>
            <a:off x="-105654" y="-549376"/>
            <a:ext cx="9355308" cy="6242250"/>
          </a:xfrm>
          <a:prstGeom prst="rect">
            <a:avLst/>
          </a:prstGeom>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499742"/>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Gerhard\Documents\IMS\_0 2018\Logos ENG\rescate blanc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588814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32" name="Picture 8" descr="C:\Users\Gerhard\Documents\IMS\_0 PROYECTO 2016\Apocalipsis\Español\IMG\Pulseada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550" y="305355"/>
            <a:ext cx="7997474" cy="4510934"/>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1027" name="Picture 3" descr="C:\Users\Gerhard\Documents\IMS\_0 PROYECTO 2016\Apocalipsis\Español\IMG\bien y mal.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088"/>
          <a:stretch/>
        </p:blipFill>
        <p:spPr bwMode="auto">
          <a:xfrm>
            <a:off x="-2344" y="-21857"/>
            <a:ext cx="9146344" cy="51653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11" name="1 Título"/>
          <p:cNvSpPr>
            <a:spLocks noGrp="1"/>
          </p:cNvSpPr>
          <p:nvPr>
            <p:ph type="title"/>
          </p:nvPr>
        </p:nvSpPr>
        <p:spPr>
          <a:xfrm>
            <a:off x="276672" y="96018"/>
            <a:ext cx="3863280" cy="459508"/>
          </a:xfrm>
        </p:spPr>
        <p:txBody>
          <a:bodyPr>
            <a:noAutofit/>
          </a:bodyPr>
          <a:lstStyle/>
          <a:p>
            <a:r>
              <a:rPr lang="es-ES" sz="2800" b="1" dirty="0">
                <a:solidFill>
                  <a:srgbClr val="00B0F0"/>
                </a:solidFill>
                <a:effectLst>
                  <a:outerShdw blurRad="38100" dist="38100" dir="2700000" algn="tl">
                    <a:srgbClr val="000000">
                      <a:alpha val="43137"/>
                    </a:srgbClr>
                  </a:outerShdw>
                </a:effectLst>
                <a:latin typeface="Myriad Pro" pitchFamily="34" charset="0"/>
              </a:rPr>
              <a:t>3 Juan 2</a:t>
            </a:r>
          </a:p>
        </p:txBody>
      </p:sp>
      <p:sp>
        <p:nvSpPr>
          <p:cNvPr id="10" name="2 Marcador de contenido"/>
          <p:cNvSpPr txBox="1">
            <a:spLocks/>
          </p:cNvSpPr>
          <p:nvPr/>
        </p:nvSpPr>
        <p:spPr>
          <a:xfrm>
            <a:off x="323528" y="1131590"/>
            <a:ext cx="5328592" cy="3204552"/>
          </a:xfrm>
          <a:prstGeom prst="rect">
            <a:avLst/>
          </a:prstGeom>
        </p:spPr>
        <p:txBody>
          <a:bodyPr vert="horz">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r>
              <a:rPr lang="es-AR" sz="36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t>
            </a:r>
            <a:r>
              <a:rPr lang="es-AR" sz="36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Amado, yo deseo que seas prosperado en todas las cosas y que tengas salud así como prospera tu alma</a:t>
            </a:r>
            <a:r>
              <a:rPr lang="es-AR" sz="3600" b="1" i="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t>
            </a:r>
            <a:endParaRPr lang="es-AR" sz="28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p:txBody>
      </p:sp>
      <p:pic>
        <p:nvPicPr>
          <p:cNvPr id="12" name="Picture 2" descr="C:\Users\Gerhard\Documents\_Estudios Biblicos PPT\loguit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5" descr="Resultado de imagen para pulsea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AR"/>
          </a:p>
        </p:txBody>
      </p:sp>
      <p:sp>
        <p:nvSpPr>
          <p:cNvPr id="3" name="AutoShape 7" descr="Resultado de imagen para pulsead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AR"/>
          </a:p>
        </p:txBody>
      </p:sp>
      <p:pic>
        <p:nvPicPr>
          <p:cNvPr id="13" name="Picture 3" descr="C:\Users\Gerhard\Documents\IMS\_0 2018\Logos ENG\rescate blanco.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763704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0"/>
                                        <p:tgtEl>
                                          <p:spTgt spid="1027"/>
                                        </p:tgtEl>
                                      </p:cBhvr>
                                    </p:animEffect>
                                  </p:childTnLst>
                                </p:cTn>
                              </p:par>
                            </p:childTnLst>
                          </p:cTn>
                        </p:par>
                        <p:par>
                          <p:cTn id="8" fill="hold">
                            <p:stCondLst>
                              <p:cond delay="5000"/>
                            </p:stCondLst>
                            <p:childTnLst>
                              <p:par>
                                <p:cTn id="9" presetID="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0-#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par>
                          <p:cTn id="13" fill="hold">
                            <p:stCondLst>
                              <p:cond delay="6000"/>
                            </p:stCondLst>
                            <p:childTnLst>
                              <p:par>
                                <p:cTn id="14" presetID="42"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2000"/>
                                        <p:tgtEl>
                                          <p:spTgt spid="10"/>
                                        </p:tgtEl>
                                      </p:cBhvr>
                                    </p:animEffect>
                                    <p:anim calcmode="lin" valueType="num">
                                      <p:cBhvr>
                                        <p:cTn id="17" dur="2000" fill="hold"/>
                                        <p:tgtEl>
                                          <p:spTgt spid="10"/>
                                        </p:tgtEl>
                                        <p:attrNameLst>
                                          <p:attrName>ppt_x</p:attrName>
                                        </p:attrNameLst>
                                      </p:cBhvr>
                                      <p:tavLst>
                                        <p:tav tm="0">
                                          <p:val>
                                            <p:strVal val="#ppt_x"/>
                                          </p:val>
                                        </p:tav>
                                        <p:tav tm="100000">
                                          <p:val>
                                            <p:strVal val="#ppt_x"/>
                                          </p:val>
                                        </p:tav>
                                      </p:tavLst>
                                    </p:anim>
                                    <p:anim calcmode="lin" valueType="num">
                                      <p:cBhvr>
                                        <p:cTn id="18" dur="2000" fill="hold"/>
                                        <p:tgtEl>
                                          <p:spTgt spid="10"/>
                                        </p:tgtEl>
                                        <p:attrNameLst>
                                          <p:attrName>ppt_y</p:attrName>
                                        </p:attrNameLst>
                                      </p:cBhvr>
                                      <p:tavLst>
                                        <p:tav tm="0">
                                          <p:val>
                                            <p:strVal val="#ppt_y+.1"/>
                                          </p:val>
                                        </p:tav>
                                        <p:tav tm="100000">
                                          <p:val>
                                            <p:strVal val="#ppt_y"/>
                                          </p:val>
                                        </p:tav>
                                      </p:tavLst>
                                    </p:anim>
                                  </p:childTnLst>
                                </p:cTn>
                              </p:par>
                            </p:childTnLst>
                          </p:cTn>
                        </p:par>
                        <p:par>
                          <p:cTn id="19" fill="hold">
                            <p:stCondLst>
                              <p:cond delay="8000"/>
                            </p:stCondLst>
                            <p:childTnLst>
                              <p:par>
                                <p:cTn id="20" presetID="22" presetClass="entr" presetSubtype="1"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par>
                          <p:cTn id="23" fill="hold">
                            <p:stCondLst>
                              <p:cond delay="8500"/>
                            </p:stCondLst>
                            <p:childTnLst>
                              <p:par>
                                <p:cTn id="24" presetID="42" presetClass="entr" presetSubtype="0"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Resultado de imagen para dragó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215" y="-20538"/>
            <a:ext cx="8277225" cy="5175886"/>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sp>
        <p:nvSpPr>
          <p:cNvPr id="2" name="Marcador de contenido 1"/>
          <p:cNvSpPr>
            <a:spLocks noGrp="1"/>
          </p:cNvSpPr>
          <p:nvPr>
            <p:ph idx="1"/>
          </p:nvPr>
        </p:nvSpPr>
        <p:spPr/>
        <p:txBody>
          <a:bodyPr/>
          <a:lstStyle/>
          <a:p>
            <a:endParaRPr lang="es-ES"/>
          </a:p>
        </p:txBody>
      </p:sp>
      <p:pic>
        <p:nvPicPr>
          <p:cNvPr id="7"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800354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2" descr="Resultado de imagen para dragó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3728" y="0"/>
            <a:ext cx="7524750" cy="4705351"/>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457200" y="555526"/>
            <a:ext cx="8229600" cy="857251"/>
          </a:xfrm>
        </p:spPr>
        <p:txBody>
          <a:bodyPr>
            <a:normAutofit/>
          </a:bodyPr>
          <a:lstStyle/>
          <a:p>
            <a:r>
              <a:rPr lang="es-ES" dirty="0" smtClean="0">
                <a:solidFill>
                  <a:srgbClr val="FFC000"/>
                </a:solidFill>
              </a:rPr>
              <a:t>Satanás</a:t>
            </a:r>
            <a:endParaRPr lang="es-AR" dirty="0">
              <a:solidFill>
                <a:srgbClr val="FFC000"/>
              </a:solidFill>
            </a:endParaRPr>
          </a:p>
        </p:txBody>
      </p:sp>
      <p:sp>
        <p:nvSpPr>
          <p:cNvPr id="3" name="2 Marcador de contenido"/>
          <p:cNvSpPr>
            <a:spLocks noGrp="1"/>
          </p:cNvSpPr>
          <p:nvPr>
            <p:ph idx="1"/>
          </p:nvPr>
        </p:nvSpPr>
        <p:spPr>
          <a:xfrm>
            <a:off x="457200" y="1479070"/>
            <a:ext cx="8229600" cy="3468944"/>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ES" sz="2800" b="1" i="1" spc="50" dirty="0" smtClean="0">
                <a:ln w="11430"/>
                <a:solidFill>
                  <a:srgbClr val="0070C0"/>
                </a:solidFill>
                <a:effectLst>
                  <a:outerShdw blurRad="76200" dist="50800" dir="5400000" algn="tl" rotWithShape="0">
                    <a:srgbClr val="000000">
                      <a:alpha val="65000"/>
                    </a:srgbClr>
                  </a:outerShdw>
                </a:effectLst>
                <a:latin typeface="Myriad Pro" pitchFamily="34" charset="0"/>
              </a:rPr>
              <a:t>Mencionado 55 veces en el Apocalipsis</a:t>
            </a:r>
            <a:endParaRPr lang="es-AR" sz="2800" b="1" i="1" spc="50" dirty="0" smtClean="0">
              <a:ln w="11430"/>
              <a:solidFill>
                <a:srgbClr val="0070C0"/>
              </a:solidFill>
              <a:effectLst>
                <a:outerShdw blurRad="76200" dist="50800" dir="5400000" algn="tl" rotWithShape="0">
                  <a:srgbClr val="000000">
                    <a:alpha val="65000"/>
                  </a:srgbClr>
                </a:outerShdw>
              </a:effectLst>
              <a:latin typeface="Myriad Pro" pitchFamily="34" charset="0"/>
            </a:endParaRPr>
          </a:p>
          <a:p>
            <a:pPr marL="514350" indent="-514350">
              <a:buClr>
                <a:srgbClr val="FF0000"/>
              </a:buClr>
              <a:buFont typeface="+mj-lt"/>
              <a:buAutoNum type="arabicPeriod"/>
            </a:pPr>
            <a:r>
              <a:rPr lang="es-AR" sz="28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El </a:t>
            </a:r>
            <a:r>
              <a:rPr lang="es-AR" sz="2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gran dragón, </a:t>
            </a:r>
            <a:endParaRPr lang="es-AR" sz="28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endParaRPr>
          </a:p>
          <a:p>
            <a:pPr marL="514350" indent="-514350">
              <a:buClr>
                <a:srgbClr val="FF0000"/>
              </a:buClr>
              <a:buFont typeface="+mj-lt"/>
              <a:buAutoNum type="arabicPeriod"/>
            </a:pPr>
            <a:r>
              <a:rPr lang="es-AR" sz="28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La </a:t>
            </a:r>
            <a:r>
              <a:rPr lang="es-AR" sz="2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serpiente </a:t>
            </a:r>
            <a:r>
              <a:rPr lang="es-AR" sz="28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antigua</a:t>
            </a:r>
          </a:p>
          <a:p>
            <a:pPr marL="514350" indent="-514350">
              <a:buClr>
                <a:srgbClr val="FF0000"/>
              </a:buClr>
              <a:buFont typeface="+mj-lt"/>
              <a:buAutoNum type="arabicPeriod"/>
            </a:pPr>
            <a:r>
              <a:rPr lang="es-AR" sz="28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Diablo</a:t>
            </a:r>
          </a:p>
          <a:p>
            <a:pPr marL="514350" indent="-514350">
              <a:buClr>
                <a:srgbClr val="FF0000"/>
              </a:buClr>
              <a:buFont typeface="+mj-lt"/>
              <a:buAutoNum type="arabicPeriod"/>
            </a:pPr>
            <a:r>
              <a:rPr lang="es-AR" sz="28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Satanás</a:t>
            </a:r>
            <a:endParaRPr lang="es-AR" sz="2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endParaRPr>
          </a:p>
          <a:p>
            <a:pPr marL="514350" indent="-514350">
              <a:buClr>
                <a:srgbClr val="FF0000"/>
              </a:buClr>
              <a:buFont typeface="+mj-lt"/>
              <a:buAutoNum type="arabicPeriod"/>
            </a:pPr>
            <a:r>
              <a:rPr lang="es-AR" sz="28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El </a:t>
            </a:r>
            <a:r>
              <a:rPr lang="es-AR" sz="2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acusador de nuestros </a:t>
            </a:r>
            <a:r>
              <a:rPr lang="es-AR" sz="28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rPr>
              <a:t>hermanos</a:t>
            </a:r>
          </a:p>
        </p:txBody>
      </p:sp>
      <p:pic>
        <p:nvPicPr>
          <p:cNvPr id="6"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Gerhard\Documents\IMS\_0 2018\Logos ENG\rescate blanc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9518" y="4587974"/>
            <a:ext cx="1227951" cy="459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491980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500"/>
                            </p:stCondLst>
                            <p:childTnLst>
                              <p:par>
                                <p:cTn id="17" presetID="42" presetClass="entr" presetSubtype="0" fill="hold"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3500"/>
                            </p:stCondLst>
                            <p:childTnLst>
                              <p:par>
                                <p:cTn id="23" presetID="42" presetClass="entr" presetSubtype="0" fill="hold" nodeType="after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000"/>
                                        <p:tgtEl>
                                          <p:spTgt spid="3">
                                            <p:txEl>
                                              <p:pRg st="2" end="2"/>
                                            </p:txEl>
                                          </p:spTgt>
                                        </p:tgtEl>
                                      </p:cBhvr>
                                    </p:animEffect>
                                    <p:anim calcmode="lin" valueType="num">
                                      <p:cBhvr>
                                        <p:cTn id="2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8" fill="hold">
                            <p:stCondLst>
                              <p:cond delay="4500"/>
                            </p:stCondLst>
                            <p:childTnLst>
                              <p:par>
                                <p:cTn id="29" presetID="42" presetClass="entr" presetSubtype="0" fill="hold" nodeType="after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1000"/>
                                        <p:tgtEl>
                                          <p:spTgt spid="3">
                                            <p:txEl>
                                              <p:pRg st="3" end="3"/>
                                            </p:txEl>
                                          </p:spTgt>
                                        </p:tgtEl>
                                      </p:cBhvr>
                                    </p:animEffect>
                                    <p:anim calcmode="lin" valueType="num">
                                      <p:cBhvr>
                                        <p:cTn id="3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34" fill="hold">
                            <p:stCondLst>
                              <p:cond delay="5500"/>
                            </p:stCondLst>
                            <p:childTnLst>
                              <p:par>
                                <p:cTn id="35" presetID="42" presetClass="entr" presetSubtype="0" fill="hold" nodeType="after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fade">
                                      <p:cBhvr>
                                        <p:cTn id="37" dur="1000"/>
                                        <p:tgtEl>
                                          <p:spTgt spid="3">
                                            <p:txEl>
                                              <p:pRg st="4" end="4"/>
                                            </p:txEl>
                                          </p:spTgt>
                                        </p:tgtEl>
                                      </p:cBhvr>
                                    </p:animEffect>
                                    <p:anim calcmode="lin" valueType="num">
                                      <p:cBhvr>
                                        <p:cTn id="3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40" fill="hold">
                            <p:stCondLst>
                              <p:cond delay="6500"/>
                            </p:stCondLst>
                            <p:childTnLst>
                              <p:par>
                                <p:cTn id="41" presetID="42" presetClass="entr" presetSubtype="0" fill="hold" nodeType="after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Effect transition="in" filter="fade">
                                      <p:cBhvr>
                                        <p:cTn id="43" dur="1000"/>
                                        <p:tgtEl>
                                          <p:spTgt spid="3">
                                            <p:txEl>
                                              <p:pRg st="5" end="5"/>
                                            </p:txEl>
                                          </p:spTgt>
                                        </p:tgtEl>
                                      </p:cBhvr>
                                    </p:animEffect>
                                    <p:anim calcmode="lin" valueType="num">
                                      <p:cBhvr>
                                        <p:cTn id="44"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46" fill="hold">
                            <p:stCondLst>
                              <p:cond delay="7500"/>
                            </p:stCondLst>
                            <p:childTnLst>
                              <p:par>
                                <p:cTn id="47" presetID="22" presetClass="entr" presetSubtype="1" fill="hold" nodeType="after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wipe(up)">
                                      <p:cBhvr>
                                        <p:cTn id="49" dur="500"/>
                                        <p:tgtEl>
                                          <p:spTgt spid="6"/>
                                        </p:tgtEl>
                                      </p:cBhvr>
                                    </p:animEffect>
                                  </p:childTnLst>
                                </p:cTn>
                              </p:par>
                            </p:childTnLst>
                          </p:cTn>
                        </p:par>
                        <p:par>
                          <p:cTn id="50" fill="hold">
                            <p:stCondLst>
                              <p:cond delay="8000"/>
                            </p:stCondLst>
                            <p:childTnLst>
                              <p:par>
                                <p:cTn id="51" presetID="42" presetClass="entr" presetSubtype="0" fill="hold" nodeType="after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1000"/>
                                        <p:tgtEl>
                                          <p:spTgt spid="8"/>
                                        </p:tgtEl>
                                      </p:cBhvr>
                                    </p:animEffect>
                                    <p:anim calcmode="lin" valueType="num">
                                      <p:cBhvr>
                                        <p:cTn id="54" dur="1000" fill="hold"/>
                                        <p:tgtEl>
                                          <p:spTgt spid="8"/>
                                        </p:tgtEl>
                                        <p:attrNameLst>
                                          <p:attrName>ppt_x</p:attrName>
                                        </p:attrNameLst>
                                      </p:cBhvr>
                                      <p:tavLst>
                                        <p:tav tm="0">
                                          <p:val>
                                            <p:strVal val="#ppt_x"/>
                                          </p:val>
                                        </p:tav>
                                        <p:tav tm="100000">
                                          <p:val>
                                            <p:strVal val="#ppt_x"/>
                                          </p:val>
                                        </p:tav>
                                      </p:tavLst>
                                    </p:anim>
                                    <p:anim calcmode="lin" valueType="num">
                                      <p:cBhvr>
                                        <p:cTn id="5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0.0&quot;&gt;&lt;object type=&quot;1&quot; unique_id=&quot;10001&quot;&gt;&lt;object type=&quot;8&quot; unique_id=&quot;21140&quot;&gt;&lt;/object&gt;&lt;object type=&quot;2&quot; unique_id=&quot;21141&quot;&gt;&lt;object type=&quot;3&quot; unique_id=&quot;21145&quot;&gt;&lt;property id=&quot;20148&quot; value=&quot;5&quot;/&gt;&lt;property id=&quot;20300&quot; value=&quot;Diapositiva 2 - &amp;quot;3 Juan 2&amp;quot;&quot;/&gt;&lt;property id=&quot;20307&quot; value=&quot;259&quot;/&gt;&lt;/object&gt;&lt;object type=&quot;3&quot; unique_id=&quot;21158&quot;&gt;&lt;property id=&quot;20148&quot; value=&quot;5&quot;/&gt;&lt;property id=&quot;20300&quot; value=&quot;Diapositiva 4 - &amp;quot;Apocalipsis 12:9, 10&amp;quot;&quot;/&gt;&lt;property id=&quot;20307&quot; value=&quot;291&quot;/&gt;&lt;/object&gt;&lt;object type=&quot;3&quot; unique_id=&quot;21164&quot;&gt;&lt;property id=&quot;20148&quot; value=&quot;5&quot;/&gt;&lt;property id=&quot;20300&quot; value=&quot;Diapositiva 3&quot;/&gt;&lt;property id=&quot;20307&quot; value=&quot;292&quot;/&gt;&lt;/object&gt;&lt;object type=&quot;3&quot; unique_id=&quot;23927&quot;&gt;&lt;property id=&quot;20148&quot; value=&quot;5&quot;/&gt;&lt;property id=&quot;20300&quot; value=&quot;Diapositiva 42&quot;/&gt;&lt;property id=&quot;20307&quot; value=&quot;315&quot;/&gt;&lt;/object&gt;&lt;object type=&quot;3&quot; unique_id=&quot;26565&quot;&gt;&lt;property id=&quot;20148&quot; value=&quot;5&quot;/&gt;&lt;property id=&quot;20300&quot; value=&quot;Diapositiva 1 - &amp;quot;El Dragón al descubierto en el&amp;quot;&quot;/&gt;&lt;property id=&quot;20307&quot; value=&quot;316&quot;/&gt;&lt;/object&gt;&lt;object type=&quot;3&quot; unique_id=&quot;26566&quot;&gt;&lt;property id=&quot;20148&quot; value=&quot;5&quot;/&gt;&lt;property id=&quot;20300&quot; value=&quot;Diapositiva 41&quot;/&gt;&lt;property id=&quot;20307&quot; value=&quot;317&quot;/&gt;&lt;/object&gt;&lt;object type=&quot;3&quot; unique_id=&quot;33209&quot;&gt;&lt;property id=&quot;20148&quot; value=&quot;5&quot;/&gt;&lt;property id=&quot;20300&quot; value=&quot;Diapositiva 35 - &amp;quot;Y ellos le han vencido por medio de la sangre del Cordero y de la palabra del testimonio de ellos, y menospr&quot;/&gt;&lt;property id=&quot;20307&quot; value=&quot;372&quot;/&gt;&lt;/object&gt;&lt;object type=&quot;3&quot; unique_id=&quot;33210&quot;&gt;&lt;property id=&quot;20148&quot; value=&quot;5&quot;/&gt;&lt;property id=&quot;20300&quot; value=&quot;Diapositiva 6&quot;/&gt;&lt;property id=&quot;20307&quot; value=&quot;374&quot;/&gt;&lt;/object&gt;&lt;object type=&quot;3&quot; unique_id=&quot;33211&quot;&gt;&lt;property id=&quot;20148&quot; value=&quot;5&quot;/&gt;&lt;property id=&quot;20300&quot; value=&quot;Diapositiva 7 - &amp;quot;Apocalipsis 12:4 p.p.&amp;quot;&quot;/&gt;&lt;property id=&quot;20307&quot; value=&quot;373&quot;/&gt;&lt;/object&gt;&lt;object type=&quot;3&quot; unique_id=&quot;33212&quot;&gt;&lt;property id=&quot;20148&quot; value=&quot;5&quot;/&gt;&lt;property id=&quot;20300&quot; value=&quot;Diapositiva 8&quot;/&gt;&lt;property id=&quot;20307&quot; value=&quot;375&quot;/&gt;&lt;/object&gt;&lt;object type=&quot;3&quot; unique_id=&quot;33213&quot;&gt;&lt;property id=&quot;20148&quot; value=&quot;5&quot;/&gt;&lt;property id=&quot;20300&quot; value=&quot;Diapositiva 9 - &amp;quot;Apocalipsis 12:7-9&amp;quot;&quot;/&gt;&lt;property id=&quot;20307&quot; value=&quot;377&quot;/&gt;&lt;/object&gt;&lt;object type=&quot;3&quot; unique_id=&quot;33214&quot;&gt;&lt;property id=&quot;20148&quot; value=&quot;5&quot;/&gt;&lt;property id=&quot;20300&quot; value=&quot;Diapositiva 11&quot;/&gt;&lt;property id=&quot;20307&quot; value=&quot;376&quot;/&gt;&lt;/object&gt;&lt;object type=&quot;3&quot; unique_id=&quot;33215&quot;&gt;&lt;property id=&quot;20148&quot; value=&quot;5&quot;/&gt;&lt;property id=&quot;20300&quot; value=&quot;Diapositiva 12 - &amp;quot;2 Pedro 2:19&amp;quot;&quot;/&gt;&lt;property id=&quot;20307&quot; value=&quot;378&quot;/&gt;&lt;/object&gt;&lt;object type=&quot;3&quot; unique_id=&quot;33216&quot;&gt;&lt;property id=&quot;20148&quot; value=&quot;5&quot;/&gt;&lt;property id=&quot;20300&quot; value=&quot;Diapositiva 15&quot;/&gt;&lt;property id=&quot;20307&quot; value=&quot;390&quot;/&gt;&lt;/object&gt;&lt;object type=&quot;3&quot; unique_id=&quot;33217&quot;&gt;&lt;property id=&quot;20148&quot; value=&quot;5&quot;/&gt;&lt;property id=&quot;20300&quot; value=&quot;Diapositiva 16 - &amp;quot;Romanos 5:12&amp;quot;&quot;/&gt;&lt;property id=&quot;20307&quot; value=&quot;384&quot;/&gt;&lt;/object&gt;&lt;object type=&quot;3&quot; unique_id=&quot;33218&quot;&gt;&lt;property id=&quot;20148&quot; value=&quot;5&quot;/&gt;&lt;property id=&quot;20300&quot; value=&quot;Diapositiva 22&quot;/&gt;&lt;property id=&quot;20307&quot; value=&quot;389&quot;/&gt;&lt;/object&gt;&lt;object type=&quot;3&quot; unique_id=&quot;33219&quot;&gt;&lt;property id=&quot;20148&quot; value=&quot;5&quot;/&gt;&lt;property id=&quot;20300&quot; value=&quot;Diapositiva 23 - &amp;quot;Apocalipsis 12:10, 12&amp;quot;&quot;/&gt;&lt;property id=&quot;20307&quot; value=&quot;382&quot;/&gt;&lt;/object&gt;&lt;object type=&quot;3&quot; unique_id=&quot;33220&quot;&gt;&lt;property id=&quot;20148&quot; value=&quot;5&quot;/&gt;&lt;property id=&quot;20300&quot; value=&quot;Diapositiva 24&quot;/&gt;&lt;property id=&quot;20307&quot; value=&quot;388&quot;/&gt;&lt;/object&gt;&lt;object type=&quot;3&quot; unique_id=&quot;33221&quot;&gt;&lt;property id=&quot;20148&quot; value=&quot;5&quot;/&gt;&lt;property id=&quot;20300&quot; value=&quot;Diapositiva 25 - &amp;quot;Apocalipsis 16:13, 14&amp;quot;&quot;/&gt;&lt;property id=&quot;20307&quot; value=&quot;383&quot;/&gt;&lt;/object&gt;&lt;object type=&quot;3&quot; unique_id=&quot;33222&quot;&gt;&lt;property id=&quot;20148&quot; value=&quot;5&quot;/&gt;&lt;property id=&quot;20300&quot; value=&quot;Diapositiva 27&quot;/&gt;&lt;property id=&quot;20307&quot; value=&quot;387&quot;/&gt;&lt;/object&gt;&lt;object type=&quot;3&quot; unique_id=&quot;33223&quot;&gt;&lt;property id=&quot;20148&quot; value=&quot;5&quot;/&gt;&lt;property id=&quot;20300&quot; value=&quot;Diapositiva 28 - &amp;quot;2 Corintios 11:13-15&amp;quot;&quot;/&gt;&lt;property id=&quot;20307&quot; value=&quot;380&quot;/&gt;&lt;/object&gt;&lt;object type=&quot;3&quot; unique_id=&quot;33228&quot;&gt;&lt;property id=&quot;20148&quot; value=&quot;5&quot;/&gt;&lt;property id=&quot;20300&quot; value=&quot;Diapositiva 29&quot;/&gt;&lt;property id=&quot;20307&quot; value=&quot;386&quot;/&gt;&lt;/object&gt;&lt;object type=&quot;3&quot; unique_id=&quot;33230&quot;&gt;&lt;property id=&quot;20148&quot; value=&quot;5&quot;/&gt;&lt;property id=&quot;20300&quot; value=&quot;Diapositiva 37&quot;/&gt;&lt;property id=&quot;20307&quot; value=&quot;385&quot;/&gt;&lt;/object&gt;&lt;object type=&quot;3&quot; unique_id=&quot;33231&quot;&gt;&lt;property id=&quot;20148&quot; value=&quot;5&quot;/&gt;&lt;property id=&quot;20300&quot; value=&quot;Diapositiva 32 - &amp;quot;Apocalipsis 14:12&amp;quot;&quot;/&gt;&lt;property id=&quot;20307&quot; value=&quot;379&quot;/&gt;&lt;/object&gt;&lt;object type=&quot;3&quot; unique_id=&quot;35542&quot;&gt;&lt;property id=&quot;20148&quot; value=&quot;5&quot;/&gt;&lt;property id=&quot;20300&quot; value=&quot;Diapositiva 13 - &amp;quot;Romanos 6:16&amp;quot;&quot;/&gt;&lt;property id=&quot;20307&quot; value=&quot;402&quot;/&gt;&lt;/object&gt;&lt;object type=&quot;3&quot; unique_id=&quot;35543&quot;&gt;&lt;property id=&quot;20148&quot; value=&quot;5&quot;/&gt;&lt;property id=&quot;20300&quot; value=&quot;Diapositiva 21 - &amp;quot;1 Corintios 15:22&amp;quot;&quot;/&gt;&lt;property id=&quot;20307&quot; value=&quot;403&quot;/&gt;&lt;/object&gt;&lt;object type=&quot;3&quot; unique_id=&quot;35544&quot;&gt;&lt;property id=&quot;20148&quot; value=&quot;5&quot;/&gt;&lt;property id=&quot;20300&quot; value=&quot;Diapositiva 26 - &amp;quot;2 Tesalonicenses 2:9&amp;quot;&quot;/&gt;&lt;property id=&quot;20307&quot; value=&quot;404&quot;/&gt;&lt;/object&gt;&lt;object type=&quot;3&quot; unique_id=&quot;35545&quot;&gt;&lt;property id=&quot;20148&quot; value=&quot;5&quot;/&gt;&lt;property id=&quot;20300&quot; value=&quot;Diapositiva 31&quot;/&gt;&lt;property id=&quot;20307&quot; value=&quot;406&quot;/&gt;&lt;/object&gt;&lt;object type=&quot;3&quot; unique_id=&quot;35546&quot;&gt;&lt;property id=&quot;20148&quot; value=&quot;5&quot;/&gt;&lt;property id=&quot;20300&quot; value=&quot;Diapositiva 34&quot;/&gt;&lt;property id=&quot;20307&quot; value=&quot;405&quot;/&gt;&lt;/object&gt;&lt;object type=&quot;3&quot; unique_id=&quot;35547&quot;&gt;&lt;property id=&quot;20148&quot; value=&quot;5&quot;/&gt;&lt;property id=&quot;20300&quot; value=&quot;Diapositiva 36 - &amp;quot;&amp;quot;Mas a todos los que le recibieron, a los que creen en su nombre, les dio potestad de ser hechos hijos de Di&quot;/&gt;&lt;property id=&quot;20307&quot; value=&quot;409&quot;/&gt;&lt;/object&gt;&lt;object type=&quot;3&quot; unique_id=&quot;35548&quot;&gt;&lt;property id=&quot;20148&quot; value=&quot;5&quot;/&gt;&lt;property id=&quot;20300&quot; value=&quot;Diapositiva 38 - &amp;quot;Someteos, pues, a Dios; resistid al diablo,  y huirá de vosotros.  Santiago 4:7&amp;quot;&quot;/&gt;&lt;property id=&quot;20307&quot; value=&quot;407&quot;/&gt;&lt;/object&gt;&lt;object type=&quot;3&quot; unique_id=&quot;35549&quot;&gt;&lt;property id=&quot;20148&quot; value=&quot;5&quot;/&gt;&lt;property id=&quot;20300&quot; value=&quot;Diapositiva 39&quot;/&gt;&lt;property id=&quot;20307&quot; value=&quot;410&quot;/&gt;&lt;/object&gt;&lt;object type=&quot;3&quot; unique_id=&quot;35806&quot;&gt;&lt;property id=&quot;20148&quot; value=&quot;5&quot;/&gt;&lt;property id=&quot;20300&quot; value=&quot;Diapositiva 5 - &amp;quot;Satanás&amp;quot;&quot;/&gt;&lt;property id=&quot;20307&quot; value=&quot;411&quot;/&gt;&lt;/object&gt;&lt;object type=&quot;3&quot; unique_id=&quot;35807&quot;&gt;&lt;property id=&quot;20148&quot; value=&quot;5&quot;/&gt;&lt;property id=&quot;20300&quot; value=&quot;Diapositiva 10 - &amp;quot;En el Edén&amp;quot;&quot;/&gt;&lt;property id=&quot;20307&quot; value=&quot;412&quot;/&gt;&lt;/object&gt;&lt;object type=&quot;3&quot; unique_id=&quot;35919&quot;&gt;&lt;property id=&quot;20148&quot; value=&quot;5&quot;/&gt;&lt;property id=&quot;20300&quot; value=&quot;Diapositiva 14&quot;/&gt;&lt;property id=&quot;20307&quot; value=&quot;413&quot;/&gt;&lt;/object&gt;&lt;object type=&quot;3&quot; unique_id=&quot;36300&quot;&gt;&lt;property id=&quot;20148&quot; value=&quot;5&quot;/&gt;&lt;property id=&quot;20300&quot; value=&quot;Diapositiva 17 - &amp;quot;Romanos 5:14-21&amp;quot;&quot;/&gt;&lt;property id=&quot;20307&quot; value=&quot;414&quot;/&gt;&lt;/object&gt;&lt;object type=&quot;3&quot; unique_id=&quot;36301&quot;&gt;&lt;property id=&quot;20148&quot; value=&quot;5&quot;/&gt;&lt;property id=&quot;20300&quot; value=&quot;Diapositiva 18 - &amp;quot;Romanos 5:14-21&amp;quot;&quot;/&gt;&lt;property id=&quot;20307&quot; value=&quot;416&quot;/&gt;&lt;/object&gt;&lt;object type=&quot;3&quot; unique_id=&quot;36302&quot;&gt;&lt;property id=&quot;20148&quot; value=&quot;5&quot;/&gt;&lt;property id=&quot;20300&quot; value=&quot;Diapositiva 19 - &amp;quot;Romanos 5:14-21&amp;quot;&quot;/&gt;&lt;property id=&quot;20307&quot; value=&quot;415&quot;/&gt;&lt;/object&gt;&lt;object type=&quot;3&quot; unique_id=&quot;36303&quot;&gt;&lt;property id=&quot;20148&quot; value=&quot;5&quot;/&gt;&lt;property id=&quot;20300&quot; value=&quot;Diapositiva 20 - &amp;quot;Romanos 5:14-21&amp;quot;&quot;/&gt;&lt;property id=&quot;20307&quot; value=&quot;417&quot;/&gt;&lt;/object&gt;&lt;object type=&quot;3&quot; unique_id=&quot;36430&quot;&gt;&lt;property id=&quot;20148&quot; value=&quot;5&quot;/&gt;&lt;property id=&quot;20300&quot; value=&quot;Diapositiva 30 - &amp;quot;Apocalipsis 12:17 &amp;quot;&quot;/&gt;&lt;property id=&quot;20307&quot; value=&quot;418&quot;/&gt;&lt;/object&gt;&lt;object type=&quot;3&quot; unique_id=&quot;36642&quot;&gt;&lt;property id=&quot;20148&quot; value=&quot;5&quot;/&gt;&lt;property id=&quot;20300&quot; value=&quot;Diapositiva 33&quot;/&gt;&lt;property id=&quot;20307&quot; value=&quot;419&quot;/&gt;&lt;/object&gt;&lt;object type=&quot;3&quot; unique_id=&quot;37030&quot;&gt;&lt;property id=&quot;20148&quot; value=&quot;5&quot;/&gt;&lt;property id=&quot;20300&quot; value=&quot;Diapositiva 40&quot;/&gt;&lt;property id=&quot;20307&quot; value=&quot;420&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RESENTER_SHAPEINFO" val="&lt;ThreeDShapeInfo&gt;&lt;uuid val=&quot;{DDEC871F-3909-4CD1-96FB-0ACD24B9F9C6}&quot;/&gt;&lt;isInvalidForFieldText val=&quot;0&quot;/&gt;&lt;Image&gt;&lt;filename val=&quot;C:\Users\Gerhard\Documents\_Estudios Biblicos PPT\_Presentaciones\GIB_01\data\asimages\{DDEC871F-3909-4CD1-96FB-0ACD24B9F9C6}_61.png&quot;/&gt;&lt;left val=&quot;471&quot;/&gt;&lt;top val=&quot;490&quot;/&gt;&lt;width val=&quot;241&quot;/&gt;&lt;height val=&quot;43&quot;/&gt;&lt;hasText val=&quot;1&quot;/&gt;&lt;/Image&gt;&lt;/ThreeDShapeInfo&gt;"/>
  <p:tag name="PRESENTER_SHAPETEXTINFO" val="&lt;ShapeTextInfo&gt;&lt;TableIndex row=&quot;-1&quot; col=&quot;-1&quot;&gt;&lt;linesCount val=&quot;1&quot;/&gt;&lt;lineCharCount val=&quot;15&quot;/&gt;&lt;/TableIndex&gt;&lt;/ShapeTextInfo&gt;"/>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ujo">
  <a:themeElements>
    <a:clrScheme name="Apocalipsis">
      <a:dk1>
        <a:sysClr val="windowText" lastClr="000000"/>
      </a:dk1>
      <a:lt1>
        <a:sysClr val="window" lastClr="FFFFFF"/>
      </a:lt1>
      <a:dk2>
        <a:srgbClr val="C00000"/>
      </a:dk2>
      <a:lt2>
        <a:srgbClr val="ECE9C6"/>
      </a:lt2>
      <a:accent1>
        <a:srgbClr val="C00000"/>
      </a:accent1>
      <a:accent2>
        <a:srgbClr val="900000"/>
      </a:accent2>
      <a:accent3>
        <a:srgbClr val="D0BE40"/>
      </a:accent3>
      <a:accent4>
        <a:srgbClr val="877F6C"/>
      </a:accent4>
      <a:accent5>
        <a:srgbClr val="600000"/>
      </a:accent5>
      <a:accent6>
        <a:srgbClr val="AEB795"/>
      </a:accent6>
      <a:hlink>
        <a:srgbClr val="CC9900"/>
      </a:hlink>
      <a:folHlink>
        <a:srgbClr val="B2B2B2"/>
      </a:folHlink>
    </a:clrScheme>
    <a:fontScheme name="Personalizado 1">
      <a:majorFont>
        <a:latin typeface="Myriad Pro Black Cond"/>
        <a:ea typeface=""/>
        <a:cs typeface=""/>
      </a:majorFont>
      <a:minorFont>
        <a:latin typeface="Myriad Pro"/>
        <a:ea typeface=""/>
        <a:cs typeface=""/>
      </a:minorFont>
    </a:fontScheme>
    <a:fmtScheme name="Fluj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1_Flujo">
  <a:themeElements>
    <a:clrScheme name="Apocalipsis">
      <a:dk1>
        <a:sysClr val="windowText" lastClr="000000"/>
      </a:dk1>
      <a:lt1>
        <a:sysClr val="window" lastClr="FFFFFF"/>
      </a:lt1>
      <a:dk2>
        <a:srgbClr val="C00000"/>
      </a:dk2>
      <a:lt2>
        <a:srgbClr val="ECE9C6"/>
      </a:lt2>
      <a:accent1>
        <a:srgbClr val="C00000"/>
      </a:accent1>
      <a:accent2>
        <a:srgbClr val="900000"/>
      </a:accent2>
      <a:accent3>
        <a:srgbClr val="D0BE40"/>
      </a:accent3>
      <a:accent4>
        <a:srgbClr val="877F6C"/>
      </a:accent4>
      <a:accent5>
        <a:srgbClr val="600000"/>
      </a:accent5>
      <a:accent6>
        <a:srgbClr val="AEB795"/>
      </a:accent6>
      <a:hlink>
        <a:srgbClr val="CC9900"/>
      </a:hlink>
      <a:folHlink>
        <a:srgbClr val="B2B2B2"/>
      </a:folHlink>
    </a:clrScheme>
    <a:fontScheme name="Personalizado 1">
      <a:majorFont>
        <a:latin typeface="Myriad Pro Black Cond"/>
        <a:ea typeface=""/>
        <a:cs typeface=""/>
      </a:majorFont>
      <a:minorFont>
        <a:latin typeface="Myriad Pro"/>
        <a:ea typeface=""/>
        <a:cs typeface=""/>
      </a:minorFont>
    </a:fontScheme>
    <a:fmtScheme name="Fluj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5803</TotalTime>
  <Words>5266</Words>
  <Application>Microsoft Office PowerPoint</Application>
  <PresentationFormat>Presentación en pantalla (16:9)</PresentationFormat>
  <Paragraphs>230</Paragraphs>
  <Slides>44</Slides>
  <Notes>44</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44</vt:i4>
      </vt:variant>
    </vt:vector>
  </HeadingPairs>
  <TitlesOfParts>
    <vt:vector size="51" baseType="lpstr">
      <vt:lpstr>Calibri</vt:lpstr>
      <vt:lpstr>Myriad Pro</vt:lpstr>
      <vt:lpstr>Myriad Pro Black Cond</vt:lpstr>
      <vt:lpstr>Verdana</vt:lpstr>
      <vt:lpstr>Wingdings 2</vt:lpstr>
      <vt:lpstr>Flujo</vt:lpstr>
      <vt:lpstr>1_Flujo</vt:lpstr>
      <vt:lpstr>El Dragón al descubierto en el Apocalipsis</vt:lpstr>
      <vt:lpstr>Presentación de PowerPoint</vt:lpstr>
      <vt:lpstr>Presentación de PowerPoint</vt:lpstr>
      <vt:lpstr>Presentación de PowerPoint</vt:lpstr>
      <vt:lpstr>Presentación de PowerPoint</vt:lpstr>
      <vt:lpstr>Presentación de PowerPoint</vt:lpstr>
      <vt:lpstr>3 Juan 2</vt:lpstr>
      <vt:lpstr>Presentación de PowerPoint</vt:lpstr>
      <vt:lpstr>Satanás</vt:lpstr>
      <vt:lpstr>Ezequiel 28:13-15 </vt:lpstr>
      <vt:lpstr>Isaías 14:12-14 </vt:lpstr>
      <vt:lpstr>Apocalipsis 12:4 p.p.</vt:lpstr>
      <vt:lpstr>Apocalipsis 12:9</vt:lpstr>
      <vt:lpstr>En el Edén</vt:lpstr>
      <vt:lpstr>Presentación de PowerPoint</vt:lpstr>
      <vt:lpstr>2 Pedro 2:19</vt:lpstr>
      <vt:lpstr>Presentación de PowerPoint</vt:lpstr>
      <vt:lpstr>Presentación de PowerPoint</vt:lpstr>
      <vt:lpstr>Romanos 5:12</vt:lpstr>
      <vt:lpstr>Romanos 5:14-21</vt:lpstr>
      <vt:lpstr>Presentación de PowerPoint</vt:lpstr>
      <vt:lpstr>Apocalipsis 12:10, 12</vt:lpstr>
      <vt:lpstr>Presentación de PowerPoint</vt:lpstr>
      <vt:lpstr>Apocalipsis 16:13, 14</vt:lpstr>
      <vt:lpstr>2 Tesalonicenses 2:9</vt:lpstr>
      <vt:lpstr>Presentación de PowerPoint</vt:lpstr>
      <vt:lpstr>2 Corintios 11:13-15</vt:lpstr>
      <vt:lpstr>Presentación de PowerPoint</vt:lpstr>
      <vt:lpstr>Apocalipsis 12:17 </vt:lpstr>
      <vt:lpstr>Presentación de PowerPoint</vt:lpstr>
      <vt:lpstr>Apocalipsis 14:12</vt:lpstr>
      <vt:lpstr>Presentación de PowerPoint</vt:lpstr>
      <vt:lpstr>Presentación de PowerPoint</vt:lpstr>
      <vt:lpstr>Presentación de PowerPoint</vt:lpstr>
      <vt:lpstr>Someteos, pues, a Dios; resistid al diablo,  y huirá de vosotros.  Santiago 4:7</vt:lpstr>
      <vt:lpstr>Presentación de PowerPoint</vt:lpstr>
      <vt:lpstr>Presentación de PowerPoint</vt:lpstr>
      <vt:lpstr>Presentación de PowerPoint</vt:lpstr>
      <vt:lpstr>Presentación de PowerPoint</vt:lpstr>
      <vt:lpstr>Presentación de PowerPoint</vt:lpstr>
      <vt:lpstr>Apocalipsis 12:9 </vt:lpstr>
      <vt:lpstr>Y ellos le han vencido por medio de la sangre del Cordero y de la palabra del testimonio de ellos, y menospreciaron sus vidas hasta la muerte.  Apocalipsis 12:11           </vt:lpstr>
      <vt:lpstr>Presentación de PowerPoint</vt:lpstr>
      <vt:lpstr>Presentación de PowerPoint</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Introducción al Apocalipsis</dc:title>
  <dc:creator>Rodolfo Murua</dc:creator>
  <cp:lastModifiedBy>Rodolfo Murua</cp:lastModifiedBy>
  <cp:revision>343</cp:revision>
  <dcterms:created xsi:type="dcterms:W3CDTF">2017-08-31T21:58:51Z</dcterms:created>
  <dcterms:modified xsi:type="dcterms:W3CDTF">2018-10-24T23:01:31Z</dcterms:modified>
</cp:coreProperties>
</file>