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tags/tag2.xml" ContentType="application/vnd.openxmlformats-officedocument.presentationml.tags+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52" r:id="rId1"/>
    <p:sldMasterId id="2147483864" r:id="rId2"/>
  </p:sldMasterIdLst>
  <p:notesMasterIdLst>
    <p:notesMasterId r:id="rId48"/>
  </p:notesMasterIdLst>
  <p:sldIdLst>
    <p:sldId id="482" r:id="rId3"/>
    <p:sldId id="259" r:id="rId4"/>
    <p:sldId id="373" r:id="rId5"/>
    <p:sldId id="464" r:id="rId6"/>
    <p:sldId id="453" r:id="rId7"/>
    <p:sldId id="465" r:id="rId8"/>
    <p:sldId id="375" r:id="rId9"/>
    <p:sldId id="377" r:id="rId10"/>
    <p:sldId id="454" r:id="rId11"/>
    <p:sldId id="390" r:id="rId12"/>
    <p:sldId id="416" r:id="rId13"/>
    <p:sldId id="440" r:id="rId14"/>
    <p:sldId id="460" r:id="rId15"/>
    <p:sldId id="382" r:id="rId16"/>
    <p:sldId id="455" r:id="rId17"/>
    <p:sldId id="466" r:id="rId18"/>
    <p:sldId id="388" r:id="rId19"/>
    <p:sldId id="456" r:id="rId20"/>
    <p:sldId id="467" r:id="rId21"/>
    <p:sldId id="468" r:id="rId22"/>
    <p:sldId id="457" r:id="rId23"/>
    <p:sldId id="422" r:id="rId24"/>
    <p:sldId id="446" r:id="rId25"/>
    <p:sldId id="469" r:id="rId26"/>
    <p:sldId id="433" r:id="rId27"/>
    <p:sldId id="470" r:id="rId28"/>
    <p:sldId id="458" r:id="rId29"/>
    <p:sldId id="459" r:id="rId30"/>
    <p:sldId id="471" r:id="rId31"/>
    <p:sldId id="447" r:id="rId32"/>
    <p:sldId id="448" r:id="rId33"/>
    <p:sldId id="450" r:id="rId34"/>
    <p:sldId id="451" r:id="rId35"/>
    <p:sldId id="410" r:id="rId36"/>
    <p:sldId id="472" r:id="rId37"/>
    <p:sldId id="473" r:id="rId38"/>
    <p:sldId id="474" r:id="rId39"/>
    <p:sldId id="475" r:id="rId40"/>
    <p:sldId id="476" r:id="rId41"/>
    <p:sldId id="477" r:id="rId42"/>
    <p:sldId id="478" r:id="rId43"/>
    <p:sldId id="479" r:id="rId44"/>
    <p:sldId id="480" r:id="rId45"/>
    <p:sldId id="462" r:id="rId46"/>
    <p:sldId id="481" r:id="rId47"/>
  </p:sldIdLst>
  <p:sldSz cx="9144000" cy="5143500" type="screen16x9"/>
  <p:notesSz cx="6858000" cy="9144000"/>
  <p:custDataLst>
    <p:tags r:id="rId49"/>
  </p:custDataLst>
  <p:defaultTextStyle>
    <a:defPPr>
      <a:defRPr lang="es-A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000C5"/>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839" autoAdjust="0"/>
    <p:restoredTop sz="69086" autoAdjust="0"/>
  </p:normalViewPr>
  <p:slideViewPr>
    <p:cSldViewPr>
      <p:cViewPr varScale="1">
        <p:scale>
          <a:sx n="106" d="100"/>
          <a:sy n="106" d="100"/>
        </p:scale>
        <p:origin x="1464" y="96"/>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presProps" Target="pres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tableStyles" Target="tableStyles.xml"/><Relationship Id="rId5" Type="http://schemas.openxmlformats.org/officeDocument/2006/relationships/slide" Target="slides/slide3.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notesMaster" Target="notesMasters/notesMaster1.xml"/><Relationship Id="rId8" Type="http://schemas.openxmlformats.org/officeDocument/2006/relationships/slide" Target="slides/slide6.xml"/><Relationship Id="rId51" Type="http://schemas.openxmlformats.org/officeDocument/2006/relationships/viewProps" Target="view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tags" Target="tags/tag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AR"/>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800FDA5-3A07-4FDF-98A5-A092EB6FDC43}" type="datetimeFigureOut">
              <a:rPr lang="es-AR" smtClean="0"/>
              <a:pPr/>
              <a:t>22/11/2018</a:t>
            </a:fld>
            <a:endParaRPr lang="es-AR"/>
          </a:p>
        </p:txBody>
      </p:sp>
      <p:sp>
        <p:nvSpPr>
          <p:cNvPr id="4" name="3 Marcador de imagen de diapositiva"/>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s-AR"/>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AR"/>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217086D-08C2-421D-B121-DBC876E4B52D}" type="slidenum">
              <a:rPr lang="es-AR" smtClean="0"/>
              <a:pPr/>
              <a:t>‹#›</a:t>
            </a:fld>
            <a:endParaRPr lang="es-AR"/>
          </a:p>
        </p:txBody>
      </p:sp>
    </p:spTree>
    <p:extLst>
      <p:ext uri="{BB962C8B-B14F-4D97-AF65-F5344CB8AC3E}">
        <p14:creationId xmlns:p14="http://schemas.microsoft.com/office/powerpoint/2010/main" val="13948591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AR" sz="1200" b="1" i="1" kern="1200" dirty="0" smtClean="0">
                <a:solidFill>
                  <a:schemeClr val="tx1"/>
                </a:solidFill>
                <a:effectLst/>
                <a:latin typeface="+mn-lt"/>
                <a:ea typeface="+mn-ea"/>
                <a:cs typeface="+mn-cs"/>
              </a:rPr>
              <a:t>¡Hola amigos! La paz de Dios sea con todos vosotros.</a:t>
            </a:r>
            <a:endParaRPr lang="es-ES" sz="1200" kern="1200" dirty="0" smtClean="0">
              <a:solidFill>
                <a:schemeClr val="tx1"/>
              </a:solidFill>
              <a:effectLst/>
              <a:latin typeface="+mn-lt"/>
              <a:ea typeface="+mn-ea"/>
              <a:cs typeface="+mn-cs"/>
            </a:endParaRPr>
          </a:p>
          <a:p>
            <a:r>
              <a:rPr lang="es-AR" sz="1200" b="1" i="1" kern="1200" dirty="0" smtClean="0">
                <a:solidFill>
                  <a:schemeClr val="tx1"/>
                </a:solidFill>
                <a:effectLst/>
                <a:latin typeface="+mn-lt"/>
                <a:ea typeface="+mn-ea"/>
                <a:cs typeface="+mn-cs"/>
              </a:rPr>
              <a:t>Me alegra poder estar nuevamente con ustedes para poder compartir el estudio de uno de los libros de mayor actualidad en la Biblia: el fascinante libro del Apocalipsis. </a:t>
            </a:r>
            <a:endParaRPr lang="es-ES" sz="1200" kern="1200" dirty="0" smtClean="0">
              <a:solidFill>
                <a:schemeClr val="tx1"/>
              </a:solidFill>
              <a:effectLst/>
              <a:latin typeface="+mn-lt"/>
              <a:ea typeface="+mn-ea"/>
              <a:cs typeface="+mn-cs"/>
            </a:endParaRPr>
          </a:p>
          <a:p>
            <a:r>
              <a:rPr lang="es-AR" sz="1200" kern="1200" dirty="0" smtClean="0">
                <a:solidFill>
                  <a:schemeClr val="tx1"/>
                </a:solidFill>
                <a:effectLst/>
                <a:latin typeface="+mn-lt"/>
                <a:ea typeface="+mn-ea"/>
                <a:cs typeface="+mn-cs"/>
              </a:rPr>
              <a:t>En esta nueva serie de temas dedicaremos nuestro tiempo para estudiar el milenario y fascinante libro del Apocalipsis. Para algunos, un libro tenebroso; para otros, incomprensible; para algunos más, una curiosidad, y para otros, la revelación de Dios para el cristiano del tiempo del fin. El Apocalipsis es el libro que nos muestra la gloriosa nueva Jerusalén, pero no en Israel, sino la Jerusalén celestial, el futuro hogar de los redimidos, de los salvados.</a:t>
            </a:r>
            <a:endParaRPr lang="es-ES" sz="1200" kern="1200" dirty="0" smtClean="0">
              <a:solidFill>
                <a:schemeClr val="tx1"/>
              </a:solidFill>
              <a:effectLst/>
              <a:latin typeface="+mn-lt"/>
              <a:ea typeface="+mn-ea"/>
              <a:cs typeface="+mn-cs"/>
            </a:endParaRPr>
          </a:p>
          <a:p>
            <a:r>
              <a:rPr lang="es-AR" sz="1200" kern="1200" dirty="0" smtClean="0">
                <a:solidFill>
                  <a:schemeClr val="tx1"/>
                </a:solidFill>
                <a:effectLst/>
                <a:latin typeface="+mn-lt"/>
                <a:ea typeface="+mn-ea"/>
                <a:cs typeface="+mn-cs"/>
              </a:rPr>
              <a:t>El Apocalipsis, es el último libro de la Biblia, y contiene profecías impresionantes. </a:t>
            </a:r>
            <a:endParaRPr lang="es-ES" sz="1200" kern="1200" dirty="0" smtClean="0">
              <a:solidFill>
                <a:schemeClr val="tx1"/>
              </a:solidFill>
              <a:effectLst/>
              <a:latin typeface="+mn-lt"/>
              <a:ea typeface="+mn-ea"/>
              <a:cs typeface="+mn-cs"/>
            </a:endParaRPr>
          </a:p>
          <a:p>
            <a:endParaRPr lang="es-ES" dirty="0"/>
          </a:p>
        </p:txBody>
      </p:sp>
      <p:sp>
        <p:nvSpPr>
          <p:cNvPr id="4" name="Marcador de número de diapositiva 3"/>
          <p:cNvSpPr>
            <a:spLocks noGrp="1"/>
          </p:cNvSpPr>
          <p:nvPr>
            <p:ph type="sldNum" sz="quarter" idx="10"/>
          </p:nvPr>
        </p:nvSpPr>
        <p:spPr/>
        <p:txBody>
          <a:bodyPr/>
          <a:lstStyle/>
          <a:p>
            <a:fld id="{B217086D-08C2-421D-B121-DBC876E4B52D}" type="slidenum">
              <a:rPr lang="es-AR" smtClean="0"/>
              <a:pPr/>
              <a:t>1</a:t>
            </a:fld>
            <a:endParaRPr lang="es-AR"/>
          </a:p>
        </p:txBody>
      </p:sp>
    </p:spTree>
    <p:extLst>
      <p:ext uri="{BB962C8B-B14F-4D97-AF65-F5344CB8AC3E}">
        <p14:creationId xmlns:p14="http://schemas.microsoft.com/office/powerpoint/2010/main" val="22306980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AR" sz="1200" b="1" i="1" kern="1200" dirty="0" smtClean="0">
                <a:solidFill>
                  <a:schemeClr val="tx1"/>
                </a:solidFill>
                <a:effectLst/>
                <a:latin typeface="+mn-lt"/>
                <a:ea typeface="+mn-ea"/>
                <a:cs typeface="+mn-cs"/>
              </a:rPr>
              <a:t>¿Cómo ejercerá ese papel, o cómo hará que el mundo adore al papado? </a:t>
            </a:r>
            <a:endParaRPr lang="es-E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B217086D-08C2-421D-B121-DBC876E4B52D}" type="slidenum">
              <a:rPr lang="es-AR" smtClean="0"/>
              <a:pPr/>
              <a:t>10</a:t>
            </a:fld>
            <a:endParaRPr lang="es-AR"/>
          </a:p>
        </p:txBody>
      </p:sp>
    </p:spTree>
    <p:extLst>
      <p:ext uri="{BB962C8B-B14F-4D97-AF65-F5344CB8AC3E}">
        <p14:creationId xmlns:p14="http://schemas.microsoft.com/office/powerpoint/2010/main" val="33056447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AR" sz="1200" kern="1200" dirty="0" smtClean="0">
                <a:solidFill>
                  <a:schemeClr val="tx1"/>
                </a:solidFill>
                <a:effectLst/>
                <a:latin typeface="+mn-lt"/>
                <a:ea typeface="+mn-ea"/>
                <a:cs typeface="+mn-cs"/>
              </a:rPr>
              <a:t>En Apocalipsis 13:14 ú.p.-15 dice: “Mandando a los moradores de la tierra que le hagan imagen a la bestia que tiene la herida de espada, y vivió. Y le fue dado que diese vida a la imagen de la bestia, para que la imagen de la bestia hablase; e hiciese que todos los que no adorasen la imagen de la bestia fuesen muertos”.</a:t>
            </a:r>
            <a:endParaRPr lang="es-ES" sz="120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B217086D-08C2-421D-B121-DBC876E4B52D}" type="slidenum">
              <a:rPr lang="es-AR" smtClean="0"/>
              <a:pPr/>
              <a:t>11</a:t>
            </a:fld>
            <a:endParaRPr lang="es-AR"/>
          </a:p>
        </p:txBody>
      </p:sp>
    </p:spTree>
    <p:extLst>
      <p:ext uri="{BB962C8B-B14F-4D97-AF65-F5344CB8AC3E}">
        <p14:creationId xmlns:p14="http://schemas.microsoft.com/office/powerpoint/2010/main" val="5999241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AR" sz="1200" kern="1200" dirty="0" smtClean="0">
                <a:solidFill>
                  <a:schemeClr val="tx1"/>
                </a:solidFill>
                <a:effectLst/>
                <a:latin typeface="+mn-lt"/>
                <a:ea typeface="+mn-ea"/>
                <a:cs typeface="+mn-cs"/>
              </a:rPr>
              <a:t>Otro elemento a tener en cuenta es que impondrá la creación de una “imagen de la bestia”. Una imagen es una copia, no el original. Entonces lo que propiciará es el surgimiento de una corriente religiosa similar pero diferente, con el propósito de llevar a cabo el objetivo del papado y es: que todo el mundo esté sometido a su dominio espiritual. ¿Quiénes son sino aquellos protestantes que se están uniendo con la iglesia Católica? ¿Cómo se logrará eso? Cada año que pasa se han estrechado más los lazos ecuménicos entre el protestantismo y el catolicismo. </a:t>
            </a:r>
            <a:endParaRPr lang="es-ES" sz="1200" kern="1200" dirty="0" smtClean="0">
              <a:solidFill>
                <a:schemeClr val="tx1"/>
              </a:solidFill>
              <a:effectLst/>
              <a:latin typeface="+mn-lt"/>
              <a:ea typeface="+mn-ea"/>
              <a:cs typeface="+mn-cs"/>
            </a:endParaRPr>
          </a:p>
          <a:p>
            <a:r>
              <a:rPr lang="es-AR" sz="1200" kern="1200" dirty="0" smtClean="0">
                <a:solidFill>
                  <a:schemeClr val="tx1"/>
                </a:solidFill>
                <a:effectLst/>
                <a:latin typeface="+mn-lt"/>
                <a:ea typeface="+mn-ea"/>
                <a:cs typeface="+mn-cs"/>
              </a:rPr>
              <a:t>Una de las cosas que tienen en común el catolicismo con el protestantismo es el día domingo como día de reposo, cuando en realidad nada de eso es bíblico. </a:t>
            </a:r>
            <a:endParaRPr lang="es-ES" sz="1200" kern="1200" dirty="0" smtClean="0">
              <a:solidFill>
                <a:schemeClr val="tx1"/>
              </a:solidFill>
              <a:effectLst/>
              <a:latin typeface="+mn-lt"/>
              <a:ea typeface="+mn-ea"/>
              <a:cs typeface="+mn-cs"/>
            </a:endParaRPr>
          </a:p>
          <a:p>
            <a:endParaRPr lang="es-AR" dirty="0"/>
          </a:p>
        </p:txBody>
      </p:sp>
      <p:sp>
        <p:nvSpPr>
          <p:cNvPr id="4" name="Marcador de número de diapositiva 3"/>
          <p:cNvSpPr>
            <a:spLocks noGrp="1"/>
          </p:cNvSpPr>
          <p:nvPr>
            <p:ph type="sldNum" sz="quarter" idx="10"/>
          </p:nvPr>
        </p:nvSpPr>
        <p:spPr/>
        <p:txBody>
          <a:bodyPr/>
          <a:lstStyle/>
          <a:p>
            <a:fld id="{B217086D-08C2-421D-B121-DBC876E4B52D}" type="slidenum">
              <a:rPr lang="es-AR" smtClean="0"/>
              <a:pPr/>
              <a:t>12</a:t>
            </a:fld>
            <a:endParaRPr lang="es-AR"/>
          </a:p>
        </p:txBody>
      </p:sp>
    </p:spTree>
    <p:extLst>
      <p:ext uri="{BB962C8B-B14F-4D97-AF65-F5344CB8AC3E}">
        <p14:creationId xmlns:p14="http://schemas.microsoft.com/office/powerpoint/2010/main" val="5999241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AR" sz="1200" kern="1200" dirty="0" smtClean="0">
                <a:solidFill>
                  <a:schemeClr val="tx1"/>
                </a:solidFill>
                <a:effectLst/>
                <a:latin typeface="+mn-lt"/>
                <a:ea typeface="+mn-ea"/>
                <a:cs typeface="+mn-cs"/>
              </a:rPr>
              <a:t>Actualmente, en Italia, existe un movimiento político que está tratando de legislar los antiguos ideales del papado, el establecimiento del domingo como día para la familia y día de adoración. </a:t>
            </a:r>
            <a:endParaRPr lang="es-ES" sz="1200" kern="1200" dirty="0" smtClean="0">
              <a:solidFill>
                <a:schemeClr val="tx1"/>
              </a:solidFill>
              <a:effectLst/>
              <a:latin typeface="+mn-lt"/>
              <a:ea typeface="+mn-ea"/>
              <a:cs typeface="+mn-cs"/>
            </a:endParaRPr>
          </a:p>
          <a:p>
            <a:r>
              <a:rPr lang="es-AR" sz="1200" kern="1200" dirty="0" smtClean="0">
                <a:solidFill>
                  <a:schemeClr val="tx1"/>
                </a:solidFill>
                <a:effectLst/>
                <a:latin typeface="+mn-lt"/>
                <a:ea typeface="+mn-ea"/>
                <a:cs typeface="+mn-cs"/>
              </a:rPr>
              <a:t>Por otro lado, el gobierno de Donald </a:t>
            </a:r>
            <a:r>
              <a:rPr lang="es-AR" sz="1200" kern="1200" dirty="0" err="1" smtClean="0">
                <a:solidFill>
                  <a:schemeClr val="tx1"/>
                </a:solidFill>
                <a:effectLst/>
                <a:latin typeface="+mn-lt"/>
                <a:ea typeface="+mn-ea"/>
                <a:cs typeface="+mn-cs"/>
              </a:rPr>
              <a:t>Trump</a:t>
            </a:r>
            <a:r>
              <a:rPr lang="es-AR" sz="1200" kern="1200" dirty="0" smtClean="0">
                <a:solidFill>
                  <a:schemeClr val="tx1"/>
                </a:solidFill>
                <a:effectLst/>
                <a:latin typeface="+mn-lt"/>
                <a:ea typeface="+mn-ea"/>
                <a:cs typeface="+mn-cs"/>
              </a:rPr>
              <a:t> está tratando de frenar la fuerte influencia musulmana en Estados Unidos y lo hace estableciendo leyes que limitan la entrada a ciudadanos de países musulmanes. Donald </a:t>
            </a:r>
            <a:r>
              <a:rPr lang="es-AR" sz="1200" kern="1200" dirty="0" err="1" smtClean="0">
                <a:solidFill>
                  <a:schemeClr val="tx1"/>
                </a:solidFill>
                <a:effectLst/>
                <a:latin typeface="+mn-lt"/>
                <a:ea typeface="+mn-ea"/>
                <a:cs typeface="+mn-cs"/>
              </a:rPr>
              <a:t>Trump</a:t>
            </a:r>
            <a:r>
              <a:rPr lang="es-AR" sz="1200" kern="1200" dirty="0" smtClean="0">
                <a:solidFill>
                  <a:schemeClr val="tx1"/>
                </a:solidFill>
                <a:effectLst/>
                <a:latin typeface="+mn-lt"/>
                <a:ea typeface="+mn-ea"/>
                <a:cs typeface="+mn-cs"/>
              </a:rPr>
              <a:t> ha firmado un edicto presidencial permitiendo a las iglesias protestantes mezclarse con la política pudiendo ser éstas ayudadas con donaciones, algo que no era permitido por la ley. </a:t>
            </a:r>
            <a:endParaRPr lang="es-ES" sz="1200" kern="1200" dirty="0" smtClean="0">
              <a:solidFill>
                <a:schemeClr val="tx1"/>
              </a:solidFill>
              <a:effectLst/>
              <a:latin typeface="+mn-lt"/>
              <a:ea typeface="+mn-ea"/>
              <a:cs typeface="+mn-cs"/>
            </a:endParaRPr>
          </a:p>
          <a:p>
            <a:r>
              <a:rPr lang="es-AR" sz="1200" kern="1200" dirty="0" smtClean="0">
                <a:solidFill>
                  <a:schemeClr val="tx1"/>
                </a:solidFill>
                <a:effectLst/>
                <a:latin typeface="+mn-lt"/>
                <a:ea typeface="+mn-ea"/>
                <a:cs typeface="+mn-cs"/>
              </a:rPr>
              <a:t>En Estados Unidos sigue la amenaza terrorista como un argumento del gobierno para establecer leyes más rigurosas de control. Actualmente el gobierno de los Estados Unidos está trabajando intensamente en sus bases comerciales. Lo ha hecho con China y con sus países vecinos, México y Canadá. ¿Hasta dónde llegarán estas regulaciones?</a:t>
            </a:r>
            <a:endParaRPr lang="es-ES" sz="1200" kern="1200" dirty="0" smtClean="0">
              <a:solidFill>
                <a:schemeClr val="tx1"/>
              </a:solidFill>
              <a:effectLst/>
              <a:latin typeface="+mn-lt"/>
              <a:ea typeface="+mn-ea"/>
              <a:cs typeface="+mn-cs"/>
            </a:endParaRPr>
          </a:p>
          <a:p>
            <a:endParaRPr lang="es-AR" dirty="0" smtClean="0">
              <a:ln w="10160">
                <a:solidFill>
                  <a:schemeClr val="accent1"/>
                </a:solidFill>
                <a:prstDash val="solid"/>
              </a:ln>
              <a:solidFill>
                <a:srgbClr val="FFFFFF"/>
              </a:solidFill>
              <a:effectLst>
                <a:outerShdw blurRad="38100" dist="32000" dir="5400000" algn="tl">
                  <a:srgbClr val="000000">
                    <a:alpha val="30000"/>
                  </a:srgbClr>
                </a:outerShdw>
              </a:effectLst>
            </a:endParaRPr>
          </a:p>
        </p:txBody>
      </p:sp>
      <p:sp>
        <p:nvSpPr>
          <p:cNvPr id="4" name="Marcador de número de diapositiva 3"/>
          <p:cNvSpPr>
            <a:spLocks noGrp="1"/>
          </p:cNvSpPr>
          <p:nvPr>
            <p:ph type="sldNum" sz="quarter" idx="10"/>
          </p:nvPr>
        </p:nvSpPr>
        <p:spPr/>
        <p:txBody>
          <a:bodyPr/>
          <a:lstStyle/>
          <a:p>
            <a:fld id="{B217086D-08C2-421D-B121-DBC876E4B52D}" type="slidenum">
              <a:rPr lang="es-AR" smtClean="0"/>
              <a:pPr/>
              <a:t>13</a:t>
            </a:fld>
            <a:endParaRPr lang="es-AR"/>
          </a:p>
        </p:txBody>
      </p:sp>
    </p:spTree>
    <p:extLst>
      <p:ext uri="{BB962C8B-B14F-4D97-AF65-F5344CB8AC3E}">
        <p14:creationId xmlns:p14="http://schemas.microsoft.com/office/powerpoint/2010/main" val="5999241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AR" sz="1200" kern="1200" dirty="0" smtClean="0">
                <a:solidFill>
                  <a:schemeClr val="tx1"/>
                </a:solidFill>
                <a:effectLst/>
                <a:latin typeface="+mn-lt"/>
                <a:ea typeface="+mn-ea"/>
                <a:cs typeface="+mn-cs"/>
              </a:rPr>
              <a:t>En Apocalipsis 13:16-17</a:t>
            </a:r>
            <a:r>
              <a:rPr lang="es-AR" sz="1200" b="1" kern="1200" dirty="0" smtClean="0">
                <a:solidFill>
                  <a:schemeClr val="tx1"/>
                </a:solidFill>
                <a:effectLst/>
                <a:latin typeface="+mn-lt"/>
                <a:ea typeface="+mn-ea"/>
                <a:cs typeface="+mn-cs"/>
              </a:rPr>
              <a:t> </a:t>
            </a:r>
            <a:r>
              <a:rPr lang="es-AR" sz="1200" kern="1200" dirty="0" smtClean="0">
                <a:solidFill>
                  <a:schemeClr val="tx1"/>
                </a:solidFill>
                <a:effectLst/>
                <a:latin typeface="+mn-lt"/>
                <a:ea typeface="+mn-ea"/>
                <a:cs typeface="+mn-cs"/>
              </a:rPr>
              <a:t>“Y hace que a todos, pequeños y grandes, ricos y pobres, libres y siervos, se les ponga una marca en su mano derecha, o en su frente; y que ninguno pueda comprar o vender, sino el que tenga la marca, o el nombre de la bestia, o el número de su nombre”.</a:t>
            </a:r>
            <a:endParaRPr lang="es-ES" sz="120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B217086D-08C2-421D-B121-DBC876E4B52D}" type="slidenum">
              <a:rPr lang="es-AR" smtClean="0"/>
              <a:pPr/>
              <a:t>14</a:t>
            </a:fld>
            <a:endParaRPr lang="es-AR"/>
          </a:p>
        </p:txBody>
      </p:sp>
    </p:spTree>
    <p:extLst>
      <p:ext uri="{BB962C8B-B14F-4D97-AF65-F5344CB8AC3E}">
        <p14:creationId xmlns:p14="http://schemas.microsoft.com/office/powerpoint/2010/main" val="11546358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AR" sz="1200" b="1" i="1" kern="1200" dirty="0" smtClean="0">
                <a:solidFill>
                  <a:schemeClr val="tx1"/>
                </a:solidFill>
                <a:effectLst/>
                <a:latin typeface="+mn-lt"/>
                <a:ea typeface="+mn-ea"/>
                <a:cs typeface="+mn-cs"/>
              </a:rPr>
              <a:t>¿Será una señal visible? </a:t>
            </a:r>
            <a:endParaRPr lang="es-ES" sz="1200" kern="1200" dirty="0" smtClean="0">
              <a:solidFill>
                <a:schemeClr val="tx1"/>
              </a:solidFill>
              <a:effectLst/>
              <a:latin typeface="+mn-lt"/>
              <a:ea typeface="+mn-ea"/>
              <a:cs typeface="+mn-cs"/>
            </a:endParaRPr>
          </a:p>
          <a:p>
            <a:r>
              <a:rPr lang="es-AR" sz="1200" kern="1200" dirty="0" smtClean="0">
                <a:solidFill>
                  <a:schemeClr val="tx1"/>
                </a:solidFill>
                <a:effectLst/>
                <a:latin typeface="+mn-lt"/>
                <a:ea typeface="+mn-ea"/>
                <a:cs typeface="+mn-cs"/>
              </a:rPr>
              <a:t>Así como el sello de Dios es un día, el sábado, en contraposición el sello de la bestia es un día, opuesto al mismo. En Ezequiel 20:12, 20 (RVR 1995) leemos:</a:t>
            </a:r>
            <a:endParaRPr lang="es-ES" sz="1200" kern="1200" dirty="0" smtClean="0">
              <a:solidFill>
                <a:schemeClr val="tx1"/>
              </a:solidFill>
              <a:effectLst/>
              <a:latin typeface="+mn-lt"/>
              <a:ea typeface="+mn-ea"/>
              <a:cs typeface="+mn-cs"/>
            </a:endParaRPr>
          </a:p>
          <a:p>
            <a:r>
              <a:rPr lang="es-AR" sz="1200" i="1" kern="1200" dirty="0" smtClean="0">
                <a:solidFill>
                  <a:schemeClr val="tx1"/>
                </a:solidFill>
                <a:effectLst/>
                <a:latin typeface="+mn-lt"/>
                <a:ea typeface="+mn-ea"/>
                <a:cs typeface="+mn-cs"/>
              </a:rPr>
              <a:t>“</a:t>
            </a:r>
            <a:r>
              <a:rPr lang="pt-PT" sz="1200" i="1" kern="1200" dirty="0" smtClean="0">
                <a:solidFill>
                  <a:schemeClr val="tx1"/>
                </a:solidFill>
                <a:effectLst/>
                <a:latin typeface="+mn-lt"/>
                <a:ea typeface="+mn-ea"/>
                <a:cs typeface="+mn-cs"/>
              </a:rPr>
              <a:t>Y les di también mis sábados, para que fueran por señal entre yo y ellos, para que supieran que yo soy Jehová que los santifico</a:t>
            </a:r>
            <a:r>
              <a:rPr lang="es-US" sz="1200" i="1" kern="1200" dirty="0" smtClean="0">
                <a:solidFill>
                  <a:schemeClr val="tx1"/>
                </a:solidFill>
                <a:effectLst/>
                <a:latin typeface="+mn-lt"/>
                <a:ea typeface="+mn-ea"/>
                <a:cs typeface="+mn-cs"/>
              </a:rPr>
              <a:t>.</a:t>
            </a:r>
            <a:endParaRPr lang="es-ES" sz="1200" kern="1200" dirty="0" smtClean="0">
              <a:solidFill>
                <a:schemeClr val="tx1"/>
              </a:solidFill>
              <a:effectLst/>
              <a:latin typeface="+mn-lt"/>
              <a:ea typeface="+mn-ea"/>
              <a:cs typeface="+mn-cs"/>
            </a:endParaRPr>
          </a:p>
          <a:p>
            <a:r>
              <a:rPr lang="pt-PT" sz="1200" i="1" kern="1200" dirty="0" smtClean="0">
                <a:solidFill>
                  <a:schemeClr val="tx1"/>
                </a:solidFill>
                <a:effectLst/>
                <a:latin typeface="+mn-lt"/>
                <a:ea typeface="+mn-ea"/>
                <a:cs typeface="+mn-cs"/>
              </a:rPr>
              <a:t>Santificad mis sábados, y sean por señal entre mí y vosotros, para que sepáis que yo soy Jehová, vuestro Dios</a:t>
            </a:r>
            <a:r>
              <a:rPr lang="es-US" sz="1200" i="1" kern="1200" dirty="0" smtClean="0">
                <a:solidFill>
                  <a:schemeClr val="tx1"/>
                </a:solidFill>
                <a:effectLst/>
                <a:latin typeface="+mn-lt"/>
                <a:ea typeface="+mn-ea"/>
                <a:cs typeface="+mn-cs"/>
              </a:rPr>
              <a:t>”.</a:t>
            </a:r>
            <a:endParaRPr lang="es-ES" sz="1200" kern="1200" dirty="0" smtClean="0">
              <a:solidFill>
                <a:schemeClr val="tx1"/>
              </a:solidFill>
              <a:effectLst/>
              <a:latin typeface="+mn-lt"/>
              <a:ea typeface="+mn-ea"/>
              <a:cs typeface="+mn-cs"/>
            </a:endParaRPr>
          </a:p>
          <a:p>
            <a:r>
              <a:rPr lang="es-AR" sz="1200" kern="1200" dirty="0" smtClean="0">
                <a:solidFill>
                  <a:schemeClr val="tx1"/>
                </a:solidFill>
                <a:effectLst/>
                <a:latin typeface="+mn-lt"/>
                <a:ea typeface="+mn-ea"/>
                <a:cs typeface="+mn-cs"/>
              </a:rPr>
              <a:t>Estados Unidos implementará leyes que establecerán el día domingo como señal de autoridad humana, como el día de descanso, pero opuesto a la señal que Dios ha establecido. No será el sábado como lo dice la Biblia sino que será el día domingo, el primer día de la semana. </a:t>
            </a:r>
            <a:endParaRPr lang="es-ES" sz="1200" kern="1200" dirty="0" smtClean="0">
              <a:solidFill>
                <a:schemeClr val="tx1"/>
              </a:solidFill>
              <a:effectLst/>
              <a:latin typeface="+mn-lt"/>
              <a:ea typeface="+mn-ea"/>
              <a:cs typeface="+mn-cs"/>
            </a:endParaRPr>
          </a:p>
          <a:p>
            <a:r>
              <a:rPr lang="es-AR" sz="1200" kern="1200" dirty="0" smtClean="0">
                <a:solidFill>
                  <a:schemeClr val="tx1"/>
                </a:solidFill>
                <a:effectLst/>
                <a:latin typeface="+mn-lt"/>
                <a:ea typeface="+mn-ea"/>
                <a:cs typeface="+mn-cs"/>
              </a:rPr>
              <a:t>No hay evidencias bíblicas que el sábado haya sido cambiado por Dios, Jesús o los discípulos. Únicamente el papado en su atrevimiento pretendió cambiar la Ley de Dios. La observancia del domingo será impuesta universalmente. </a:t>
            </a:r>
            <a:endParaRPr lang="es-ES" sz="1200" kern="1200" dirty="0" smtClean="0">
              <a:solidFill>
                <a:schemeClr val="tx1"/>
              </a:solidFill>
              <a:effectLst/>
              <a:latin typeface="+mn-lt"/>
              <a:ea typeface="+mn-ea"/>
              <a:cs typeface="+mn-cs"/>
            </a:endParaRPr>
          </a:p>
          <a:p>
            <a:r>
              <a:rPr lang="es-AR" sz="1200" kern="1200" dirty="0" smtClean="0">
                <a:solidFill>
                  <a:schemeClr val="tx1"/>
                </a:solidFill>
                <a:effectLst/>
                <a:latin typeface="+mn-lt"/>
                <a:ea typeface="+mn-ea"/>
                <a:cs typeface="+mn-cs"/>
              </a:rPr>
              <a:t>¿Y cómo se colocará la señal en la mano y/o en la frente?</a:t>
            </a:r>
            <a:endParaRPr lang="es-ES" sz="1200" kern="1200" dirty="0" smtClean="0">
              <a:solidFill>
                <a:schemeClr val="tx1"/>
              </a:solidFill>
              <a:effectLst/>
              <a:latin typeface="+mn-lt"/>
              <a:ea typeface="+mn-ea"/>
              <a:cs typeface="+mn-cs"/>
            </a:endParaRPr>
          </a:p>
          <a:p>
            <a:endParaRPr lang="es-AR" dirty="0"/>
          </a:p>
        </p:txBody>
      </p:sp>
      <p:sp>
        <p:nvSpPr>
          <p:cNvPr id="4" name="Marcador de número de diapositiva 3"/>
          <p:cNvSpPr>
            <a:spLocks noGrp="1"/>
          </p:cNvSpPr>
          <p:nvPr>
            <p:ph type="sldNum" sz="quarter" idx="10"/>
          </p:nvPr>
        </p:nvSpPr>
        <p:spPr/>
        <p:txBody>
          <a:bodyPr/>
          <a:lstStyle/>
          <a:p>
            <a:fld id="{B217086D-08C2-421D-B121-DBC876E4B52D}" type="slidenum">
              <a:rPr lang="es-AR" smtClean="0"/>
              <a:pPr/>
              <a:t>15</a:t>
            </a:fld>
            <a:endParaRPr lang="es-AR"/>
          </a:p>
        </p:txBody>
      </p:sp>
    </p:spTree>
    <p:extLst>
      <p:ext uri="{BB962C8B-B14F-4D97-AF65-F5344CB8AC3E}">
        <p14:creationId xmlns:p14="http://schemas.microsoft.com/office/powerpoint/2010/main" val="5999241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AR" sz="1200" kern="1200" dirty="0" smtClean="0">
                <a:solidFill>
                  <a:schemeClr val="tx1"/>
                </a:solidFill>
                <a:effectLst/>
                <a:latin typeface="+mn-lt"/>
                <a:ea typeface="+mn-ea"/>
                <a:cs typeface="+mn-cs"/>
              </a:rPr>
              <a:t>Hace algunos años estuve en Tailandia y allí había un grupo de creyentes que estaba convencido de que llegará el momento en que Estados Unidos de América va a controlar a cada persona con un chip que será colocado en la mano y en la frente de las personas. </a:t>
            </a:r>
            <a:endParaRPr lang="es-ES" sz="1200" kern="1200" dirty="0" smtClean="0">
              <a:solidFill>
                <a:schemeClr val="tx1"/>
              </a:solidFill>
              <a:effectLst/>
              <a:latin typeface="+mn-lt"/>
              <a:ea typeface="+mn-ea"/>
              <a:cs typeface="+mn-cs"/>
            </a:endParaRPr>
          </a:p>
          <a:p>
            <a:r>
              <a:rPr lang="es-AR" sz="1200" kern="1200" dirty="0" smtClean="0">
                <a:solidFill>
                  <a:schemeClr val="tx1"/>
                </a:solidFill>
                <a:effectLst/>
                <a:latin typeface="+mn-lt"/>
                <a:ea typeface="+mn-ea"/>
                <a:cs typeface="+mn-cs"/>
              </a:rPr>
              <a:t>Estados Unidos ha crecido en su control electrónico de las personas. Hoy ya no se utilizan más formularios en papel al entrar a los Estados Unidos, todo es digital. Pero quiero decirles que no será un chip lo que se colocará en la mano o en la frente de las personas. </a:t>
            </a:r>
            <a:endParaRPr lang="es-ES" sz="1200" kern="1200" dirty="0" smtClean="0">
              <a:solidFill>
                <a:schemeClr val="tx1"/>
              </a:solidFill>
              <a:effectLst/>
              <a:latin typeface="+mn-lt"/>
              <a:ea typeface="+mn-ea"/>
              <a:cs typeface="+mn-cs"/>
            </a:endParaRPr>
          </a:p>
          <a:p>
            <a:r>
              <a:rPr lang="es-AR" sz="1200" kern="1200" dirty="0" smtClean="0">
                <a:solidFill>
                  <a:schemeClr val="tx1"/>
                </a:solidFill>
                <a:effectLst/>
                <a:latin typeface="+mn-lt"/>
                <a:ea typeface="+mn-ea"/>
                <a:cs typeface="+mn-cs"/>
              </a:rPr>
              <a:t>Cuando los hombres honren en sus actividades manuales o físicas la regulación de la ley dominical, se está recibiendo la marca en la mano. Cuando en las ideas u opiniones, o trabajo intelectual, se honre este día de descanso de origen pagano, pues tiene su origen en el culto al sol, allí se está recibiendo la marca en la frente.</a:t>
            </a:r>
            <a:endParaRPr lang="es-ES" sz="1200" kern="1200" dirty="0" smtClean="0">
              <a:solidFill>
                <a:schemeClr val="tx1"/>
              </a:solidFill>
              <a:effectLst/>
              <a:latin typeface="+mn-lt"/>
              <a:ea typeface="+mn-ea"/>
              <a:cs typeface="+mn-cs"/>
            </a:endParaRPr>
          </a:p>
          <a:p>
            <a:r>
              <a:rPr lang="es-AR" sz="1200" kern="1200" dirty="0" smtClean="0">
                <a:solidFill>
                  <a:schemeClr val="tx1"/>
                </a:solidFill>
                <a:effectLst/>
                <a:latin typeface="+mn-lt"/>
                <a:ea typeface="+mn-ea"/>
                <a:cs typeface="+mn-cs"/>
              </a:rPr>
              <a:t>Sin embargo, Dios tiene un pueblo que guarda sus mandamientos, y en medio de las tormentas, de la intolerancia religiosa, permanece fiel, porque la Palabra de Dios lo fortalece.</a:t>
            </a:r>
            <a:endParaRPr lang="es-ES" sz="1200" kern="1200" dirty="0" smtClean="0">
              <a:solidFill>
                <a:schemeClr val="tx1"/>
              </a:solidFill>
              <a:effectLst/>
              <a:latin typeface="+mn-lt"/>
              <a:ea typeface="+mn-ea"/>
              <a:cs typeface="+mn-cs"/>
            </a:endParaRPr>
          </a:p>
          <a:p>
            <a:endParaRPr lang="es-ES" dirty="0"/>
          </a:p>
        </p:txBody>
      </p:sp>
      <p:sp>
        <p:nvSpPr>
          <p:cNvPr id="4" name="Marcador de número de diapositiva 3"/>
          <p:cNvSpPr>
            <a:spLocks noGrp="1"/>
          </p:cNvSpPr>
          <p:nvPr>
            <p:ph type="sldNum" sz="quarter" idx="10"/>
          </p:nvPr>
        </p:nvSpPr>
        <p:spPr/>
        <p:txBody>
          <a:bodyPr/>
          <a:lstStyle/>
          <a:p>
            <a:fld id="{B217086D-08C2-421D-B121-DBC876E4B52D}" type="slidenum">
              <a:rPr lang="es-AR" smtClean="0"/>
              <a:pPr/>
              <a:t>16</a:t>
            </a:fld>
            <a:endParaRPr lang="es-AR"/>
          </a:p>
        </p:txBody>
      </p:sp>
    </p:spTree>
    <p:extLst>
      <p:ext uri="{BB962C8B-B14F-4D97-AF65-F5344CB8AC3E}">
        <p14:creationId xmlns:p14="http://schemas.microsoft.com/office/powerpoint/2010/main" val="26268511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AR" sz="1200" kern="1200" dirty="0" smtClean="0">
                <a:solidFill>
                  <a:schemeClr val="tx1"/>
                </a:solidFill>
                <a:effectLst/>
                <a:latin typeface="+mn-lt"/>
                <a:ea typeface="+mn-ea"/>
                <a:cs typeface="+mn-cs"/>
              </a:rPr>
              <a:t>La bestia que menciona Apocalipsis 13 que era semejante a un cordero, la podemos también asociar con el búfalo, un animal característico de los Estados Unidos. Cuando el búfalo es pequeño, se parece a un cordero, pero cuando es grande brama como un dragón. </a:t>
            </a:r>
            <a:endParaRPr lang="es-ES" sz="1200" kern="1200" dirty="0" smtClean="0">
              <a:solidFill>
                <a:schemeClr val="tx1"/>
              </a:solidFill>
              <a:effectLst/>
              <a:latin typeface="+mn-lt"/>
              <a:ea typeface="+mn-ea"/>
              <a:cs typeface="+mn-cs"/>
            </a:endParaRPr>
          </a:p>
          <a:p>
            <a:r>
              <a:rPr lang="es-AR" sz="1200" kern="1200" dirty="0" smtClean="0">
                <a:solidFill>
                  <a:schemeClr val="tx1"/>
                </a:solidFill>
                <a:effectLst/>
                <a:latin typeface="+mn-lt"/>
                <a:ea typeface="+mn-ea"/>
                <a:cs typeface="+mn-cs"/>
              </a:rPr>
              <a:t>Visitando Yellowstone, un parque nacional en los Estados Unidos, vimos cómo de repente unos búfalos se enojaron y con toda la fuerza corrían y arremetían contra los árboles en señal de furia. El búfalo parece un animal muy pacífico, pero puede llegar a ser muy peligroso. Estas reacciones son representaciones de lo que será capaz Estados Unidos.</a:t>
            </a:r>
            <a:endParaRPr lang="es-ES" sz="1200" kern="1200" dirty="0" smtClean="0">
              <a:solidFill>
                <a:schemeClr val="tx1"/>
              </a:solidFill>
              <a:effectLst/>
              <a:latin typeface="+mn-lt"/>
              <a:ea typeface="+mn-ea"/>
              <a:cs typeface="+mn-cs"/>
            </a:endParaRPr>
          </a:p>
          <a:p>
            <a:r>
              <a:rPr lang="es-AR" sz="1200" kern="1200" dirty="0" smtClean="0">
                <a:solidFill>
                  <a:schemeClr val="tx1"/>
                </a:solidFill>
                <a:effectLst/>
                <a:latin typeface="+mn-lt"/>
                <a:ea typeface="+mn-ea"/>
                <a:cs typeface="+mn-cs"/>
              </a:rPr>
              <a:t>Hoy día vemos que cuando EE.UU. está disgustado con algún gobierno o país, las presiones son en mayor o menor medida, económicas. Su forma de actuar con diferentes naciones que son consideradas no amistosas, nos dan un preludio de cómo actuará en el futuro Estados Unidos cuando imponga leyes más rigurosas.</a:t>
            </a:r>
            <a:endParaRPr lang="es-E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B217086D-08C2-421D-B121-DBC876E4B52D}" type="slidenum">
              <a:rPr lang="es-AR" smtClean="0"/>
              <a:pPr/>
              <a:t>17</a:t>
            </a:fld>
            <a:endParaRPr lang="es-AR"/>
          </a:p>
        </p:txBody>
      </p:sp>
    </p:spTree>
    <p:extLst>
      <p:ext uri="{BB962C8B-B14F-4D97-AF65-F5344CB8AC3E}">
        <p14:creationId xmlns:p14="http://schemas.microsoft.com/office/powerpoint/2010/main" val="25801701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AR" sz="1200" kern="1200" dirty="0" smtClean="0">
                <a:solidFill>
                  <a:schemeClr val="tx1"/>
                </a:solidFill>
                <a:effectLst/>
                <a:latin typeface="+mn-lt"/>
                <a:ea typeface="+mn-ea"/>
                <a:cs typeface="+mn-cs"/>
              </a:rPr>
              <a:t>La solución a los problemas de seguridad, redundará en limitar la libertad, la cual se verá restringida paulatinamente hasta que los derechos humanos sean completamente dejados a un lado, cosa que antes parecía improbable, pero que hoy es muy común.</a:t>
            </a:r>
            <a:endParaRPr lang="es-ES" sz="1200" kern="1200" dirty="0" smtClean="0">
              <a:solidFill>
                <a:schemeClr val="tx1"/>
              </a:solidFill>
              <a:effectLst/>
              <a:latin typeface="+mn-lt"/>
              <a:ea typeface="+mn-ea"/>
              <a:cs typeface="+mn-cs"/>
            </a:endParaRPr>
          </a:p>
          <a:p>
            <a:r>
              <a:rPr lang="es-AR" sz="1200" kern="1200" dirty="0" smtClean="0">
                <a:solidFill>
                  <a:schemeClr val="tx1"/>
                </a:solidFill>
                <a:effectLst/>
                <a:latin typeface="+mn-lt"/>
                <a:ea typeface="+mn-ea"/>
                <a:cs typeface="+mn-cs"/>
              </a:rPr>
              <a:t>Primero alineará a las naciones, después a las organizaciones, empresas o instituciones. Por último, el individuo dejará de serlo para estar metido en las redes de opresión o sistema mundial de control, logrando de esta manera la posibilidad de manejar las conciencias de las personas. Quien no se someta a honrar el domingo, será sancionado terriblemente. Sus derechos civiles serán restringidos, hasta que el decreto será la muerte de algunos. Y muchos dirán: “es por el bien de la seguridad y la paz mundial”. </a:t>
            </a:r>
            <a:endParaRPr lang="es-ES" sz="120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B217086D-08C2-421D-B121-DBC876E4B52D}" type="slidenum">
              <a:rPr lang="es-AR" smtClean="0"/>
              <a:pPr/>
              <a:t>18</a:t>
            </a:fld>
            <a:endParaRPr lang="es-AR"/>
          </a:p>
        </p:txBody>
      </p:sp>
    </p:spTree>
    <p:extLst>
      <p:ext uri="{BB962C8B-B14F-4D97-AF65-F5344CB8AC3E}">
        <p14:creationId xmlns:p14="http://schemas.microsoft.com/office/powerpoint/2010/main" val="5999241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AR" sz="1200" b="1" i="1" kern="1200" dirty="0" smtClean="0">
                <a:solidFill>
                  <a:schemeClr val="tx1"/>
                </a:solidFill>
                <a:effectLst/>
                <a:latin typeface="+mn-lt"/>
                <a:ea typeface="+mn-ea"/>
                <a:cs typeface="+mn-cs"/>
              </a:rPr>
              <a:t>¡Qué terrible situación será aquella entonces!</a:t>
            </a:r>
            <a:r>
              <a:rPr lang="es-AR" sz="1200" b="1" kern="1200" dirty="0" smtClean="0">
                <a:solidFill>
                  <a:schemeClr val="tx1"/>
                </a:solidFill>
                <a:effectLst/>
                <a:latin typeface="+mn-lt"/>
                <a:ea typeface="+mn-ea"/>
                <a:cs typeface="+mn-cs"/>
              </a:rPr>
              <a:t> </a:t>
            </a:r>
            <a:r>
              <a:rPr lang="es-AR" sz="1200" kern="1200" dirty="0" smtClean="0">
                <a:solidFill>
                  <a:schemeClr val="tx1"/>
                </a:solidFill>
                <a:effectLst/>
                <a:latin typeface="+mn-lt"/>
                <a:ea typeface="+mn-ea"/>
                <a:cs typeface="+mn-cs"/>
              </a:rPr>
              <a:t>Lamentablemente es así y es por eso que debemos estar preparados y afirmados en la Roca que es Cristo para que no seamos partícipes de los horrores que realizarán los que se someten a honrar al domingo. </a:t>
            </a:r>
            <a:endParaRPr lang="es-ES" sz="1200" kern="1200" dirty="0" smtClean="0">
              <a:solidFill>
                <a:schemeClr val="tx1"/>
              </a:solidFill>
              <a:effectLst/>
              <a:latin typeface="+mn-lt"/>
              <a:ea typeface="+mn-ea"/>
              <a:cs typeface="+mn-cs"/>
            </a:endParaRPr>
          </a:p>
          <a:p>
            <a:r>
              <a:rPr lang="es-AR" sz="1200" kern="1200" dirty="0" smtClean="0">
                <a:solidFill>
                  <a:schemeClr val="tx1"/>
                </a:solidFill>
                <a:effectLst/>
                <a:latin typeface="+mn-lt"/>
                <a:ea typeface="+mn-ea"/>
                <a:cs typeface="+mn-cs"/>
              </a:rPr>
              <a:t>En Mateo 13:37-38 nos dice: “Respondiendo él, les dijo: El que siembra la buena semilla es el Hijo del Hombre. El campo es el mundo; la buena semilla son los hijos del reino, y la cizaña son los hijos del malo”. se reconocerá el trigo y la cizaña, esta situación dará a conocer quiénes son los verdaderos fieles hijos de Dios y quiénes están en su contra. También son aquellos que no bajarán el estandarte de la verdad, los que mantendrán puesta su armadura espiritual hasta el final. Todo el cielo está a la expectativa de las decisiones que tomarán las personas que un día dijeron estar de parte de Dios.</a:t>
            </a:r>
            <a:endParaRPr lang="es-ES" sz="1200" kern="1200" dirty="0" smtClean="0">
              <a:solidFill>
                <a:schemeClr val="tx1"/>
              </a:solidFill>
              <a:effectLst/>
              <a:latin typeface="+mn-lt"/>
              <a:ea typeface="+mn-ea"/>
              <a:cs typeface="+mn-cs"/>
            </a:endParaRPr>
          </a:p>
          <a:p>
            <a:endParaRPr lang="es-AR" dirty="0"/>
          </a:p>
        </p:txBody>
      </p:sp>
      <p:sp>
        <p:nvSpPr>
          <p:cNvPr id="4" name="Marcador de número de diapositiva 3"/>
          <p:cNvSpPr>
            <a:spLocks noGrp="1"/>
          </p:cNvSpPr>
          <p:nvPr>
            <p:ph type="sldNum" sz="quarter" idx="10"/>
          </p:nvPr>
        </p:nvSpPr>
        <p:spPr/>
        <p:txBody>
          <a:bodyPr/>
          <a:lstStyle/>
          <a:p>
            <a:fld id="{B217086D-08C2-421D-B121-DBC876E4B52D}" type="slidenum">
              <a:rPr lang="es-AR" smtClean="0"/>
              <a:pPr/>
              <a:t>19</a:t>
            </a:fld>
            <a:endParaRPr lang="es-AR"/>
          </a:p>
        </p:txBody>
      </p:sp>
    </p:spTree>
    <p:extLst>
      <p:ext uri="{BB962C8B-B14F-4D97-AF65-F5344CB8AC3E}">
        <p14:creationId xmlns:p14="http://schemas.microsoft.com/office/powerpoint/2010/main" val="36248337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AR" sz="1200" kern="1200" dirty="0" smtClean="0">
                <a:solidFill>
                  <a:schemeClr val="tx1"/>
                </a:solidFill>
                <a:effectLst/>
                <a:latin typeface="+mn-lt"/>
                <a:ea typeface="+mn-ea"/>
                <a:cs typeface="+mn-cs"/>
              </a:rPr>
              <a:t>Estados Unidos intervino en la caída de sistemas políticos, y en el levantamiento y derrocamiento de dictaduras que se le oponen. Estados Unidos es una nación que, tras la caída de la Unión Soviética, está liderando el mundo, y sus movimientos causan expectación en el mundo. Cuando el presidente de los Estados Unidos da sus discursos, todo el mundo observa qué es lo que va a hacer pues sus movimientos traerán consecuencias mundiales. Estados Unidos se mueve de forma muy independiente, especialmente el presidente Donald </a:t>
            </a:r>
            <a:r>
              <a:rPr lang="es-AR" sz="1200" kern="1200" dirty="0" err="1" smtClean="0">
                <a:solidFill>
                  <a:schemeClr val="tx1"/>
                </a:solidFill>
                <a:effectLst/>
                <a:latin typeface="+mn-lt"/>
                <a:ea typeface="+mn-ea"/>
                <a:cs typeface="+mn-cs"/>
              </a:rPr>
              <a:t>Trump</a:t>
            </a:r>
            <a:r>
              <a:rPr lang="es-AR" sz="1200" kern="1200" dirty="0" smtClean="0">
                <a:solidFill>
                  <a:schemeClr val="tx1"/>
                </a:solidFill>
                <a:effectLst/>
                <a:latin typeface="+mn-lt"/>
                <a:ea typeface="+mn-ea"/>
                <a:cs typeface="+mn-cs"/>
              </a:rPr>
              <a:t>. Ha desafiado acuerdos internacionales de clima, de economía y sigue adelante con sus cambios. ¿Hacia dónde está dirigiendo los Estados Unidos al mundo</a:t>
            </a:r>
            <a:r>
              <a:rPr lang="es-US" sz="1200" kern="1200" dirty="0" smtClean="0">
                <a:solidFill>
                  <a:schemeClr val="tx1"/>
                </a:solidFill>
                <a:effectLst/>
                <a:latin typeface="+mn-lt"/>
                <a:ea typeface="+mn-ea"/>
                <a:cs typeface="+mn-cs"/>
              </a:rPr>
              <a:t>? Ciertos países como China y Rusia tratan de resistir y hacer competencia, pero ¿será que lograrán liderar al mundo en el futuro?</a:t>
            </a:r>
            <a:endParaRPr lang="es-ES" sz="1200" kern="1200" dirty="0" smtClean="0">
              <a:solidFill>
                <a:schemeClr val="tx1"/>
              </a:solidFill>
              <a:effectLst/>
              <a:latin typeface="+mn-lt"/>
              <a:ea typeface="+mn-ea"/>
              <a:cs typeface="+mn-cs"/>
            </a:endParaRPr>
          </a:p>
          <a:p>
            <a:r>
              <a:rPr lang="es-AR" sz="1200" b="1" i="1" kern="1200" dirty="0" smtClean="0">
                <a:solidFill>
                  <a:schemeClr val="tx1"/>
                </a:solidFill>
                <a:effectLst/>
                <a:latin typeface="+mn-lt"/>
                <a:ea typeface="+mn-ea"/>
                <a:cs typeface="+mn-cs"/>
              </a:rPr>
              <a:t>¿Tendrá la Biblia alguna profecía que nos permita conocer el desarrollo de la política de EE.UU.? </a:t>
            </a:r>
          </a:p>
          <a:p>
            <a:r>
              <a:rPr lang="es-AR" sz="1200" b="1" i="1" kern="1200" dirty="0" smtClean="0">
                <a:solidFill>
                  <a:schemeClr val="tx1"/>
                </a:solidFill>
                <a:effectLst/>
                <a:latin typeface="+mn-lt"/>
                <a:ea typeface="+mn-ea"/>
                <a:cs typeface="+mn-cs"/>
              </a:rPr>
              <a:t>¿Qué previsiones debemos tomar ante los acontecimientos que nos sobrevendrán?</a:t>
            </a:r>
            <a:endParaRPr lang="es-E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s-AR" sz="1200" kern="1200" dirty="0" smtClean="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B217086D-08C2-421D-B121-DBC876E4B52D}" type="slidenum">
              <a:rPr lang="es-AR" smtClean="0"/>
              <a:pPr/>
              <a:t>2</a:t>
            </a:fld>
            <a:endParaRPr lang="es-AR"/>
          </a:p>
        </p:txBody>
      </p:sp>
    </p:spTree>
    <p:extLst>
      <p:ext uri="{BB962C8B-B14F-4D97-AF65-F5344CB8AC3E}">
        <p14:creationId xmlns:p14="http://schemas.microsoft.com/office/powerpoint/2010/main" val="221628626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AR" sz="1200" kern="1200" dirty="0" smtClean="0">
                <a:solidFill>
                  <a:schemeClr val="tx1"/>
                </a:solidFill>
                <a:effectLst/>
                <a:latin typeface="+mn-lt"/>
                <a:ea typeface="+mn-ea"/>
                <a:cs typeface="+mn-cs"/>
              </a:rPr>
              <a:t>Pero no estarán solos, Dios mismo cuidará de aquellos que estén de parte de la verdad, de parte de Cristo, los sostendrá con sus manos poderosas. Sus promesas son fieles: “Pues a sus ángeles mandará acerca de ti, que te guarden en todos tus caminos” Salmos 91:11.</a:t>
            </a:r>
            <a:endParaRPr lang="es-ES" sz="1200" kern="1200" dirty="0" smtClean="0">
              <a:solidFill>
                <a:schemeClr val="tx1"/>
              </a:solidFill>
              <a:effectLst/>
              <a:latin typeface="+mn-lt"/>
              <a:ea typeface="+mn-ea"/>
              <a:cs typeface="+mn-cs"/>
            </a:endParaRPr>
          </a:p>
          <a:p>
            <a:r>
              <a:rPr lang="es-AR" sz="1200" kern="1200" dirty="0" smtClean="0">
                <a:solidFill>
                  <a:schemeClr val="tx1"/>
                </a:solidFill>
                <a:effectLst/>
                <a:latin typeface="+mn-lt"/>
                <a:ea typeface="+mn-ea"/>
                <a:cs typeface="+mn-cs"/>
              </a:rPr>
              <a:t>En este tiempo más que nunca debemos examinarnos y meditar si aún hay algo que impide una comunión plena con el Altísimo. Necesitamos entregar a Cristo todo nuestro ser para que derrame su Santo Espíritu y de esta manera permanecer firmes en sus principios. El tema central de lealtad regirá alrededor de la adoración. </a:t>
            </a:r>
            <a:endParaRPr lang="es-ES" sz="1200" kern="1200" dirty="0" smtClean="0">
              <a:solidFill>
                <a:schemeClr val="tx1"/>
              </a:solidFill>
              <a:effectLst/>
              <a:latin typeface="+mn-lt"/>
              <a:ea typeface="+mn-ea"/>
              <a:cs typeface="+mn-cs"/>
            </a:endParaRPr>
          </a:p>
          <a:p>
            <a:r>
              <a:rPr lang="es-AR" sz="1200" kern="1200" dirty="0" smtClean="0">
                <a:solidFill>
                  <a:schemeClr val="tx1"/>
                </a:solidFill>
                <a:effectLst/>
                <a:latin typeface="+mn-lt"/>
                <a:ea typeface="+mn-ea"/>
                <a:cs typeface="+mn-cs"/>
              </a:rPr>
              <a:t>Tal como en los días de Noé, o en los días de Daniel, en los de Jesús, en los primeros siglos del cristianismo, o en la edad media, Dios invitó a su pueblo a tomar una decisión de fidelidad, así también en los últimos días Él te invita a tomar una decisión.</a:t>
            </a:r>
            <a:endParaRPr lang="es-ES" sz="1200" kern="1200" dirty="0" smtClean="0">
              <a:solidFill>
                <a:schemeClr val="tx1"/>
              </a:solidFill>
              <a:effectLst/>
              <a:latin typeface="+mn-lt"/>
              <a:ea typeface="+mn-ea"/>
              <a:cs typeface="+mn-cs"/>
            </a:endParaRPr>
          </a:p>
          <a:p>
            <a:endParaRPr lang="es-AR" dirty="0"/>
          </a:p>
        </p:txBody>
      </p:sp>
      <p:sp>
        <p:nvSpPr>
          <p:cNvPr id="4" name="Marcador de número de diapositiva 3"/>
          <p:cNvSpPr>
            <a:spLocks noGrp="1"/>
          </p:cNvSpPr>
          <p:nvPr>
            <p:ph type="sldNum" sz="quarter" idx="10"/>
          </p:nvPr>
        </p:nvSpPr>
        <p:spPr/>
        <p:txBody>
          <a:bodyPr/>
          <a:lstStyle/>
          <a:p>
            <a:fld id="{B217086D-08C2-421D-B121-DBC876E4B52D}" type="slidenum">
              <a:rPr lang="es-AR" smtClean="0"/>
              <a:pPr/>
              <a:t>20</a:t>
            </a:fld>
            <a:endParaRPr lang="es-AR"/>
          </a:p>
        </p:txBody>
      </p:sp>
    </p:spTree>
    <p:extLst>
      <p:ext uri="{BB962C8B-B14F-4D97-AF65-F5344CB8AC3E}">
        <p14:creationId xmlns:p14="http://schemas.microsoft.com/office/powerpoint/2010/main" val="164148908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AR" sz="1200" kern="1200" dirty="0" smtClean="0">
                <a:solidFill>
                  <a:schemeClr val="tx1"/>
                </a:solidFill>
                <a:effectLst/>
                <a:latin typeface="+mn-lt"/>
                <a:ea typeface="+mn-ea"/>
                <a:cs typeface="+mn-cs"/>
              </a:rPr>
              <a:t>Seguido a Apocalipsis 13 donde hemos visto las dos bestias que luchan en contra del poder de Dios, que hemos identificado como el papado y a Estados Unidos apostatado, en Apocalipsis capítulo 14 aparecen tres ángeles simbólicos que tienen una misión que cumplir con mensajes importantes de llamado y de decisión.</a:t>
            </a:r>
            <a:endParaRPr lang="es-ES" sz="1200" kern="1200" dirty="0" smtClean="0">
              <a:solidFill>
                <a:schemeClr val="tx1"/>
              </a:solidFill>
              <a:effectLst/>
              <a:latin typeface="+mn-lt"/>
              <a:ea typeface="+mn-ea"/>
              <a:cs typeface="+mn-cs"/>
            </a:endParaRPr>
          </a:p>
          <a:p>
            <a:r>
              <a:rPr lang="es-AR" sz="1200" kern="1200" dirty="0" smtClean="0">
                <a:solidFill>
                  <a:schemeClr val="tx1"/>
                </a:solidFill>
                <a:effectLst/>
                <a:latin typeface="+mn-lt"/>
                <a:ea typeface="+mn-ea"/>
                <a:cs typeface="+mn-cs"/>
              </a:rPr>
              <a:t>Estos tres ángeles representan al pueblo de Dios del último tiempo. El mensaje que llevan, es el mensaje que debemos predicar.</a:t>
            </a:r>
            <a:endParaRPr lang="es-ES" sz="1200" kern="1200" dirty="0" smtClean="0">
              <a:solidFill>
                <a:schemeClr val="tx1"/>
              </a:solidFill>
              <a:effectLst/>
              <a:latin typeface="+mn-lt"/>
              <a:ea typeface="+mn-ea"/>
              <a:cs typeface="+mn-cs"/>
            </a:endParaRPr>
          </a:p>
          <a:p>
            <a:endParaRPr lang="es-AR" dirty="0"/>
          </a:p>
        </p:txBody>
      </p:sp>
      <p:sp>
        <p:nvSpPr>
          <p:cNvPr id="4" name="3 Marcador de número de diapositiva"/>
          <p:cNvSpPr>
            <a:spLocks noGrp="1"/>
          </p:cNvSpPr>
          <p:nvPr>
            <p:ph type="sldNum" sz="quarter" idx="10"/>
          </p:nvPr>
        </p:nvSpPr>
        <p:spPr/>
        <p:txBody>
          <a:bodyPr/>
          <a:lstStyle/>
          <a:p>
            <a:fld id="{B217086D-08C2-421D-B121-DBC876E4B52D}" type="slidenum">
              <a:rPr lang="es-AR" smtClean="0"/>
              <a:pPr/>
              <a:t>21</a:t>
            </a:fld>
            <a:endParaRPr lang="es-AR"/>
          </a:p>
        </p:txBody>
      </p:sp>
    </p:spTree>
    <p:extLst>
      <p:ext uri="{BB962C8B-B14F-4D97-AF65-F5344CB8AC3E}">
        <p14:creationId xmlns:p14="http://schemas.microsoft.com/office/powerpoint/2010/main" val="245392095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AR" sz="1200" kern="1200" dirty="0" smtClean="0">
                <a:solidFill>
                  <a:schemeClr val="tx1"/>
                </a:solidFill>
                <a:effectLst/>
                <a:latin typeface="+mn-lt"/>
                <a:ea typeface="+mn-ea"/>
                <a:cs typeface="+mn-cs"/>
              </a:rPr>
              <a:t>Leamos primeramente en Apocalipsis 14:6-7 donde nos menciona el mensaje del primer ángel “Y vi otro ángel volar en medio del cielo, que tenía el evangelio eterno, para predicarlo a los moradores de la tierra, y a toda nación y tribu y lengua y pueblo, diciendo en alta voz: Temed a Dios, y dadle gloria; porque la hora de su juicio ha venido; y adorad a Aquel que hizo el cielo y la tierra, y el mar y las fuentes de las aguas”. </a:t>
            </a:r>
            <a:endParaRPr lang="es-ES" sz="120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B217086D-08C2-421D-B121-DBC876E4B52D}" type="slidenum">
              <a:rPr lang="es-AR" smtClean="0"/>
              <a:pPr/>
              <a:t>22</a:t>
            </a:fld>
            <a:endParaRPr lang="es-AR"/>
          </a:p>
        </p:txBody>
      </p:sp>
    </p:spTree>
    <p:extLst>
      <p:ext uri="{BB962C8B-B14F-4D97-AF65-F5344CB8AC3E}">
        <p14:creationId xmlns:p14="http://schemas.microsoft.com/office/powerpoint/2010/main" val="15394795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AR" sz="1200" kern="1200" dirty="0" smtClean="0">
                <a:solidFill>
                  <a:schemeClr val="tx1"/>
                </a:solidFill>
                <a:effectLst/>
                <a:latin typeface="+mn-lt"/>
                <a:ea typeface="+mn-ea"/>
                <a:cs typeface="+mn-cs"/>
              </a:rPr>
              <a:t>Tres cosas se pueden destacar en el mensaje del primer ángel:</a:t>
            </a:r>
            <a:endParaRPr lang="es-ES" sz="1200" kern="1200" dirty="0" smtClean="0">
              <a:solidFill>
                <a:schemeClr val="tx1"/>
              </a:solidFill>
              <a:effectLst/>
              <a:latin typeface="+mn-lt"/>
              <a:ea typeface="+mn-ea"/>
              <a:cs typeface="+mn-cs"/>
            </a:endParaRPr>
          </a:p>
          <a:p>
            <a:r>
              <a:rPr lang="es-AR" sz="1200" kern="1200" dirty="0" smtClean="0">
                <a:solidFill>
                  <a:schemeClr val="tx1"/>
                </a:solidFill>
                <a:effectLst/>
                <a:latin typeface="+mn-lt"/>
                <a:ea typeface="+mn-ea"/>
                <a:cs typeface="+mn-cs"/>
              </a:rPr>
              <a:t>1)	El evangelio eterno: Es el mismo que Cristo enseñó y fue propagado por los discípulos. Trae en su estela la Justicia que es por la fe.</a:t>
            </a:r>
            <a:endParaRPr lang="es-ES" sz="1200" kern="1200" dirty="0" smtClean="0">
              <a:solidFill>
                <a:schemeClr val="tx1"/>
              </a:solidFill>
              <a:effectLst/>
              <a:latin typeface="+mn-lt"/>
              <a:ea typeface="+mn-ea"/>
              <a:cs typeface="+mn-cs"/>
            </a:endParaRPr>
          </a:p>
          <a:p>
            <a:r>
              <a:rPr lang="es-AR" sz="1200" kern="1200" dirty="0" smtClean="0">
                <a:solidFill>
                  <a:schemeClr val="tx1"/>
                </a:solidFill>
                <a:effectLst/>
                <a:latin typeface="+mn-lt"/>
                <a:ea typeface="+mn-ea"/>
                <a:cs typeface="+mn-cs"/>
              </a:rPr>
              <a:t>2)	El juicio: Hace referencia a la obra de Cristo como juez y Señor y a su obra sumo sacerdotal, la cual de acuerdo a la profecía debía comenzar al final de los 2.300 días o años, que, según la profecía del libro de Daniel 8:14, ya ha iniciado en el mundo desde el año 1844.</a:t>
            </a:r>
            <a:endParaRPr lang="es-ES" sz="1200" kern="1200" dirty="0" smtClean="0">
              <a:solidFill>
                <a:schemeClr val="tx1"/>
              </a:solidFill>
              <a:effectLst/>
              <a:latin typeface="+mn-lt"/>
              <a:ea typeface="+mn-ea"/>
              <a:cs typeface="+mn-cs"/>
            </a:endParaRPr>
          </a:p>
          <a:p>
            <a:r>
              <a:rPr lang="es-AR" sz="1200" kern="1200" dirty="0" smtClean="0">
                <a:solidFill>
                  <a:schemeClr val="tx1"/>
                </a:solidFill>
                <a:effectLst/>
                <a:latin typeface="+mn-lt"/>
                <a:ea typeface="+mn-ea"/>
                <a:cs typeface="+mn-cs"/>
              </a:rPr>
              <a:t>3)	La adoración: Hay dos tipos de adoración que fue practicada por los hijos de Adán (Caín y Abel). La adoración que parte del hombre y termina en el hombre; y una adoración volcada hacia Dios, mediante la fe. Esta es la adoración bíblica, que lleva al pecador a contemplar la obra de Cristo. La adoración bíblica hace diferencia entre Creador y creación. ¡El cuarto mandamiento que ordena guardar el sábado es el único que destaca esa diferencia! “Porque en seis días hizo Jehová los cielos y la tierra, y todas las cosas que en ellos hay, por lo tanto bendijo el día de reposo y lo santificó” (Éxodo 20:11).</a:t>
            </a:r>
            <a:endParaRPr lang="es-ES" sz="1200" kern="1200" dirty="0" smtClean="0">
              <a:solidFill>
                <a:schemeClr val="tx1"/>
              </a:solidFill>
              <a:effectLst/>
              <a:latin typeface="+mn-lt"/>
              <a:ea typeface="+mn-ea"/>
              <a:cs typeface="+mn-cs"/>
            </a:endParaRPr>
          </a:p>
          <a:p>
            <a:endParaRPr lang="es-AR" sz="120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B217086D-08C2-421D-B121-DBC876E4B52D}" type="slidenum">
              <a:rPr lang="es-AR" smtClean="0"/>
              <a:pPr/>
              <a:t>23</a:t>
            </a:fld>
            <a:endParaRPr lang="es-AR"/>
          </a:p>
        </p:txBody>
      </p:sp>
    </p:spTree>
    <p:extLst>
      <p:ext uri="{BB962C8B-B14F-4D97-AF65-F5344CB8AC3E}">
        <p14:creationId xmlns:p14="http://schemas.microsoft.com/office/powerpoint/2010/main" val="428047881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AR" sz="1200" kern="1200" dirty="0" smtClean="0">
                <a:solidFill>
                  <a:schemeClr val="tx1"/>
                </a:solidFill>
                <a:effectLst/>
                <a:latin typeface="+mn-lt"/>
                <a:ea typeface="+mn-ea"/>
                <a:cs typeface="+mn-cs"/>
              </a:rPr>
              <a:t>El sábado también nos recuerda la liberación de la esclavitud del pecado por medio de Cristo, y del descanso que tenemos en Él, “justificados, pues, por la fe tenemos paz para con Dios” dice Pablo, y Jesús dice “venid a mí y yo os haré descansar”. Jesús guardó el sábado, los apóstoles dedicaban ese día al Señor y en el cielo se guardará el sábado como dice Isaías 66:23. En los cielos nuevos y en la tierra nueva, sábado tras sábado por la eternidad vendremos a adorar al Señor. Sí, el sábado es el día de descanso que Dios instituyó, y debemos disfrutar de él, porque Dios lo ha dicho. </a:t>
            </a:r>
            <a:endParaRPr lang="es-ES" sz="1200" kern="1200" dirty="0" smtClean="0">
              <a:solidFill>
                <a:schemeClr val="tx1"/>
              </a:solidFill>
              <a:effectLst/>
              <a:latin typeface="+mn-lt"/>
              <a:ea typeface="+mn-ea"/>
              <a:cs typeface="+mn-cs"/>
            </a:endParaRPr>
          </a:p>
          <a:p>
            <a:r>
              <a:rPr lang="es-AR" sz="1200" kern="1200" dirty="0" smtClean="0">
                <a:solidFill>
                  <a:schemeClr val="tx1"/>
                </a:solidFill>
                <a:effectLst/>
                <a:latin typeface="+mn-lt"/>
                <a:ea typeface="+mn-ea"/>
                <a:cs typeface="+mn-cs"/>
              </a:rPr>
              <a:t>El cuarto mandamiento reconoce a Dios como el creador y es la señal de Dios, de su poder y autoridad. Los hijos leales a Dios no ignorarán que la verdadera adoración a Dios reconoce esta señal que Dios ha dado: el día sábado. Los fieles creyentes observarán el sábado bíblico. En sus actos, representados como un sello en la mano, respetarán al sábado como día de descanso, pero también en su mente, representando el sello en su frente, reconocerán la adoración a Dios en su día santo, el sábado, como lo dice Isaías 58. Todo ser creado debe reconocer a Dios como creador y salvador a través de la observancia del día sábado.</a:t>
            </a:r>
            <a:endParaRPr lang="es-ES" sz="1200" kern="1200" dirty="0" smtClean="0">
              <a:solidFill>
                <a:schemeClr val="tx1"/>
              </a:solidFill>
              <a:effectLst/>
              <a:latin typeface="+mn-lt"/>
              <a:ea typeface="+mn-ea"/>
              <a:cs typeface="+mn-cs"/>
            </a:endParaRPr>
          </a:p>
          <a:p>
            <a:endParaRPr lang="es-ES" dirty="0"/>
          </a:p>
        </p:txBody>
      </p:sp>
      <p:sp>
        <p:nvSpPr>
          <p:cNvPr id="4" name="Marcador de número de diapositiva 3"/>
          <p:cNvSpPr>
            <a:spLocks noGrp="1"/>
          </p:cNvSpPr>
          <p:nvPr>
            <p:ph type="sldNum" sz="quarter" idx="10"/>
          </p:nvPr>
        </p:nvSpPr>
        <p:spPr/>
        <p:txBody>
          <a:bodyPr/>
          <a:lstStyle/>
          <a:p>
            <a:fld id="{B217086D-08C2-421D-B121-DBC876E4B52D}" type="slidenum">
              <a:rPr lang="es-AR" smtClean="0"/>
              <a:pPr/>
              <a:t>24</a:t>
            </a:fld>
            <a:endParaRPr lang="es-AR"/>
          </a:p>
        </p:txBody>
      </p:sp>
    </p:spTree>
    <p:extLst>
      <p:ext uri="{BB962C8B-B14F-4D97-AF65-F5344CB8AC3E}">
        <p14:creationId xmlns:p14="http://schemas.microsoft.com/office/powerpoint/2010/main" val="194471054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AR" sz="1200" kern="1200" dirty="0" smtClean="0">
                <a:solidFill>
                  <a:schemeClr val="tx1"/>
                </a:solidFill>
                <a:effectLst/>
                <a:latin typeface="+mn-lt"/>
                <a:ea typeface="+mn-ea"/>
                <a:cs typeface="+mn-cs"/>
              </a:rPr>
              <a:t>Apocalipsis 14:8 nos presenta el mensaje del segundo ángel:</a:t>
            </a:r>
            <a:r>
              <a:rPr lang="es-AR" sz="1200" b="1" kern="1200" dirty="0" smtClean="0">
                <a:solidFill>
                  <a:schemeClr val="tx1"/>
                </a:solidFill>
                <a:effectLst/>
                <a:latin typeface="+mn-lt"/>
                <a:ea typeface="+mn-ea"/>
                <a:cs typeface="+mn-cs"/>
              </a:rPr>
              <a:t> “</a:t>
            </a:r>
            <a:r>
              <a:rPr lang="es-AR" sz="1200" kern="1200" dirty="0" smtClean="0">
                <a:solidFill>
                  <a:schemeClr val="tx1"/>
                </a:solidFill>
                <a:effectLst/>
                <a:latin typeface="+mn-lt"/>
                <a:ea typeface="+mn-ea"/>
                <a:cs typeface="+mn-cs"/>
              </a:rPr>
              <a:t>Y otro ángel le siguió, diciendo: Ha caído, ha caído Babilonia, aquella gran ciudad, porque ella ha dado a beber a todas las naciones del vino de la ira de su fornicación”.</a:t>
            </a:r>
            <a:endParaRPr lang="es-ES" sz="1200" kern="1200" dirty="0" smtClean="0">
              <a:solidFill>
                <a:schemeClr val="tx1"/>
              </a:solidFill>
              <a:effectLst/>
              <a:latin typeface="+mn-lt"/>
              <a:ea typeface="+mn-ea"/>
              <a:cs typeface="+mn-cs"/>
            </a:endParaRPr>
          </a:p>
          <a:p>
            <a:r>
              <a:rPr lang="es-AR" sz="1200" kern="1200" dirty="0" smtClean="0">
                <a:solidFill>
                  <a:schemeClr val="tx1"/>
                </a:solidFill>
                <a:effectLst/>
                <a:latin typeface="+mn-lt"/>
                <a:ea typeface="+mn-ea"/>
                <a:cs typeface="+mn-cs"/>
              </a:rPr>
              <a:t>El verdadero pueblo de Dios simbolizado a través de este ángel, denunciará con claridad la caída de las falsas iglesias -Babilonia-. </a:t>
            </a:r>
            <a:endParaRPr lang="es-ES" sz="1200" kern="1200" dirty="0" smtClean="0">
              <a:solidFill>
                <a:schemeClr val="tx1"/>
              </a:solidFill>
              <a:effectLst/>
              <a:latin typeface="+mn-lt"/>
              <a:ea typeface="+mn-ea"/>
              <a:cs typeface="+mn-cs"/>
            </a:endParaRPr>
          </a:p>
          <a:p>
            <a:endParaRPr lang="es-AR" dirty="0" smtClean="0"/>
          </a:p>
        </p:txBody>
      </p:sp>
      <p:sp>
        <p:nvSpPr>
          <p:cNvPr id="4" name="Marcador de número de diapositiva 3"/>
          <p:cNvSpPr>
            <a:spLocks noGrp="1"/>
          </p:cNvSpPr>
          <p:nvPr>
            <p:ph type="sldNum" sz="quarter" idx="10"/>
          </p:nvPr>
        </p:nvSpPr>
        <p:spPr/>
        <p:txBody>
          <a:bodyPr/>
          <a:lstStyle/>
          <a:p>
            <a:fld id="{B217086D-08C2-421D-B121-DBC876E4B52D}" type="slidenum">
              <a:rPr lang="es-AR" smtClean="0"/>
              <a:pPr/>
              <a:t>25</a:t>
            </a:fld>
            <a:endParaRPr lang="es-AR"/>
          </a:p>
        </p:txBody>
      </p:sp>
    </p:spTree>
    <p:extLst>
      <p:ext uri="{BB962C8B-B14F-4D97-AF65-F5344CB8AC3E}">
        <p14:creationId xmlns:p14="http://schemas.microsoft.com/office/powerpoint/2010/main" val="101225610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AR" sz="1200" kern="1200" dirty="0" smtClean="0">
                <a:solidFill>
                  <a:schemeClr val="tx1"/>
                </a:solidFill>
                <a:effectLst/>
                <a:latin typeface="+mn-lt"/>
                <a:ea typeface="+mn-ea"/>
                <a:cs typeface="+mn-cs"/>
              </a:rPr>
              <a:t>La palabra Babilonia significa confusión. Falsificar la ley de Dios invalidando uno de sus mandamientos e imponiendo leyes humanas, es más que confusión. Lamentablemente esto afectará, como dice el segundo mensaje, a todo el mundo. Todo el mundo será confrontado a tomar una decisión respecto del verdadero día de reposo de Dios.</a:t>
            </a:r>
            <a:endParaRPr lang="es-ES" sz="1200" kern="1200" dirty="0" smtClean="0">
              <a:solidFill>
                <a:schemeClr val="tx1"/>
              </a:solidFill>
              <a:effectLst/>
              <a:latin typeface="+mn-lt"/>
              <a:ea typeface="+mn-ea"/>
              <a:cs typeface="+mn-cs"/>
            </a:endParaRPr>
          </a:p>
          <a:p>
            <a:r>
              <a:rPr lang="es-AR" sz="1200" kern="1200" dirty="0" smtClean="0">
                <a:solidFill>
                  <a:schemeClr val="tx1"/>
                </a:solidFill>
                <a:effectLst/>
                <a:latin typeface="+mn-lt"/>
                <a:ea typeface="+mn-ea"/>
                <a:cs typeface="+mn-cs"/>
              </a:rPr>
              <a:t>En 1 Juan 5:4 está escrito: “</a:t>
            </a:r>
            <a:r>
              <a:rPr lang="es-ES" sz="1200" kern="1200" dirty="0" smtClean="0">
                <a:solidFill>
                  <a:schemeClr val="tx1"/>
                </a:solidFill>
                <a:effectLst/>
                <a:latin typeface="+mn-lt"/>
                <a:ea typeface="+mn-ea"/>
                <a:cs typeface="+mn-cs"/>
              </a:rPr>
              <a:t>El que dice: Yo le conozco, y no guarda sus mandamientos, el tal es mentiroso, y la verdad no está en él”.</a:t>
            </a:r>
          </a:p>
          <a:p>
            <a:r>
              <a:rPr lang="es-ES" sz="1200" kern="1200" dirty="0" smtClean="0">
                <a:solidFill>
                  <a:schemeClr val="tx1"/>
                </a:solidFill>
                <a:effectLst/>
                <a:latin typeface="+mn-lt"/>
                <a:ea typeface="+mn-ea"/>
                <a:cs typeface="+mn-cs"/>
              </a:rPr>
              <a:t>Tratemos de hacer la voluntad de Dios para no caer en el peligro de ser parte de esa Babilonia mística, que dejó de lado la ley de Dios para establecer leyes humanas.</a:t>
            </a:r>
          </a:p>
          <a:p>
            <a:endParaRPr lang="es-AR" dirty="0" smtClean="0"/>
          </a:p>
        </p:txBody>
      </p:sp>
      <p:sp>
        <p:nvSpPr>
          <p:cNvPr id="4" name="Marcador de número de diapositiva 3"/>
          <p:cNvSpPr>
            <a:spLocks noGrp="1"/>
          </p:cNvSpPr>
          <p:nvPr>
            <p:ph type="sldNum" sz="quarter" idx="10"/>
          </p:nvPr>
        </p:nvSpPr>
        <p:spPr/>
        <p:txBody>
          <a:bodyPr/>
          <a:lstStyle/>
          <a:p>
            <a:fld id="{B217086D-08C2-421D-B121-DBC876E4B52D}" type="slidenum">
              <a:rPr lang="es-AR" smtClean="0"/>
              <a:pPr/>
              <a:t>26</a:t>
            </a:fld>
            <a:endParaRPr lang="es-AR"/>
          </a:p>
        </p:txBody>
      </p:sp>
    </p:spTree>
    <p:extLst>
      <p:ext uri="{BB962C8B-B14F-4D97-AF65-F5344CB8AC3E}">
        <p14:creationId xmlns:p14="http://schemas.microsoft.com/office/powerpoint/2010/main" val="317033375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 sz="1200" kern="1200" dirty="0" smtClean="0">
                <a:solidFill>
                  <a:schemeClr val="tx1"/>
                </a:solidFill>
                <a:effectLst/>
                <a:latin typeface="+mn-lt"/>
                <a:ea typeface="+mn-ea"/>
                <a:cs typeface="+mn-cs"/>
              </a:rPr>
              <a:t>Pero allí no termina el capítulo 14. Va seguido de un mensaje aun más claro y categórico haciendo un llamado aún más específico.</a:t>
            </a:r>
            <a:r>
              <a:rPr lang="es-ES" sz="1200" b="1" i="1" kern="1200" dirty="0" smtClean="0">
                <a:solidFill>
                  <a:schemeClr val="tx1"/>
                </a:solidFill>
                <a:effectLst/>
                <a:latin typeface="+mn-lt"/>
                <a:ea typeface="+mn-ea"/>
                <a:cs typeface="+mn-cs"/>
              </a:rPr>
              <a:t>	</a:t>
            </a:r>
            <a:endParaRPr lang="es-E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B217086D-08C2-421D-B121-DBC876E4B52D}" type="slidenum">
              <a:rPr lang="es-AR" smtClean="0"/>
              <a:pPr/>
              <a:t>27</a:t>
            </a:fld>
            <a:endParaRPr lang="es-AR"/>
          </a:p>
        </p:txBody>
      </p:sp>
    </p:spTree>
    <p:extLst>
      <p:ext uri="{BB962C8B-B14F-4D97-AF65-F5344CB8AC3E}">
        <p14:creationId xmlns:p14="http://schemas.microsoft.com/office/powerpoint/2010/main" val="357200901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AR" sz="1200" kern="1200" dirty="0" smtClean="0">
                <a:solidFill>
                  <a:schemeClr val="tx1"/>
                </a:solidFill>
                <a:effectLst/>
                <a:latin typeface="+mn-lt"/>
                <a:ea typeface="+mn-ea"/>
                <a:cs typeface="+mn-cs"/>
              </a:rPr>
              <a:t>Leamos Apocalipsis 14:9-11 que dice: “Y el tercer ángel los siguió, diciendo en alta voz: Si alguno adora a la bestia y a su imagen, y recibe la marca en su frente, o en su mano, él también beberá del vino de la ira de Dios, el cual es vaciado puro en el cáliz de su ira; y será atormentado con fuego y azufre delante de los santos ángeles, y delante del Cordero”.</a:t>
            </a:r>
            <a:endParaRPr lang="es-ES" sz="1200" kern="1200" dirty="0" smtClean="0">
              <a:solidFill>
                <a:schemeClr val="tx1"/>
              </a:solidFill>
              <a:effectLst/>
              <a:latin typeface="+mn-lt"/>
              <a:ea typeface="+mn-ea"/>
              <a:cs typeface="+mn-cs"/>
            </a:endParaRPr>
          </a:p>
          <a:p>
            <a:r>
              <a:rPr lang="es-AR" sz="1200" kern="1200" dirty="0" smtClean="0">
                <a:solidFill>
                  <a:schemeClr val="tx1"/>
                </a:solidFill>
                <a:effectLst/>
                <a:latin typeface="+mn-lt"/>
                <a:ea typeface="+mn-ea"/>
                <a:cs typeface="+mn-cs"/>
              </a:rPr>
              <a:t>Está claro que Dios no aprueba esta falsa adoración. Dice claramente que todos aquellos que siguen la falsa adoración serán rechazados por Dios.</a:t>
            </a:r>
            <a:endParaRPr lang="es-ES" sz="1200" kern="1200" dirty="0" smtClean="0">
              <a:solidFill>
                <a:schemeClr val="tx1"/>
              </a:solidFill>
              <a:effectLst/>
              <a:latin typeface="+mn-lt"/>
              <a:ea typeface="+mn-ea"/>
              <a:cs typeface="+mn-cs"/>
            </a:endParaRPr>
          </a:p>
          <a:p>
            <a:endParaRPr lang="es-ES" sz="1200" b="1" kern="1200" dirty="0" smtClean="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B217086D-08C2-421D-B121-DBC876E4B52D}" type="slidenum">
              <a:rPr lang="es-AR" smtClean="0"/>
              <a:pPr/>
              <a:t>28</a:t>
            </a:fld>
            <a:endParaRPr lang="es-AR"/>
          </a:p>
        </p:txBody>
      </p:sp>
    </p:spTree>
    <p:extLst>
      <p:ext uri="{BB962C8B-B14F-4D97-AF65-F5344CB8AC3E}">
        <p14:creationId xmlns:p14="http://schemas.microsoft.com/office/powerpoint/2010/main" val="101225610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AR" sz="1200" kern="1200" dirty="0" smtClean="0">
                <a:solidFill>
                  <a:schemeClr val="tx1"/>
                </a:solidFill>
                <a:effectLst/>
                <a:latin typeface="+mn-lt"/>
                <a:ea typeface="+mn-ea"/>
                <a:cs typeface="+mn-cs"/>
              </a:rPr>
              <a:t>Las profecías de Apocalipsis 13 nos muestra que habrá una alianza entre el clero católico y el protestantismo a través del ecumenismo, los dos se unirán para promover la santidad del domingo como día de reposo. El tercer ángel muestra el castigo que espera a los que, a sabiendas, ponen de lado la ley de Dios y se unen a la iglesia llamada Babilonia o a alguna de sus hijas. </a:t>
            </a:r>
            <a:endParaRPr lang="es-ES" sz="1200" kern="1200" dirty="0" smtClean="0">
              <a:solidFill>
                <a:schemeClr val="tx1"/>
              </a:solidFill>
              <a:effectLst/>
              <a:latin typeface="+mn-lt"/>
              <a:ea typeface="+mn-ea"/>
              <a:cs typeface="+mn-cs"/>
            </a:endParaRPr>
          </a:p>
          <a:p>
            <a:r>
              <a:rPr lang="es-AR" sz="1200" kern="1200" dirty="0" smtClean="0">
                <a:solidFill>
                  <a:schemeClr val="tx1"/>
                </a:solidFill>
                <a:effectLst/>
                <a:latin typeface="+mn-lt"/>
                <a:ea typeface="+mn-ea"/>
                <a:cs typeface="+mn-cs"/>
              </a:rPr>
              <a:t>Dios, en su gran amor, hace llamados para ayudarnos y apartarnos de los peligros que crecen cada día más en este tiempo del fin. </a:t>
            </a:r>
            <a:endParaRPr lang="es-ES" sz="1200" kern="1200" dirty="0" smtClean="0">
              <a:solidFill>
                <a:schemeClr val="tx1"/>
              </a:solidFill>
              <a:effectLst/>
              <a:latin typeface="+mn-lt"/>
              <a:ea typeface="+mn-ea"/>
              <a:cs typeface="+mn-cs"/>
            </a:endParaRPr>
          </a:p>
          <a:p>
            <a:endParaRPr lang="es-ES" dirty="0"/>
          </a:p>
        </p:txBody>
      </p:sp>
      <p:sp>
        <p:nvSpPr>
          <p:cNvPr id="4" name="Marcador de número de diapositiva 3"/>
          <p:cNvSpPr>
            <a:spLocks noGrp="1"/>
          </p:cNvSpPr>
          <p:nvPr>
            <p:ph type="sldNum" sz="quarter" idx="10"/>
          </p:nvPr>
        </p:nvSpPr>
        <p:spPr/>
        <p:txBody>
          <a:bodyPr/>
          <a:lstStyle/>
          <a:p>
            <a:fld id="{B217086D-08C2-421D-B121-DBC876E4B52D}" type="slidenum">
              <a:rPr lang="es-AR" smtClean="0"/>
              <a:pPr/>
              <a:t>29</a:t>
            </a:fld>
            <a:endParaRPr lang="es-AR"/>
          </a:p>
        </p:txBody>
      </p:sp>
    </p:spTree>
    <p:extLst>
      <p:ext uri="{BB962C8B-B14F-4D97-AF65-F5344CB8AC3E}">
        <p14:creationId xmlns:p14="http://schemas.microsoft.com/office/powerpoint/2010/main" val="30875419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AR" sz="1200" kern="1200" dirty="0" smtClean="0">
                <a:solidFill>
                  <a:schemeClr val="tx1"/>
                </a:solidFill>
                <a:effectLst/>
                <a:latin typeface="+mn-lt"/>
                <a:ea typeface="+mn-ea"/>
                <a:cs typeface="+mn-cs"/>
              </a:rPr>
              <a:t>En Apocalipsis 13 hemos visto una bestia que representaba a un poder político religioso, pero las Escrituras registran a una segunda bestia.</a:t>
            </a:r>
            <a:endParaRPr lang="es-ES"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AR" sz="1200" kern="1200" dirty="0" smtClean="0">
                <a:solidFill>
                  <a:schemeClr val="tx1"/>
                </a:solidFill>
                <a:effectLst/>
                <a:latin typeface="+mn-lt"/>
                <a:ea typeface="+mn-ea"/>
                <a:cs typeface="+mn-cs"/>
              </a:rPr>
              <a:t>Leamos en Apocalipsis 13:11-12. pp.:</a:t>
            </a:r>
            <a:r>
              <a:rPr lang="es-AR" sz="1200" b="1" kern="1200" dirty="0" smtClean="0">
                <a:solidFill>
                  <a:schemeClr val="tx1"/>
                </a:solidFill>
                <a:effectLst/>
                <a:latin typeface="+mn-lt"/>
                <a:ea typeface="+mn-ea"/>
                <a:cs typeface="+mn-cs"/>
              </a:rPr>
              <a:t> </a:t>
            </a:r>
            <a:r>
              <a:rPr lang="es-AR" sz="1200" kern="1200" dirty="0" smtClean="0">
                <a:solidFill>
                  <a:schemeClr val="tx1"/>
                </a:solidFill>
                <a:effectLst/>
                <a:latin typeface="+mn-lt"/>
                <a:ea typeface="+mn-ea"/>
                <a:cs typeface="+mn-cs"/>
              </a:rPr>
              <a:t>“Después vi otra bestia que subía de la tierra; y tenía dos cuernos semejantes a los de un cordero, pero hablaba como un dragón. Y ejerce todo el poder de la primera bestia en presencia de ella”.</a:t>
            </a:r>
            <a:endParaRPr lang="es-ES" sz="1200" kern="1200" dirty="0" smtClean="0">
              <a:solidFill>
                <a:schemeClr val="tx1"/>
              </a:solidFill>
              <a:effectLst/>
              <a:latin typeface="+mn-lt"/>
              <a:ea typeface="+mn-ea"/>
              <a:cs typeface="+mn-cs"/>
            </a:endParaRPr>
          </a:p>
          <a:p>
            <a:endParaRPr lang="es-AR" dirty="0"/>
          </a:p>
        </p:txBody>
      </p:sp>
      <p:sp>
        <p:nvSpPr>
          <p:cNvPr id="4" name="Marcador de número de diapositiva 3"/>
          <p:cNvSpPr>
            <a:spLocks noGrp="1"/>
          </p:cNvSpPr>
          <p:nvPr>
            <p:ph type="sldNum" sz="quarter" idx="10"/>
          </p:nvPr>
        </p:nvSpPr>
        <p:spPr/>
        <p:txBody>
          <a:bodyPr/>
          <a:lstStyle/>
          <a:p>
            <a:fld id="{B217086D-08C2-421D-B121-DBC876E4B52D}" type="slidenum">
              <a:rPr lang="es-AR" smtClean="0"/>
              <a:pPr/>
              <a:t>3</a:t>
            </a:fld>
            <a:endParaRPr lang="es-AR"/>
          </a:p>
        </p:txBody>
      </p:sp>
    </p:spTree>
    <p:extLst>
      <p:ext uri="{BB962C8B-B14F-4D97-AF65-F5344CB8AC3E}">
        <p14:creationId xmlns:p14="http://schemas.microsoft.com/office/powerpoint/2010/main" val="353996294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AR" sz="1200" kern="1200" dirty="0" smtClean="0">
                <a:solidFill>
                  <a:schemeClr val="tx1"/>
                </a:solidFill>
                <a:effectLst/>
                <a:latin typeface="+mn-lt"/>
                <a:ea typeface="+mn-ea"/>
                <a:cs typeface="+mn-cs"/>
              </a:rPr>
              <a:t>Después del mensaje de los tres ángeles Dios habló claramente de las características de los fieles hijos de Dios.</a:t>
            </a:r>
            <a:endParaRPr lang="es-E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B217086D-08C2-421D-B121-DBC876E4B52D}" type="slidenum">
              <a:rPr lang="es-AR" smtClean="0"/>
              <a:pPr/>
              <a:t>30</a:t>
            </a:fld>
            <a:endParaRPr lang="es-AR"/>
          </a:p>
        </p:txBody>
      </p:sp>
    </p:spTree>
    <p:extLst>
      <p:ext uri="{BB962C8B-B14F-4D97-AF65-F5344CB8AC3E}">
        <p14:creationId xmlns:p14="http://schemas.microsoft.com/office/powerpoint/2010/main" val="297719722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AR" sz="1200" kern="1200" dirty="0" smtClean="0">
                <a:solidFill>
                  <a:schemeClr val="tx1"/>
                </a:solidFill>
                <a:effectLst/>
                <a:latin typeface="+mn-lt"/>
                <a:ea typeface="+mn-ea"/>
                <a:cs typeface="+mn-cs"/>
              </a:rPr>
              <a:t>En Apocalipsis 14:12 dice: </a:t>
            </a:r>
            <a:r>
              <a:rPr lang="es-AR" sz="1200" b="1" kern="1200" dirty="0" smtClean="0">
                <a:solidFill>
                  <a:schemeClr val="tx1"/>
                </a:solidFill>
                <a:effectLst/>
                <a:latin typeface="+mn-lt"/>
                <a:ea typeface="+mn-ea"/>
                <a:cs typeface="+mn-cs"/>
              </a:rPr>
              <a:t>“</a:t>
            </a:r>
            <a:r>
              <a:rPr lang="es-AR" sz="1200" kern="1200" dirty="0" smtClean="0">
                <a:solidFill>
                  <a:schemeClr val="tx1"/>
                </a:solidFill>
                <a:effectLst/>
                <a:latin typeface="+mn-lt"/>
                <a:ea typeface="+mn-ea"/>
                <a:cs typeface="+mn-cs"/>
              </a:rPr>
              <a:t>Aquí está la paciencia de los santos; aquí están los que guardan los mandamientos de Dios y la fe de Jesús”.</a:t>
            </a:r>
            <a:endParaRPr lang="es-ES" sz="1200" kern="1200" dirty="0" smtClean="0">
              <a:solidFill>
                <a:schemeClr val="tx1"/>
              </a:solidFill>
              <a:effectLst/>
              <a:latin typeface="+mn-lt"/>
              <a:ea typeface="+mn-ea"/>
              <a:cs typeface="+mn-cs"/>
            </a:endParaRPr>
          </a:p>
          <a:p>
            <a:endParaRPr lang="es-AR" dirty="0" smtClean="0"/>
          </a:p>
        </p:txBody>
      </p:sp>
      <p:sp>
        <p:nvSpPr>
          <p:cNvPr id="4" name="Marcador de número de diapositiva 3"/>
          <p:cNvSpPr>
            <a:spLocks noGrp="1"/>
          </p:cNvSpPr>
          <p:nvPr>
            <p:ph type="sldNum" sz="quarter" idx="10"/>
          </p:nvPr>
        </p:nvSpPr>
        <p:spPr/>
        <p:txBody>
          <a:bodyPr/>
          <a:lstStyle/>
          <a:p>
            <a:fld id="{B217086D-08C2-421D-B121-DBC876E4B52D}" type="slidenum">
              <a:rPr lang="es-AR" smtClean="0"/>
              <a:pPr/>
              <a:t>31</a:t>
            </a:fld>
            <a:endParaRPr lang="es-AR"/>
          </a:p>
        </p:txBody>
      </p:sp>
    </p:spTree>
    <p:extLst>
      <p:ext uri="{BB962C8B-B14F-4D97-AF65-F5344CB8AC3E}">
        <p14:creationId xmlns:p14="http://schemas.microsoft.com/office/powerpoint/2010/main" val="15394795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AR" sz="1200" kern="1200" dirty="0" smtClean="0">
                <a:solidFill>
                  <a:schemeClr val="tx1"/>
                </a:solidFill>
                <a:effectLst/>
                <a:latin typeface="+mn-lt"/>
                <a:ea typeface="+mn-ea"/>
                <a:cs typeface="+mn-cs"/>
              </a:rPr>
              <a:t>Desde el principio existió una lucha entre la luz y las tinieblas, la verdad y el error. A medida que se acerca la venida de Jesús, aumentará la ira de Satanás contra el remanente de Dios, que guarda sus mandamientos. Pero el que venció a Satanás en la cruz, será el sostén de los fieles en las horas difíciles, y también en el drama final. Jesús nos llama hoy a tomar una posición decidida de su lado, a fin de recibir el sello de Dios.</a:t>
            </a:r>
            <a:endParaRPr lang="es-E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B217086D-08C2-421D-B121-DBC876E4B52D}" type="slidenum">
              <a:rPr lang="es-AR" smtClean="0"/>
              <a:pPr/>
              <a:t>32</a:t>
            </a:fld>
            <a:endParaRPr lang="es-AR"/>
          </a:p>
        </p:txBody>
      </p:sp>
    </p:spTree>
    <p:extLst>
      <p:ext uri="{BB962C8B-B14F-4D97-AF65-F5344CB8AC3E}">
        <p14:creationId xmlns:p14="http://schemas.microsoft.com/office/powerpoint/2010/main" val="297719722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AR" sz="1200" kern="1200" dirty="0" smtClean="0">
                <a:solidFill>
                  <a:schemeClr val="tx1"/>
                </a:solidFill>
                <a:effectLst/>
                <a:latin typeface="+mn-lt"/>
                <a:ea typeface="+mn-ea"/>
                <a:cs typeface="+mn-cs"/>
              </a:rPr>
              <a:t>Las profecías nos muestran que habrá una alianza, en los días finales, entre el Vaticano (la primera bestia de Apocalipsis 13) y el protestantismo de EE.UU. (la bestia con 2 cuernos). No solo influirán en las conciencias con toda clase de argumentos, sino que llegarán a presionar a la minoría a que se sometan a sus leyes para observar el día domingo. </a:t>
            </a:r>
            <a:endParaRPr lang="es-ES" sz="1200" kern="1200" dirty="0" smtClean="0">
              <a:solidFill>
                <a:schemeClr val="tx1"/>
              </a:solidFill>
              <a:effectLst/>
              <a:latin typeface="+mn-lt"/>
              <a:ea typeface="+mn-ea"/>
              <a:cs typeface="+mn-cs"/>
            </a:endParaRPr>
          </a:p>
          <a:p>
            <a:r>
              <a:rPr lang="es-AR" sz="1200" kern="1200" dirty="0" smtClean="0">
                <a:solidFill>
                  <a:schemeClr val="tx1"/>
                </a:solidFill>
                <a:effectLst/>
                <a:latin typeface="+mn-lt"/>
                <a:ea typeface="+mn-ea"/>
                <a:cs typeface="+mn-cs"/>
              </a:rPr>
              <a:t>El mensaje de los tres ángeles es el mensaje que Dios desea dar por medio de su pueblo fiel, para que los hombres se decidan por Dios y su ley, le teman, o sea respeten, y guarden sus mandamientos. </a:t>
            </a:r>
            <a:endParaRPr lang="es-AR" dirty="0" smtClean="0"/>
          </a:p>
        </p:txBody>
      </p:sp>
      <p:sp>
        <p:nvSpPr>
          <p:cNvPr id="4" name="Marcador de número de diapositiva 3"/>
          <p:cNvSpPr>
            <a:spLocks noGrp="1"/>
          </p:cNvSpPr>
          <p:nvPr>
            <p:ph type="sldNum" sz="quarter" idx="10"/>
          </p:nvPr>
        </p:nvSpPr>
        <p:spPr/>
        <p:txBody>
          <a:bodyPr/>
          <a:lstStyle/>
          <a:p>
            <a:fld id="{B217086D-08C2-421D-B121-DBC876E4B52D}" type="slidenum">
              <a:rPr lang="es-AR" smtClean="0"/>
              <a:pPr/>
              <a:t>33</a:t>
            </a:fld>
            <a:endParaRPr lang="es-AR"/>
          </a:p>
        </p:txBody>
      </p:sp>
    </p:spTree>
    <p:extLst>
      <p:ext uri="{BB962C8B-B14F-4D97-AF65-F5344CB8AC3E}">
        <p14:creationId xmlns:p14="http://schemas.microsoft.com/office/powerpoint/2010/main" val="15394795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AR" sz="1200" kern="1200" dirty="0" smtClean="0">
                <a:solidFill>
                  <a:schemeClr val="tx1"/>
                </a:solidFill>
                <a:effectLst/>
                <a:latin typeface="+mn-lt"/>
                <a:ea typeface="+mn-ea"/>
                <a:cs typeface="+mn-cs"/>
              </a:rPr>
              <a:t>¿Qué posición asumirás tú frente a la invitación de Dios? ¿Deseas ponerte del lado de Jesús? </a:t>
            </a:r>
            <a:endParaRPr lang="es-E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B217086D-08C2-421D-B121-DBC876E4B52D}" type="slidenum">
              <a:rPr lang="es-AR" smtClean="0">
                <a:solidFill>
                  <a:prstClr val="black"/>
                </a:solidFill>
              </a:rPr>
              <a:pPr/>
              <a:t>34</a:t>
            </a:fld>
            <a:endParaRPr lang="es-AR">
              <a:solidFill>
                <a:prstClr val="black"/>
              </a:solidFill>
            </a:endParaRPr>
          </a:p>
        </p:txBody>
      </p:sp>
    </p:spTree>
    <p:extLst>
      <p:ext uri="{BB962C8B-B14F-4D97-AF65-F5344CB8AC3E}">
        <p14:creationId xmlns:p14="http://schemas.microsoft.com/office/powerpoint/2010/main" val="384620127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AR" sz="1200" kern="1200" dirty="0" smtClean="0">
                <a:solidFill>
                  <a:schemeClr val="tx1"/>
                </a:solidFill>
                <a:effectLst/>
                <a:latin typeface="+mn-lt"/>
                <a:ea typeface="+mn-ea"/>
                <a:cs typeface="+mn-cs"/>
              </a:rPr>
              <a:t>Este es un cuadro que no es nuevo. En la Edad media el papado utilizó todo su poder, no solo religioso sino también político, para perseguir a todos los que se oponían a sus creencias. Millones fueron muertos en los juicios y torturas de la Inquisición. Lamentablemente en el tiempo del fin no lo realizará solo, sino con la ayuda de los Estados Unidos de América. </a:t>
            </a:r>
            <a:endParaRPr lang="es-ES" sz="1200" kern="1200" dirty="0" smtClean="0">
              <a:solidFill>
                <a:schemeClr val="tx1"/>
              </a:solidFill>
              <a:effectLst/>
              <a:latin typeface="+mn-lt"/>
              <a:ea typeface="+mn-ea"/>
              <a:cs typeface="+mn-cs"/>
            </a:endParaRPr>
          </a:p>
          <a:p>
            <a:r>
              <a:rPr lang="es-AR" sz="1200" kern="1200" dirty="0" smtClean="0">
                <a:solidFill>
                  <a:schemeClr val="tx1"/>
                </a:solidFill>
                <a:effectLst/>
                <a:latin typeface="+mn-lt"/>
                <a:ea typeface="+mn-ea"/>
                <a:cs typeface="+mn-cs"/>
              </a:rPr>
              <a:t>“Aquí está la paciencia de los santos…” menciona Juan en Apocalipsis 14:12.</a:t>
            </a:r>
            <a:endParaRPr lang="es-ES" sz="1200" kern="1200" dirty="0" smtClean="0">
              <a:solidFill>
                <a:schemeClr val="tx1"/>
              </a:solidFill>
              <a:effectLst/>
              <a:latin typeface="+mn-lt"/>
              <a:ea typeface="+mn-ea"/>
              <a:cs typeface="+mn-cs"/>
            </a:endParaRPr>
          </a:p>
          <a:p>
            <a:r>
              <a:rPr lang="es-AR" sz="1200" kern="1200" dirty="0" smtClean="0">
                <a:solidFill>
                  <a:schemeClr val="tx1"/>
                </a:solidFill>
                <a:effectLst/>
                <a:latin typeface="+mn-lt"/>
                <a:ea typeface="+mn-ea"/>
                <a:cs typeface="+mn-cs"/>
              </a:rPr>
              <a:t>Paciencia es un sinónimo de perseverancia. Dios desea que permanezcamos cada día y cada hora en su santa ley. </a:t>
            </a:r>
            <a:endParaRPr lang="es-ES" sz="1200" kern="1200" dirty="0" smtClean="0">
              <a:solidFill>
                <a:schemeClr val="tx1"/>
              </a:solidFill>
              <a:effectLst/>
              <a:latin typeface="+mn-lt"/>
              <a:ea typeface="+mn-ea"/>
              <a:cs typeface="+mn-cs"/>
            </a:endParaRPr>
          </a:p>
          <a:p>
            <a:endParaRPr lang="es-ES" dirty="0"/>
          </a:p>
        </p:txBody>
      </p:sp>
      <p:sp>
        <p:nvSpPr>
          <p:cNvPr id="4" name="Marcador de número de diapositiva 3"/>
          <p:cNvSpPr>
            <a:spLocks noGrp="1"/>
          </p:cNvSpPr>
          <p:nvPr>
            <p:ph type="sldNum" sz="quarter" idx="10"/>
          </p:nvPr>
        </p:nvSpPr>
        <p:spPr/>
        <p:txBody>
          <a:bodyPr/>
          <a:lstStyle/>
          <a:p>
            <a:fld id="{B217086D-08C2-421D-B121-DBC876E4B52D}" type="slidenum">
              <a:rPr lang="es-AR" smtClean="0"/>
              <a:pPr/>
              <a:t>35</a:t>
            </a:fld>
            <a:endParaRPr lang="es-AR"/>
          </a:p>
        </p:txBody>
      </p:sp>
    </p:spTree>
    <p:extLst>
      <p:ext uri="{BB962C8B-B14F-4D97-AF65-F5344CB8AC3E}">
        <p14:creationId xmlns:p14="http://schemas.microsoft.com/office/powerpoint/2010/main" val="151101608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AR" sz="1200" kern="1200" dirty="0" smtClean="0">
                <a:solidFill>
                  <a:schemeClr val="tx1"/>
                </a:solidFill>
                <a:effectLst/>
                <a:latin typeface="+mn-lt"/>
                <a:ea typeface="+mn-ea"/>
                <a:cs typeface="+mn-cs"/>
              </a:rPr>
              <a:t>En Deuteronomio 5:29 dice: “</a:t>
            </a:r>
            <a:r>
              <a:rPr lang="es-ES" sz="1200" kern="1200" dirty="0" smtClean="0">
                <a:solidFill>
                  <a:schemeClr val="tx1"/>
                </a:solidFill>
                <a:effectLst/>
                <a:latin typeface="+mn-lt"/>
                <a:ea typeface="+mn-ea"/>
                <a:cs typeface="+mn-cs"/>
              </a:rPr>
              <a:t>¡Quién diera que tuviesen tal corazón, que me temiesen y guardasen todos los días todos mis mandamientos, para que a ellos y a sus hijos les fuese bien para siempre!” </a:t>
            </a:r>
          </a:p>
          <a:p>
            <a:r>
              <a:rPr lang="es-AR" sz="1200" kern="1200" dirty="0" smtClean="0">
                <a:solidFill>
                  <a:schemeClr val="tx1"/>
                </a:solidFill>
                <a:effectLst/>
                <a:latin typeface="+mn-lt"/>
                <a:ea typeface="+mn-ea"/>
                <a:cs typeface="+mn-cs"/>
              </a:rPr>
              <a:t>Dios promete prosperidad y bendición a los que en todo tiempo guardan todos sus mandamientos. Pero si en lugar de los mandamientos de Dios se instituyen mandamientos de hombres y se quiere hacer pasar por verdades de Dios no tenemos otra cosa que un engaño. </a:t>
            </a:r>
            <a:endParaRPr lang="es-ES" sz="1200" kern="1200" dirty="0" smtClean="0">
              <a:solidFill>
                <a:schemeClr val="tx1"/>
              </a:solidFill>
              <a:effectLst/>
              <a:latin typeface="+mn-lt"/>
              <a:ea typeface="+mn-ea"/>
              <a:cs typeface="+mn-cs"/>
            </a:endParaRPr>
          </a:p>
          <a:p>
            <a:endParaRPr lang="es-AR" dirty="0" smtClean="0"/>
          </a:p>
        </p:txBody>
      </p:sp>
      <p:sp>
        <p:nvSpPr>
          <p:cNvPr id="4" name="Marcador de número de diapositiva 3"/>
          <p:cNvSpPr>
            <a:spLocks noGrp="1"/>
          </p:cNvSpPr>
          <p:nvPr>
            <p:ph type="sldNum" sz="quarter" idx="10"/>
          </p:nvPr>
        </p:nvSpPr>
        <p:spPr/>
        <p:txBody>
          <a:bodyPr/>
          <a:lstStyle/>
          <a:p>
            <a:fld id="{B217086D-08C2-421D-B121-DBC876E4B52D}" type="slidenum">
              <a:rPr lang="es-AR" smtClean="0"/>
              <a:pPr/>
              <a:t>36</a:t>
            </a:fld>
            <a:endParaRPr lang="es-AR"/>
          </a:p>
        </p:txBody>
      </p:sp>
    </p:spTree>
    <p:extLst>
      <p:ext uri="{BB962C8B-B14F-4D97-AF65-F5344CB8AC3E}">
        <p14:creationId xmlns:p14="http://schemas.microsoft.com/office/powerpoint/2010/main" val="309030372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AR" sz="1200" kern="1200" dirty="0" smtClean="0">
                <a:solidFill>
                  <a:schemeClr val="tx1"/>
                </a:solidFill>
                <a:effectLst/>
                <a:latin typeface="+mn-lt"/>
                <a:ea typeface="+mn-ea"/>
                <a:cs typeface="+mn-cs"/>
              </a:rPr>
              <a:t>En Mateo 15:9 dice: “</a:t>
            </a:r>
            <a:r>
              <a:rPr lang="es-ES" sz="1200" kern="1200" dirty="0" smtClean="0">
                <a:solidFill>
                  <a:schemeClr val="tx1"/>
                </a:solidFill>
                <a:effectLst/>
                <a:latin typeface="+mn-lt"/>
                <a:ea typeface="+mn-ea"/>
                <a:cs typeface="+mn-cs"/>
              </a:rPr>
              <a:t>Pues en vano me honran, enseñando como doctrinas, mandamientos de hombres”. </a:t>
            </a:r>
          </a:p>
          <a:p>
            <a:endParaRPr lang="es-AR" dirty="0" smtClean="0"/>
          </a:p>
        </p:txBody>
      </p:sp>
      <p:sp>
        <p:nvSpPr>
          <p:cNvPr id="4" name="Marcador de número de diapositiva 3"/>
          <p:cNvSpPr>
            <a:spLocks noGrp="1"/>
          </p:cNvSpPr>
          <p:nvPr>
            <p:ph type="sldNum" sz="quarter" idx="10"/>
          </p:nvPr>
        </p:nvSpPr>
        <p:spPr/>
        <p:txBody>
          <a:bodyPr/>
          <a:lstStyle/>
          <a:p>
            <a:fld id="{B217086D-08C2-421D-B121-DBC876E4B52D}" type="slidenum">
              <a:rPr lang="es-AR" smtClean="0"/>
              <a:pPr/>
              <a:t>37</a:t>
            </a:fld>
            <a:endParaRPr lang="es-AR"/>
          </a:p>
        </p:txBody>
      </p:sp>
    </p:spTree>
    <p:extLst>
      <p:ext uri="{BB962C8B-B14F-4D97-AF65-F5344CB8AC3E}">
        <p14:creationId xmlns:p14="http://schemas.microsoft.com/office/powerpoint/2010/main" val="296712076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AR" sz="1200" kern="1200" dirty="0" smtClean="0">
                <a:solidFill>
                  <a:schemeClr val="tx1"/>
                </a:solidFill>
                <a:effectLst/>
                <a:latin typeface="+mn-lt"/>
                <a:ea typeface="+mn-ea"/>
                <a:cs typeface="+mn-cs"/>
              </a:rPr>
              <a:t>Hay quienes inclusive creen que tienen la verdad, porque hay manifestaciones sobrenaturales, o sea, realizan milagros; pero se predice lo que Dios les dirá en la hora del juicio final, registrado en el libro de Mateo 7:21-22. “No todo </a:t>
            </a:r>
            <a:r>
              <a:rPr lang="es-ES" sz="1200" kern="1200" dirty="0" smtClean="0">
                <a:solidFill>
                  <a:schemeClr val="tx1"/>
                </a:solidFill>
                <a:effectLst/>
                <a:latin typeface="+mn-lt"/>
                <a:ea typeface="+mn-ea"/>
                <a:cs typeface="+mn-cs"/>
              </a:rPr>
              <a:t>el que me dice: Señor, Señor, entrará en el reino de los cielos, sino el que hace la voluntad de mi Padre que está en los cielos. Muchos me dirán en aquel día: Señor, Señor, ¿no profetizamos en tu nombre, y en tu nombre echamos fuera demonios, y en tu nombre hicimos muchos milagros? Y entonces les declararé: Nunca os conocí; apartaos de mí, hacedores de maldad”. </a:t>
            </a:r>
          </a:p>
          <a:p>
            <a:r>
              <a:rPr lang="es-ES" sz="1200" kern="1200" dirty="0" smtClean="0">
                <a:solidFill>
                  <a:schemeClr val="tx1"/>
                </a:solidFill>
                <a:effectLst/>
                <a:latin typeface="+mn-lt"/>
                <a:ea typeface="+mn-ea"/>
                <a:cs typeface="+mn-cs"/>
              </a:rPr>
              <a:t>Existen milagros verdaderos y falsos. Puede haber salvación sin curación y curación sin salvación. </a:t>
            </a:r>
          </a:p>
          <a:p>
            <a:endParaRPr lang="es-AR" dirty="0" smtClean="0"/>
          </a:p>
        </p:txBody>
      </p:sp>
      <p:sp>
        <p:nvSpPr>
          <p:cNvPr id="4" name="Marcador de número de diapositiva 3"/>
          <p:cNvSpPr>
            <a:spLocks noGrp="1"/>
          </p:cNvSpPr>
          <p:nvPr>
            <p:ph type="sldNum" sz="quarter" idx="10"/>
          </p:nvPr>
        </p:nvSpPr>
        <p:spPr/>
        <p:txBody>
          <a:bodyPr/>
          <a:lstStyle/>
          <a:p>
            <a:fld id="{B217086D-08C2-421D-B121-DBC876E4B52D}" type="slidenum">
              <a:rPr lang="es-AR" smtClean="0"/>
              <a:pPr/>
              <a:t>38</a:t>
            </a:fld>
            <a:endParaRPr lang="es-AR"/>
          </a:p>
        </p:txBody>
      </p:sp>
    </p:spTree>
    <p:extLst>
      <p:ext uri="{BB962C8B-B14F-4D97-AF65-F5344CB8AC3E}">
        <p14:creationId xmlns:p14="http://schemas.microsoft.com/office/powerpoint/2010/main" val="282098095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sz="1200" kern="1200" dirty="0" smtClean="0">
                <a:solidFill>
                  <a:schemeClr val="tx1"/>
                </a:solidFill>
                <a:effectLst/>
                <a:latin typeface="+mn-lt"/>
                <a:ea typeface="+mn-ea"/>
                <a:cs typeface="+mn-cs"/>
              </a:rPr>
              <a:t>En el Apocalipsis leímos claramente las características de los hijos de Dios. Apocalipsis 14:12 “</a:t>
            </a:r>
            <a:r>
              <a:rPr lang="es-AR" sz="1200" kern="1200" dirty="0" smtClean="0">
                <a:solidFill>
                  <a:schemeClr val="tx1"/>
                </a:solidFill>
                <a:effectLst/>
                <a:latin typeface="+mn-lt"/>
                <a:ea typeface="+mn-ea"/>
                <a:cs typeface="+mn-cs"/>
              </a:rPr>
              <a:t>Aquí está la paciencia de los santos, los que guardan los mandamientos de Dios y la fe de Jesús”.</a:t>
            </a:r>
            <a:endParaRPr lang="es-ES" sz="1200" kern="1200" dirty="0" smtClean="0">
              <a:solidFill>
                <a:schemeClr val="tx1"/>
              </a:solidFill>
              <a:effectLst/>
              <a:latin typeface="+mn-lt"/>
              <a:ea typeface="+mn-ea"/>
              <a:cs typeface="+mn-cs"/>
            </a:endParaRPr>
          </a:p>
          <a:p>
            <a:r>
              <a:rPr lang="es-AR" sz="1200" kern="1200" dirty="0" smtClean="0">
                <a:solidFill>
                  <a:schemeClr val="tx1"/>
                </a:solidFill>
                <a:effectLst/>
                <a:latin typeface="+mn-lt"/>
                <a:ea typeface="+mn-ea"/>
                <a:cs typeface="+mn-cs"/>
              </a:rPr>
              <a:t>Los que estarán con el Señor llevan estas dos características: </a:t>
            </a:r>
            <a:endParaRPr lang="es-ES" sz="1200" kern="1200" dirty="0" smtClean="0">
              <a:solidFill>
                <a:schemeClr val="tx1"/>
              </a:solidFill>
              <a:effectLst/>
              <a:latin typeface="+mn-lt"/>
              <a:ea typeface="+mn-ea"/>
              <a:cs typeface="+mn-cs"/>
            </a:endParaRPr>
          </a:p>
          <a:p>
            <a:pPr lvl="0"/>
            <a:r>
              <a:rPr lang="es-AR" sz="1200" kern="1200" dirty="0" smtClean="0">
                <a:solidFill>
                  <a:schemeClr val="tx1"/>
                </a:solidFill>
                <a:effectLst/>
                <a:latin typeface="+mn-lt"/>
                <a:ea typeface="+mn-ea"/>
                <a:cs typeface="+mn-cs"/>
              </a:rPr>
              <a:t>Guardan los mandamientos de Dios</a:t>
            </a:r>
            <a:endParaRPr lang="es-ES" sz="1200" kern="1200" dirty="0" smtClean="0">
              <a:solidFill>
                <a:schemeClr val="tx1"/>
              </a:solidFill>
              <a:effectLst/>
              <a:latin typeface="+mn-lt"/>
              <a:ea typeface="+mn-ea"/>
              <a:cs typeface="+mn-cs"/>
            </a:endParaRPr>
          </a:p>
          <a:p>
            <a:pPr lvl="0"/>
            <a:r>
              <a:rPr lang="es-AR" sz="1200" kern="1200" dirty="0" smtClean="0">
                <a:solidFill>
                  <a:schemeClr val="tx1"/>
                </a:solidFill>
                <a:effectLst/>
                <a:latin typeface="+mn-lt"/>
                <a:ea typeface="+mn-ea"/>
                <a:cs typeface="+mn-cs"/>
              </a:rPr>
              <a:t>Tienen la fe de Jesús. </a:t>
            </a:r>
            <a:endParaRPr lang="es-ES" sz="1200" kern="1200" dirty="0" smtClean="0">
              <a:solidFill>
                <a:schemeClr val="tx1"/>
              </a:solidFill>
              <a:effectLst/>
              <a:latin typeface="+mn-lt"/>
              <a:ea typeface="+mn-ea"/>
              <a:cs typeface="+mn-cs"/>
            </a:endParaRPr>
          </a:p>
          <a:p>
            <a:r>
              <a:rPr lang="es-AR" sz="1200" kern="1200" dirty="0" smtClean="0">
                <a:solidFill>
                  <a:schemeClr val="tx1"/>
                </a:solidFill>
                <a:effectLst/>
                <a:latin typeface="+mn-lt"/>
                <a:ea typeface="+mn-ea"/>
                <a:cs typeface="+mn-cs"/>
              </a:rPr>
              <a:t>Sin fe es imposible agradar a Dios, sin fe es imposible buscar la santidad, guardar los mandamientos. Guardar los mandamientos sin fe es puro legalismo. </a:t>
            </a:r>
            <a:endParaRPr lang="es-ES" sz="1200" kern="1200" dirty="0" smtClean="0">
              <a:solidFill>
                <a:schemeClr val="tx1"/>
              </a:solidFill>
              <a:effectLst/>
              <a:latin typeface="+mn-lt"/>
              <a:ea typeface="+mn-ea"/>
              <a:cs typeface="+mn-cs"/>
            </a:endParaRPr>
          </a:p>
          <a:p>
            <a:r>
              <a:rPr lang="es-AR" sz="1200" kern="1200" dirty="0" smtClean="0">
                <a:solidFill>
                  <a:schemeClr val="tx1"/>
                </a:solidFill>
                <a:effectLst/>
                <a:latin typeface="+mn-lt"/>
                <a:ea typeface="+mn-ea"/>
                <a:cs typeface="+mn-cs"/>
              </a:rPr>
              <a:t>De modo que entre la maraña de religiones que dicen tener la verdad hay una fórmula muy sencilla para distinguir al remanente fiel de Dios. </a:t>
            </a:r>
            <a:endParaRPr lang="es-ES"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s-AR" dirty="0" smtClean="0"/>
          </a:p>
        </p:txBody>
      </p:sp>
      <p:sp>
        <p:nvSpPr>
          <p:cNvPr id="4" name="Marcador de número de diapositiva 3"/>
          <p:cNvSpPr>
            <a:spLocks noGrp="1"/>
          </p:cNvSpPr>
          <p:nvPr>
            <p:ph type="sldNum" sz="quarter" idx="10"/>
          </p:nvPr>
        </p:nvSpPr>
        <p:spPr/>
        <p:txBody>
          <a:bodyPr/>
          <a:lstStyle/>
          <a:p>
            <a:fld id="{B217086D-08C2-421D-B121-DBC876E4B52D}" type="slidenum">
              <a:rPr lang="es-AR" smtClean="0"/>
              <a:pPr/>
              <a:t>39</a:t>
            </a:fld>
            <a:endParaRPr lang="es-AR"/>
          </a:p>
        </p:txBody>
      </p:sp>
    </p:spTree>
    <p:extLst>
      <p:ext uri="{BB962C8B-B14F-4D97-AF65-F5344CB8AC3E}">
        <p14:creationId xmlns:p14="http://schemas.microsoft.com/office/powerpoint/2010/main" val="14165394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AR" sz="1200" kern="1200" dirty="0" smtClean="0">
                <a:solidFill>
                  <a:schemeClr val="tx1"/>
                </a:solidFill>
                <a:effectLst/>
                <a:latin typeface="+mn-lt"/>
                <a:ea typeface="+mn-ea"/>
                <a:cs typeface="+mn-cs"/>
              </a:rPr>
              <a:t>Como hemos visto en el tema anterior, una bestia representa un poder político o espiritual, por lo tanto, intentemos encontrar en la historia una nación que haya surgido paralelamente al decaimiento de la primera bestia. En el tema anterior vimos que la primera bestia representa al poder político y religioso del sistema establecido por el papado y que recibió una herida de muerte cerca del año 1798, cuando el Gral. </a:t>
            </a:r>
            <a:r>
              <a:rPr lang="es-AR" sz="1200" kern="1200" dirty="0" err="1" smtClean="0">
                <a:solidFill>
                  <a:schemeClr val="tx1"/>
                </a:solidFill>
                <a:effectLst/>
                <a:latin typeface="+mn-lt"/>
                <a:ea typeface="+mn-ea"/>
                <a:cs typeface="+mn-cs"/>
              </a:rPr>
              <a:t>Bertier</a:t>
            </a:r>
            <a:r>
              <a:rPr lang="es-AR" sz="1200" kern="1200" dirty="0" smtClean="0">
                <a:solidFill>
                  <a:schemeClr val="tx1"/>
                </a:solidFill>
                <a:effectLst/>
                <a:latin typeface="+mn-lt"/>
                <a:ea typeface="+mn-ea"/>
                <a:cs typeface="+mn-cs"/>
              </a:rPr>
              <a:t> llevó preso al Papa por orden de Napoleón.</a:t>
            </a:r>
            <a:endParaRPr lang="es-ES" sz="1200" kern="1200" dirty="0" smtClean="0">
              <a:solidFill>
                <a:schemeClr val="tx1"/>
              </a:solidFill>
              <a:effectLst/>
              <a:latin typeface="+mn-lt"/>
              <a:ea typeface="+mn-ea"/>
              <a:cs typeface="+mn-cs"/>
            </a:endParaRPr>
          </a:p>
          <a:p>
            <a:r>
              <a:rPr lang="es-AR" sz="1200" kern="1200" dirty="0" smtClean="0">
                <a:solidFill>
                  <a:schemeClr val="tx1"/>
                </a:solidFill>
                <a:effectLst/>
                <a:latin typeface="+mn-lt"/>
                <a:ea typeface="+mn-ea"/>
                <a:cs typeface="+mn-cs"/>
              </a:rPr>
              <a:t>Vimos a su vez que el agua representa naciones o muchedumbres. Sin embargo, esta nación surge de la tierra, es decir, de un lugar deshabitado. No se levanta de en medio de otras naciones, sino que surge por sí misma. Surge de la tierra.</a:t>
            </a:r>
            <a:endParaRPr lang="es-ES" sz="1200" kern="1200" dirty="0" smtClean="0">
              <a:solidFill>
                <a:schemeClr val="tx1"/>
              </a:solidFill>
              <a:effectLst/>
              <a:latin typeface="+mn-lt"/>
              <a:ea typeface="+mn-ea"/>
              <a:cs typeface="+mn-cs"/>
            </a:endParaRPr>
          </a:p>
          <a:p>
            <a:r>
              <a:rPr lang="es-AR" sz="1200" kern="1200" dirty="0" smtClean="0">
                <a:solidFill>
                  <a:schemeClr val="tx1"/>
                </a:solidFill>
                <a:effectLst/>
                <a:latin typeface="+mn-lt"/>
                <a:ea typeface="+mn-ea"/>
                <a:cs typeface="+mn-cs"/>
              </a:rPr>
              <a:t>No hay símbolo en la Biblia más pacífico que el cordero, a tal punto que Cristo es el Cordero de Dios. Sin embargo, esta bestia no es un cordero, pero se parece a un cordero. Es decir, tiene una fachada pacifista. </a:t>
            </a:r>
            <a:endParaRPr lang="es-ES" sz="1200" kern="1200" dirty="0" smtClean="0">
              <a:solidFill>
                <a:schemeClr val="tx1"/>
              </a:solidFill>
              <a:effectLst/>
              <a:latin typeface="+mn-lt"/>
              <a:ea typeface="+mn-ea"/>
              <a:cs typeface="+mn-cs"/>
            </a:endParaRPr>
          </a:p>
          <a:p>
            <a:r>
              <a:rPr lang="es-AR" sz="1200" kern="1200" dirty="0" smtClean="0">
                <a:solidFill>
                  <a:schemeClr val="tx1"/>
                </a:solidFill>
                <a:effectLst/>
                <a:latin typeface="+mn-lt"/>
                <a:ea typeface="+mn-ea"/>
                <a:cs typeface="+mn-cs"/>
              </a:rPr>
              <a:t>Además tiene dos cuernos. Los cuernos son los símbolos de su poder. Es lo que le da fortaleza. Sin embargo, habla como dragón. Usa los métodos de Satanás, el dragón, no los métodos de Cristo, el cordero. Y precisamente, ejerce la misma opresión que utilizó la primera bestia o el papado en la Edad Media cuando persiguió a millones de cristianos. Quiere decir que el estilo de gobierno es similar. </a:t>
            </a:r>
            <a:endParaRPr lang="es-ES" sz="1200" kern="1200" dirty="0" smtClean="0">
              <a:solidFill>
                <a:schemeClr val="tx1"/>
              </a:solidFill>
              <a:effectLst/>
              <a:latin typeface="+mn-lt"/>
              <a:ea typeface="+mn-ea"/>
              <a:cs typeface="+mn-cs"/>
            </a:endParaRPr>
          </a:p>
          <a:p>
            <a:endParaRPr lang="es-ES" dirty="0"/>
          </a:p>
        </p:txBody>
      </p:sp>
      <p:sp>
        <p:nvSpPr>
          <p:cNvPr id="4" name="Marcador de número de diapositiva 3"/>
          <p:cNvSpPr>
            <a:spLocks noGrp="1"/>
          </p:cNvSpPr>
          <p:nvPr>
            <p:ph type="sldNum" sz="quarter" idx="10"/>
          </p:nvPr>
        </p:nvSpPr>
        <p:spPr/>
        <p:txBody>
          <a:bodyPr/>
          <a:lstStyle/>
          <a:p>
            <a:fld id="{B217086D-08C2-421D-B121-DBC876E4B52D}" type="slidenum">
              <a:rPr lang="es-AR" smtClean="0"/>
              <a:pPr/>
              <a:t>4</a:t>
            </a:fld>
            <a:endParaRPr lang="es-AR"/>
          </a:p>
        </p:txBody>
      </p:sp>
    </p:spTree>
    <p:extLst>
      <p:ext uri="{BB962C8B-B14F-4D97-AF65-F5344CB8AC3E}">
        <p14:creationId xmlns:p14="http://schemas.microsoft.com/office/powerpoint/2010/main" val="7584829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AR" sz="1200" kern="1200" dirty="0" smtClean="0">
                <a:solidFill>
                  <a:schemeClr val="tx1"/>
                </a:solidFill>
                <a:effectLst/>
                <a:latin typeface="+mn-lt"/>
                <a:ea typeface="+mn-ea"/>
                <a:cs typeface="+mn-cs"/>
              </a:rPr>
              <a:t>Si recordamos el estudio de Apocalipsis 12, que representaba a la mujer pura, o a la iglesia de Dios, también mencionaba estas mismas características. </a:t>
            </a:r>
            <a:endParaRPr lang="es-ES" sz="1200" kern="1200" dirty="0" smtClean="0">
              <a:solidFill>
                <a:schemeClr val="tx1"/>
              </a:solidFill>
              <a:effectLst/>
              <a:latin typeface="+mn-lt"/>
              <a:ea typeface="+mn-ea"/>
              <a:cs typeface="+mn-cs"/>
            </a:endParaRPr>
          </a:p>
          <a:p>
            <a:r>
              <a:rPr lang="es-AR" sz="1200" kern="1200" dirty="0" smtClean="0">
                <a:solidFill>
                  <a:schemeClr val="tx1"/>
                </a:solidFill>
                <a:effectLst/>
                <a:latin typeface="+mn-lt"/>
                <a:ea typeface="+mn-ea"/>
                <a:cs typeface="+mn-cs"/>
              </a:rPr>
              <a:t>Apocalipsis 12:17 decía:</a:t>
            </a:r>
            <a:endParaRPr lang="es-ES" sz="1200" kern="1200" dirty="0" smtClean="0">
              <a:solidFill>
                <a:schemeClr val="tx1"/>
              </a:solidFill>
              <a:effectLst/>
              <a:latin typeface="+mn-lt"/>
              <a:ea typeface="+mn-ea"/>
              <a:cs typeface="+mn-cs"/>
            </a:endParaRPr>
          </a:p>
          <a:p>
            <a:r>
              <a:rPr lang="es-US" sz="1200" kern="1200" dirty="0" smtClean="0">
                <a:solidFill>
                  <a:schemeClr val="tx1"/>
                </a:solidFill>
                <a:effectLst/>
                <a:latin typeface="+mn-lt"/>
                <a:ea typeface="+mn-ea"/>
                <a:cs typeface="+mn-cs"/>
              </a:rPr>
              <a:t>“Y el dragón fue airado contra la mujer, y se fue a hacer guerra contra los otros de la simiente de ella, los cuales guardan los mandamientos de Dios, y tienen el testimonio de Jesucristo”.</a:t>
            </a:r>
            <a:endParaRPr lang="es-ES" sz="1200" kern="1200" dirty="0" smtClean="0">
              <a:solidFill>
                <a:schemeClr val="tx1"/>
              </a:solidFill>
              <a:effectLst/>
              <a:latin typeface="+mn-lt"/>
              <a:ea typeface="+mn-ea"/>
              <a:cs typeface="+mn-cs"/>
            </a:endParaRPr>
          </a:p>
          <a:p>
            <a:r>
              <a:rPr lang="es-AR" sz="1200" kern="1200" dirty="0" smtClean="0">
                <a:solidFill>
                  <a:schemeClr val="tx1"/>
                </a:solidFill>
                <a:effectLst/>
                <a:latin typeface="+mn-lt"/>
                <a:ea typeface="+mn-ea"/>
                <a:cs typeface="+mn-cs"/>
              </a:rPr>
              <a:t>El Diablo, o dragón, está airado con los que guardan los mandamientos de Dios y tienen el testimonio de Jesucristo o la fe de Jesús.</a:t>
            </a:r>
            <a:endParaRPr lang="es-ES" sz="1200" kern="1200" dirty="0" smtClean="0">
              <a:solidFill>
                <a:schemeClr val="tx1"/>
              </a:solidFill>
              <a:effectLst/>
              <a:latin typeface="+mn-lt"/>
              <a:ea typeface="+mn-ea"/>
              <a:cs typeface="+mn-cs"/>
            </a:endParaRPr>
          </a:p>
          <a:p>
            <a:r>
              <a:rPr lang="es-ES" sz="1200" kern="1200" dirty="0" smtClean="0">
                <a:solidFill>
                  <a:schemeClr val="tx1"/>
                </a:solidFill>
                <a:effectLst/>
                <a:latin typeface="+mn-lt"/>
                <a:ea typeface="+mn-ea"/>
                <a:cs typeface="+mn-cs"/>
              </a:rPr>
              <a:t>A lo largo de toda la Biblia encontramos este fundamento. </a:t>
            </a:r>
          </a:p>
          <a:p>
            <a:endParaRPr lang="es-AR" sz="1200" b="0" dirty="0" smtClean="0">
              <a:effectLst/>
              <a:latin typeface="Myriad Pro" pitchFamily="34" charset="0"/>
            </a:endParaRPr>
          </a:p>
        </p:txBody>
      </p:sp>
      <p:sp>
        <p:nvSpPr>
          <p:cNvPr id="4" name="Marcador de número de diapositiva 3"/>
          <p:cNvSpPr>
            <a:spLocks noGrp="1"/>
          </p:cNvSpPr>
          <p:nvPr>
            <p:ph type="sldNum" sz="quarter" idx="10"/>
          </p:nvPr>
        </p:nvSpPr>
        <p:spPr/>
        <p:txBody>
          <a:bodyPr/>
          <a:lstStyle/>
          <a:p>
            <a:fld id="{B217086D-08C2-421D-B121-DBC876E4B52D}" type="slidenum">
              <a:rPr lang="es-AR" smtClean="0"/>
              <a:pPr/>
              <a:t>40</a:t>
            </a:fld>
            <a:endParaRPr lang="es-AR"/>
          </a:p>
        </p:txBody>
      </p:sp>
    </p:spTree>
    <p:extLst>
      <p:ext uri="{BB962C8B-B14F-4D97-AF65-F5344CB8AC3E}">
        <p14:creationId xmlns:p14="http://schemas.microsoft.com/office/powerpoint/2010/main" val="413817356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sz="1200" kern="1200" dirty="0" smtClean="0">
                <a:solidFill>
                  <a:schemeClr val="tx1"/>
                </a:solidFill>
                <a:effectLst/>
                <a:latin typeface="+mn-lt"/>
                <a:ea typeface="+mn-ea"/>
                <a:cs typeface="+mn-cs"/>
              </a:rPr>
              <a:t>Mis queridos amigos, Dios nos ayude para poder tomar la decisión correcta. No aferrarnos a una institución o a tradiciones que siguen costumbres que no están aprobadas por la Biblia, sino que escuchemos el llamado de Dios que se encuentra en el importante libro del Apocalipsis a formar parte del pueblo que tiene las características mencionadas en este fascinante libro, que guarda los mandamientos y tiene la fe de Jesús. </a:t>
            </a:r>
          </a:p>
          <a:p>
            <a:r>
              <a:rPr lang="es-ES" sz="1200" kern="1200" dirty="0" smtClean="0">
                <a:solidFill>
                  <a:schemeClr val="tx1"/>
                </a:solidFill>
                <a:effectLst/>
                <a:latin typeface="+mn-lt"/>
                <a:ea typeface="+mn-ea"/>
                <a:cs typeface="+mn-cs"/>
              </a:rPr>
              <a:t>Lamentablemente, casi todas las iglesias cristianas han aceptado el falso día de reposo, el domingo. Pero sí hubo y siempre existió un pueblo que guardó y guarda el día de reposo que Dios instituyó en el Edén. Así como las israelitas no han dejado la costumbre de guardar el sábado, así también lo debemos hacer de todo corazón, y recibiremos las bendiciones: que Dios nos santifica y nos prepara para la Jerusalén celestial. Allí estaremos unidos con Dios y reposaremos juntos con Él en este día especial que ha establecido para la humanidad por la eternidad. Guardar el día sábado significa que dejes a un lado todos tus trabajos y preocupaciones de la semana y dediques este día al Señor, visitando la iglesia, estudiando la palabra de Dios, visitando enfermos y necesitados y pasar momentos regeneradores en la naturaleza y junto con los hijos de Dios.</a:t>
            </a:r>
          </a:p>
          <a:p>
            <a:endParaRPr lang="es-ES" dirty="0"/>
          </a:p>
        </p:txBody>
      </p:sp>
      <p:sp>
        <p:nvSpPr>
          <p:cNvPr id="4" name="Marcador de número de diapositiva 3"/>
          <p:cNvSpPr>
            <a:spLocks noGrp="1"/>
          </p:cNvSpPr>
          <p:nvPr>
            <p:ph type="sldNum" sz="quarter" idx="10"/>
          </p:nvPr>
        </p:nvSpPr>
        <p:spPr/>
        <p:txBody>
          <a:bodyPr/>
          <a:lstStyle/>
          <a:p>
            <a:fld id="{B217086D-08C2-421D-B121-DBC876E4B52D}" type="slidenum">
              <a:rPr lang="es-AR" smtClean="0"/>
              <a:pPr/>
              <a:t>41</a:t>
            </a:fld>
            <a:endParaRPr lang="es-AR"/>
          </a:p>
        </p:txBody>
      </p:sp>
    </p:spTree>
    <p:extLst>
      <p:ext uri="{BB962C8B-B14F-4D97-AF65-F5344CB8AC3E}">
        <p14:creationId xmlns:p14="http://schemas.microsoft.com/office/powerpoint/2010/main" val="235081356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sz="1200" kern="1200" dirty="0" smtClean="0">
                <a:solidFill>
                  <a:schemeClr val="tx1"/>
                </a:solidFill>
                <a:effectLst/>
                <a:latin typeface="+mn-lt"/>
                <a:ea typeface="+mn-ea"/>
                <a:cs typeface="+mn-cs"/>
              </a:rPr>
              <a:t>Si hasta aquí no habías tomado la decisión de ser fiel a Dios en la observancia de su día santo, el sábado, el séptimo día de la semana, como el día de descanso y de adoración a Dios, te animo a que no permitas que pase otra semana más sin ser fiel a Dios. No te pierdas el sello de Dios. No cargues con el sello de la bestia, observando el falso día de descanso. No te pierdas las bendiciones de Dios prometidas para el fiel observador de la ley de Dios, el que sigue la voluntad de Dios. </a:t>
            </a:r>
          </a:p>
          <a:p>
            <a:r>
              <a:rPr lang="es-AR" sz="1200" kern="1200" dirty="0" smtClean="0">
                <a:solidFill>
                  <a:schemeClr val="tx1"/>
                </a:solidFill>
                <a:effectLst/>
                <a:latin typeface="+mn-lt"/>
                <a:ea typeface="+mn-ea"/>
                <a:cs typeface="+mn-cs"/>
              </a:rPr>
              <a:t>Isaías 48:18 dice: “</a:t>
            </a:r>
            <a:r>
              <a:rPr lang="es-ES" sz="1200" kern="1200" dirty="0" smtClean="0">
                <a:solidFill>
                  <a:schemeClr val="tx1"/>
                </a:solidFill>
                <a:effectLst/>
                <a:latin typeface="+mn-lt"/>
                <a:ea typeface="+mn-ea"/>
                <a:cs typeface="+mn-cs"/>
              </a:rPr>
              <a:t>¡Oh, si hubieras atendido a mis mandamientos! Fuera entonces tu paz como un río, y tu justicia como las ondas del mar”.</a:t>
            </a:r>
            <a:r>
              <a:rPr lang="es-ES" sz="1200" b="1" kern="1200" dirty="0" smtClean="0">
                <a:solidFill>
                  <a:schemeClr val="tx1"/>
                </a:solidFill>
                <a:effectLst/>
                <a:latin typeface="+mn-lt"/>
                <a:ea typeface="+mn-ea"/>
                <a:cs typeface="+mn-cs"/>
              </a:rPr>
              <a:t> </a:t>
            </a:r>
            <a:endParaRPr lang="es-ES" sz="1200" kern="1200" dirty="0" smtClean="0">
              <a:solidFill>
                <a:schemeClr val="tx1"/>
              </a:solidFill>
              <a:effectLst/>
              <a:latin typeface="+mn-lt"/>
              <a:ea typeface="+mn-ea"/>
              <a:cs typeface="+mn-cs"/>
            </a:endParaRPr>
          </a:p>
          <a:p>
            <a:r>
              <a:rPr lang="es-ES" sz="1200" kern="1200" dirty="0" smtClean="0">
                <a:solidFill>
                  <a:schemeClr val="tx1"/>
                </a:solidFill>
                <a:effectLst/>
                <a:latin typeface="+mn-lt"/>
                <a:ea typeface="+mn-ea"/>
                <a:cs typeface="+mn-cs"/>
              </a:rPr>
              <a:t>Y Salmos </a:t>
            </a:r>
            <a:r>
              <a:rPr lang="es-AR" sz="1200" kern="1200" dirty="0" smtClean="0">
                <a:solidFill>
                  <a:schemeClr val="tx1"/>
                </a:solidFill>
                <a:effectLst/>
                <a:latin typeface="+mn-lt"/>
                <a:ea typeface="+mn-ea"/>
                <a:cs typeface="+mn-cs"/>
              </a:rPr>
              <a:t>119:165 declara:</a:t>
            </a:r>
            <a:r>
              <a:rPr lang="es-ES" sz="1200" kern="1200" dirty="0" smtClean="0">
                <a:solidFill>
                  <a:schemeClr val="tx1"/>
                </a:solidFill>
                <a:effectLst/>
                <a:latin typeface="+mn-lt"/>
                <a:ea typeface="+mn-ea"/>
                <a:cs typeface="+mn-cs"/>
              </a:rPr>
              <a:t> “Mucha paz tienen los que aman tu ley, y no hay para ellos tropiezo”. </a:t>
            </a:r>
          </a:p>
          <a:p>
            <a:endParaRPr lang="es-ES" dirty="0"/>
          </a:p>
        </p:txBody>
      </p:sp>
      <p:sp>
        <p:nvSpPr>
          <p:cNvPr id="4" name="Marcador de número de diapositiva 3"/>
          <p:cNvSpPr>
            <a:spLocks noGrp="1"/>
          </p:cNvSpPr>
          <p:nvPr>
            <p:ph type="sldNum" sz="quarter" idx="10"/>
          </p:nvPr>
        </p:nvSpPr>
        <p:spPr/>
        <p:txBody>
          <a:bodyPr/>
          <a:lstStyle/>
          <a:p>
            <a:fld id="{B217086D-08C2-421D-B121-DBC876E4B52D}" type="slidenum">
              <a:rPr lang="es-AR" smtClean="0"/>
              <a:pPr/>
              <a:t>42</a:t>
            </a:fld>
            <a:endParaRPr lang="es-AR"/>
          </a:p>
        </p:txBody>
      </p:sp>
    </p:spTree>
    <p:extLst>
      <p:ext uri="{BB962C8B-B14F-4D97-AF65-F5344CB8AC3E}">
        <p14:creationId xmlns:p14="http://schemas.microsoft.com/office/powerpoint/2010/main" val="9541127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sz="1200" kern="1200" dirty="0" smtClean="0">
                <a:solidFill>
                  <a:schemeClr val="tx1"/>
                </a:solidFill>
                <a:effectLst/>
                <a:latin typeface="+mn-lt"/>
                <a:ea typeface="+mn-ea"/>
                <a:cs typeface="+mn-cs"/>
              </a:rPr>
              <a:t>Dios nos regale esta paz al observar fielmente todos sus mandamientos, al guardar el sábado bíblico y no caer en las trampas de este poder engañador. </a:t>
            </a:r>
          </a:p>
          <a:p>
            <a:r>
              <a:rPr lang="es-AR" sz="1200" kern="1200" dirty="0" smtClean="0">
                <a:solidFill>
                  <a:schemeClr val="tx1"/>
                </a:solidFill>
                <a:effectLst/>
                <a:latin typeface="+mn-lt"/>
                <a:ea typeface="+mn-ea"/>
                <a:cs typeface="+mn-cs"/>
              </a:rPr>
              <a:t>Dios te bendiga ricamente.</a:t>
            </a:r>
            <a:endParaRPr lang="es-ES" sz="1200" kern="1200" dirty="0" smtClean="0">
              <a:solidFill>
                <a:schemeClr val="tx1"/>
              </a:solidFill>
              <a:effectLst/>
              <a:latin typeface="+mn-lt"/>
              <a:ea typeface="+mn-ea"/>
              <a:cs typeface="+mn-cs"/>
            </a:endParaRPr>
          </a:p>
          <a:p>
            <a:r>
              <a:rPr lang="es-AR" sz="1200" kern="1200" dirty="0" smtClean="0">
                <a:solidFill>
                  <a:schemeClr val="tx1"/>
                </a:solidFill>
                <a:effectLst/>
                <a:latin typeface="+mn-lt"/>
                <a:ea typeface="+mn-ea"/>
                <a:cs typeface="+mn-cs"/>
              </a:rPr>
              <a:t>Les invito a ponerse de pie al dirigirnos a Dios a través de una oración antes de despedirnos. </a:t>
            </a:r>
            <a:endParaRPr lang="es-ES" sz="1200" kern="1200" dirty="0" smtClean="0">
              <a:solidFill>
                <a:schemeClr val="tx1"/>
              </a:solidFill>
              <a:effectLst/>
              <a:latin typeface="+mn-lt"/>
              <a:ea typeface="+mn-ea"/>
              <a:cs typeface="+mn-cs"/>
            </a:endParaRPr>
          </a:p>
          <a:p>
            <a:endParaRPr lang="es-ES" dirty="0"/>
          </a:p>
        </p:txBody>
      </p:sp>
      <p:sp>
        <p:nvSpPr>
          <p:cNvPr id="4" name="Marcador de número de diapositiva 3"/>
          <p:cNvSpPr>
            <a:spLocks noGrp="1"/>
          </p:cNvSpPr>
          <p:nvPr>
            <p:ph type="sldNum" sz="quarter" idx="10"/>
          </p:nvPr>
        </p:nvSpPr>
        <p:spPr/>
        <p:txBody>
          <a:bodyPr/>
          <a:lstStyle/>
          <a:p>
            <a:fld id="{B217086D-08C2-421D-B121-DBC876E4B52D}" type="slidenum">
              <a:rPr lang="es-AR" smtClean="0"/>
              <a:pPr/>
              <a:t>43</a:t>
            </a:fld>
            <a:endParaRPr lang="es-AR"/>
          </a:p>
        </p:txBody>
      </p:sp>
    </p:spTree>
    <p:extLst>
      <p:ext uri="{BB962C8B-B14F-4D97-AF65-F5344CB8AC3E}">
        <p14:creationId xmlns:p14="http://schemas.microsoft.com/office/powerpoint/2010/main" val="44893456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AR" sz="1200" kern="1200" dirty="0" smtClean="0">
                <a:solidFill>
                  <a:schemeClr val="tx1"/>
                </a:solidFill>
                <a:effectLst/>
                <a:latin typeface="+mn-lt"/>
                <a:ea typeface="+mn-ea"/>
                <a:cs typeface="+mn-cs"/>
              </a:rPr>
              <a:t>Hoy hemos visto otro tema de gran importancia y escuchado un llamado que viene directo de parte de Dios. Mis queridos amigos, sigamos los consejos de Dios y seamos fieles al pueblo que guarda todos los mandamientos de Dios. Les invitamos el próximo sábado a que juntos adoremos a Dios como lo dice su palabra.</a:t>
            </a:r>
            <a:endParaRPr lang="es-ES" sz="1200" kern="1200" dirty="0" smtClean="0">
              <a:solidFill>
                <a:schemeClr val="tx1"/>
              </a:solidFill>
              <a:effectLst/>
              <a:latin typeface="+mn-lt"/>
              <a:ea typeface="+mn-ea"/>
              <a:cs typeface="+mn-cs"/>
            </a:endParaRPr>
          </a:p>
          <a:p>
            <a:r>
              <a:rPr lang="es-AR" sz="1200" kern="1200" dirty="0" smtClean="0">
                <a:solidFill>
                  <a:schemeClr val="tx1"/>
                </a:solidFill>
                <a:effectLst/>
                <a:latin typeface="+mn-lt"/>
                <a:ea typeface="+mn-ea"/>
                <a:cs typeface="+mn-cs"/>
              </a:rPr>
              <a:t>A la salida pueden solicitar la hoja de repaso del tema estudiado esta noche de la serie de Apocalipsis.</a:t>
            </a:r>
            <a:endParaRPr lang="es-ES" sz="1200" kern="1200" dirty="0" smtClean="0">
              <a:solidFill>
                <a:schemeClr val="tx1"/>
              </a:solidFill>
              <a:effectLst/>
              <a:latin typeface="+mn-lt"/>
              <a:ea typeface="+mn-ea"/>
              <a:cs typeface="+mn-cs"/>
            </a:endParaRPr>
          </a:p>
          <a:p>
            <a:r>
              <a:rPr lang="es-AR" sz="1200" kern="1200" dirty="0" smtClean="0">
                <a:solidFill>
                  <a:schemeClr val="tx1"/>
                </a:solidFill>
                <a:effectLst/>
                <a:latin typeface="+mn-lt"/>
                <a:ea typeface="+mn-ea"/>
                <a:cs typeface="+mn-cs"/>
              </a:rPr>
              <a:t>Les invitamos nuevamente para el día de mañana a escuchar otro tema más. </a:t>
            </a:r>
            <a:endParaRPr lang="es-ES" sz="1200" kern="1200" dirty="0" smtClean="0">
              <a:solidFill>
                <a:schemeClr val="tx1"/>
              </a:solidFill>
              <a:effectLst/>
              <a:latin typeface="+mn-lt"/>
              <a:ea typeface="+mn-ea"/>
              <a:cs typeface="+mn-cs"/>
            </a:endParaRPr>
          </a:p>
          <a:p>
            <a:r>
              <a:rPr lang="es-AR" sz="1200" kern="1200" dirty="0" smtClean="0">
                <a:solidFill>
                  <a:schemeClr val="tx1"/>
                </a:solidFill>
                <a:effectLst/>
                <a:latin typeface="+mn-lt"/>
                <a:ea typeface="+mn-ea"/>
                <a:cs typeface="+mn-cs"/>
              </a:rPr>
              <a:t>Mañana a la misma hora de hoy disfrutaremos de otro documental de la serie: “Jerusalén, tras las huellas de Jesús”. Visitaremos “Gólgota y el Jardín de la Tumba”</a:t>
            </a:r>
            <a:r>
              <a:rPr lang="es-ES" sz="1200" kern="1200" dirty="0" smtClean="0">
                <a:solidFill>
                  <a:schemeClr val="tx1"/>
                </a:solidFill>
                <a:effectLst/>
                <a:latin typeface="+mn-lt"/>
                <a:ea typeface="+mn-ea"/>
                <a:cs typeface="+mn-cs"/>
              </a:rPr>
              <a:t>.</a:t>
            </a:r>
          </a:p>
          <a:p>
            <a:r>
              <a:rPr lang="es-AR" sz="1200" kern="1200" dirty="0" smtClean="0">
                <a:solidFill>
                  <a:schemeClr val="tx1"/>
                </a:solidFill>
                <a:effectLst/>
                <a:latin typeface="+mn-lt"/>
                <a:ea typeface="+mn-ea"/>
                <a:cs typeface="+mn-cs"/>
              </a:rPr>
              <a:t> </a:t>
            </a:r>
            <a:endParaRPr lang="es-ES" sz="1200" kern="1200" dirty="0" smtClean="0">
              <a:solidFill>
                <a:schemeClr val="tx1"/>
              </a:solidFill>
              <a:effectLst/>
              <a:latin typeface="+mn-lt"/>
              <a:ea typeface="+mn-ea"/>
              <a:cs typeface="+mn-cs"/>
            </a:endParaRPr>
          </a:p>
          <a:p>
            <a:r>
              <a:rPr lang="es-AR" sz="1200" kern="1200" dirty="0" smtClean="0">
                <a:solidFill>
                  <a:schemeClr val="tx1"/>
                </a:solidFill>
                <a:effectLst/>
                <a:latin typeface="+mn-lt"/>
                <a:ea typeface="+mn-ea"/>
                <a:cs typeface="+mn-cs"/>
              </a:rPr>
              <a:t>También escucharemos la conferencia sobre una profecía del fascinante libro del Apocalipsis titulada “El Arca de Oro en el Apocalipsis”. </a:t>
            </a:r>
            <a:endParaRPr lang="es-ES" sz="1200" kern="1200" dirty="0" smtClean="0">
              <a:solidFill>
                <a:schemeClr val="tx1"/>
              </a:solidFill>
              <a:effectLst/>
              <a:latin typeface="+mn-lt"/>
              <a:ea typeface="+mn-ea"/>
              <a:cs typeface="+mn-cs"/>
            </a:endParaRPr>
          </a:p>
          <a:p>
            <a:r>
              <a:rPr lang="es-AR" sz="1200" kern="1200" dirty="0" smtClean="0">
                <a:solidFill>
                  <a:schemeClr val="tx1"/>
                </a:solidFill>
                <a:effectLst/>
                <a:latin typeface="+mn-lt"/>
                <a:ea typeface="+mn-ea"/>
                <a:cs typeface="+mn-cs"/>
              </a:rPr>
              <a:t>Te esperamos el día de mañana nuevamente con tu familia y amigos. No te pierdas los dos últimos temas de nuestra serie.</a:t>
            </a:r>
            <a:endParaRPr lang="es-ES" sz="1200" kern="1200" dirty="0" smtClean="0">
              <a:solidFill>
                <a:schemeClr val="tx1"/>
              </a:solidFill>
              <a:effectLst/>
              <a:latin typeface="+mn-lt"/>
              <a:ea typeface="+mn-ea"/>
              <a:cs typeface="+mn-cs"/>
            </a:endParaRPr>
          </a:p>
          <a:p>
            <a:r>
              <a:rPr lang="es-AR" sz="1200" kern="1200" dirty="0" smtClean="0">
                <a:solidFill>
                  <a:schemeClr val="tx1"/>
                </a:solidFill>
                <a:effectLst/>
                <a:latin typeface="+mn-lt"/>
                <a:ea typeface="+mn-ea"/>
                <a:cs typeface="+mn-cs"/>
              </a:rPr>
              <a:t>¡Que Dios te bendiga ricamente y hasta mañana!</a:t>
            </a:r>
            <a:endParaRPr lang="es-ES" sz="1200" kern="1200" dirty="0" smtClean="0">
              <a:solidFill>
                <a:schemeClr val="tx1"/>
              </a:solidFill>
              <a:effectLst/>
              <a:latin typeface="+mn-lt"/>
              <a:ea typeface="+mn-ea"/>
              <a:cs typeface="+mn-cs"/>
            </a:endParaRPr>
          </a:p>
          <a:p>
            <a:endParaRPr lang="es-AR" dirty="0"/>
          </a:p>
        </p:txBody>
      </p:sp>
      <p:sp>
        <p:nvSpPr>
          <p:cNvPr id="4" name="3 Marcador de número de diapositiva"/>
          <p:cNvSpPr>
            <a:spLocks noGrp="1"/>
          </p:cNvSpPr>
          <p:nvPr>
            <p:ph type="sldNum" sz="quarter" idx="10"/>
          </p:nvPr>
        </p:nvSpPr>
        <p:spPr/>
        <p:txBody>
          <a:bodyPr/>
          <a:lstStyle/>
          <a:p>
            <a:fld id="{B217086D-08C2-421D-B121-DBC876E4B52D}" type="slidenum">
              <a:rPr lang="es-AR" smtClean="0"/>
              <a:pPr/>
              <a:t>44</a:t>
            </a:fld>
            <a:endParaRPr lang="es-AR"/>
          </a:p>
        </p:txBody>
      </p:sp>
    </p:spTree>
    <p:extLst>
      <p:ext uri="{BB962C8B-B14F-4D97-AF65-F5344CB8AC3E}">
        <p14:creationId xmlns:p14="http://schemas.microsoft.com/office/powerpoint/2010/main" val="160550565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lvl="0" algn="ctr" eaLnBrk="1" fontAlgn="auto" hangingPunct="1">
              <a:spcBef>
                <a:spcPct val="50000"/>
              </a:spcBef>
              <a:spcAft>
                <a:spcPts val="0"/>
              </a:spcAft>
            </a:pPr>
            <a:r>
              <a:rPr lang="en-US" sz="1800" u="none" dirty="0" smtClean="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Verdana" pitchFamily="34" charset="0"/>
              </a:rPr>
              <a:t>labibliatienerazón.org</a:t>
            </a:r>
            <a:endParaRPr lang="en-US" sz="1600" u="none" dirty="0" smtClean="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Verdana" pitchFamily="34" charset="0"/>
            </a:endParaRPr>
          </a:p>
          <a:p>
            <a:pPr algn="ctr" eaLnBrk="1" fontAlgn="auto" hangingPunct="1">
              <a:spcBef>
                <a:spcPct val="50000"/>
              </a:spcBef>
              <a:spcAft>
                <a:spcPts val="0"/>
              </a:spcAft>
            </a:pPr>
            <a:r>
              <a:rPr lang="es-ES" sz="1200" u="none" dirty="0" err="1" smtClean="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Verdana" pitchFamily="34" charset="0"/>
              </a:rPr>
              <a:t>info</a:t>
            </a:r>
            <a:r>
              <a:rPr lang="es-ES" sz="1200" u="none" dirty="0" smtClean="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Verdana" pitchFamily="34" charset="0"/>
              </a:rPr>
              <a:t>@</a:t>
            </a:r>
            <a:r>
              <a:rPr lang="en-US" sz="1200" u="none" dirty="0" smtClean="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Verdana" pitchFamily="34" charset="0"/>
              </a:rPr>
              <a:t>labibliatienerazón.org</a:t>
            </a:r>
          </a:p>
          <a:p>
            <a:pPr lvl="0" algn="ctr" eaLnBrk="1" fontAlgn="auto" hangingPunct="1">
              <a:spcBef>
                <a:spcPct val="50000"/>
              </a:spcBef>
              <a:spcAft>
                <a:spcPts val="0"/>
              </a:spcAft>
            </a:pPr>
            <a:endParaRPr lang="es-ES" sz="1600" u="none" dirty="0" smtClean="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Verdana" pitchFamily="34" charset="0"/>
            </a:endParaRPr>
          </a:p>
          <a:p>
            <a:endParaRPr lang="es-AR" dirty="0"/>
          </a:p>
        </p:txBody>
      </p:sp>
      <p:sp>
        <p:nvSpPr>
          <p:cNvPr id="4" name="3 Marcador de número de diapositiva"/>
          <p:cNvSpPr>
            <a:spLocks noGrp="1"/>
          </p:cNvSpPr>
          <p:nvPr>
            <p:ph type="sldNum" sz="quarter" idx="10"/>
          </p:nvPr>
        </p:nvSpPr>
        <p:spPr/>
        <p:txBody>
          <a:bodyPr/>
          <a:lstStyle/>
          <a:p>
            <a:fld id="{B217086D-08C2-421D-B121-DBC876E4B52D}" type="slidenum">
              <a:rPr lang="es-AR" smtClean="0"/>
              <a:pPr/>
              <a:t>45</a:t>
            </a:fld>
            <a:endParaRPr lang="es-AR"/>
          </a:p>
        </p:txBody>
      </p:sp>
    </p:spTree>
    <p:extLst>
      <p:ext uri="{BB962C8B-B14F-4D97-AF65-F5344CB8AC3E}">
        <p14:creationId xmlns:p14="http://schemas.microsoft.com/office/powerpoint/2010/main" val="21650093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AR" sz="1200" kern="1200" dirty="0" smtClean="0">
                <a:solidFill>
                  <a:schemeClr val="tx1"/>
                </a:solidFill>
                <a:effectLst/>
                <a:latin typeface="+mn-lt"/>
                <a:ea typeface="+mn-ea"/>
                <a:cs typeface="+mn-cs"/>
              </a:rPr>
              <a:t>¿Qué nación se encuadra en esta profecía sino los Estados Unidos?</a:t>
            </a:r>
            <a:endParaRPr lang="es-ES" sz="1200" kern="1200" dirty="0" smtClean="0">
              <a:solidFill>
                <a:schemeClr val="tx1"/>
              </a:solidFill>
              <a:effectLst/>
              <a:latin typeface="+mn-lt"/>
              <a:ea typeface="+mn-ea"/>
              <a:cs typeface="+mn-cs"/>
            </a:endParaRPr>
          </a:p>
          <a:p>
            <a:pPr lvl="0"/>
            <a:r>
              <a:rPr lang="es-AR" sz="1200" kern="1200" dirty="0" smtClean="0">
                <a:solidFill>
                  <a:schemeClr val="tx1"/>
                </a:solidFill>
                <a:effectLst/>
                <a:latin typeface="+mn-lt"/>
                <a:ea typeface="+mn-ea"/>
                <a:cs typeface="+mn-cs"/>
              </a:rPr>
              <a:t>Logra su Independencia en 1776 cerca de la caída de la primera bestia, o el papado, en 1798.</a:t>
            </a:r>
            <a:endParaRPr lang="es-ES" sz="1200" kern="1200" dirty="0" smtClean="0">
              <a:solidFill>
                <a:schemeClr val="tx1"/>
              </a:solidFill>
              <a:effectLst/>
              <a:latin typeface="+mn-lt"/>
              <a:ea typeface="+mn-ea"/>
              <a:cs typeface="+mn-cs"/>
            </a:endParaRPr>
          </a:p>
          <a:p>
            <a:pPr lvl="0"/>
            <a:r>
              <a:rPr lang="es-AR" sz="1200" kern="1200" dirty="0" smtClean="0">
                <a:solidFill>
                  <a:schemeClr val="tx1"/>
                </a:solidFill>
                <a:effectLst/>
                <a:latin typeface="+mn-lt"/>
                <a:ea typeface="+mn-ea"/>
                <a:cs typeface="+mn-cs"/>
              </a:rPr>
              <a:t>Surge en América, una región donde no habían existían naciones conocidas, sino un lugar que fue conocido como el Nuevo Mundo.</a:t>
            </a:r>
            <a:endParaRPr lang="es-ES" sz="1200" kern="1200" dirty="0" smtClean="0">
              <a:solidFill>
                <a:schemeClr val="tx1"/>
              </a:solidFill>
              <a:effectLst/>
              <a:latin typeface="+mn-lt"/>
              <a:ea typeface="+mn-ea"/>
              <a:cs typeface="+mn-cs"/>
            </a:endParaRPr>
          </a:p>
          <a:p>
            <a:pPr lvl="0"/>
            <a:r>
              <a:rPr lang="es-AR" sz="1200" kern="1200" dirty="0" smtClean="0">
                <a:solidFill>
                  <a:schemeClr val="tx1"/>
                </a:solidFill>
                <a:effectLst/>
                <a:latin typeface="+mn-lt"/>
                <a:ea typeface="+mn-ea"/>
                <a:cs typeface="+mn-cs"/>
              </a:rPr>
              <a:t>Es la nación pacifista por excelencia, y su Constitución se ha basado en dos principios fundamentales: Libertad Civil y Libertad Religiosa, que la hicieron una nación única y le dieron el poder que ostenta, representado en los dos cuernos del que parecía ser un cordero.</a:t>
            </a:r>
            <a:endParaRPr lang="es-ES" sz="1200" kern="1200" dirty="0" smtClean="0">
              <a:solidFill>
                <a:schemeClr val="tx1"/>
              </a:solidFill>
              <a:effectLst/>
              <a:latin typeface="+mn-lt"/>
              <a:ea typeface="+mn-ea"/>
              <a:cs typeface="+mn-cs"/>
            </a:endParaRPr>
          </a:p>
          <a:p>
            <a:pPr lvl="0"/>
            <a:r>
              <a:rPr lang="es-AR" sz="1200" kern="1200" dirty="0" smtClean="0">
                <a:solidFill>
                  <a:schemeClr val="tx1"/>
                </a:solidFill>
                <a:effectLst/>
                <a:latin typeface="+mn-lt"/>
                <a:ea typeface="+mn-ea"/>
                <a:cs typeface="+mn-cs"/>
              </a:rPr>
              <a:t>Llegado el momento, usará los métodos del dragón. ¿Qué podemos agregar a las conspiraciones manejadas por la CIA, los gobiernos derrocados en Latinoamérica, los guerrilleros financiados con </a:t>
            </a:r>
            <a:r>
              <a:rPr lang="es-AR" sz="1200" kern="1200" dirty="0" err="1" smtClean="0">
                <a:solidFill>
                  <a:schemeClr val="tx1"/>
                </a:solidFill>
                <a:effectLst/>
                <a:latin typeface="+mn-lt"/>
                <a:ea typeface="+mn-ea"/>
                <a:cs typeface="+mn-cs"/>
              </a:rPr>
              <a:t>narcodólares</a:t>
            </a:r>
            <a:r>
              <a:rPr lang="es-AR" sz="1200" kern="1200" dirty="0" smtClean="0">
                <a:solidFill>
                  <a:schemeClr val="tx1"/>
                </a:solidFill>
                <a:effectLst/>
                <a:latin typeface="+mn-lt"/>
                <a:ea typeface="+mn-ea"/>
                <a:cs typeface="+mn-cs"/>
              </a:rPr>
              <a:t> o los guerrilleros afganos financiados para luchar en Afganistán, la guerra de Irak, derrocamientos de gobiernos al norte de África, etc.?</a:t>
            </a:r>
            <a:endParaRPr lang="es-ES" sz="1200" kern="1200" dirty="0" smtClean="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B217086D-08C2-421D-B121-DBC876E4B52D}" type="slidenum">
              <a:rPr lang="es-AR" smtClean="0"/>
              <a:pPr/>
              <a:t>5</a:t>
            </a:fld>
            <a:endParaRPr lang="es-AR"/>
          </a:p>
        </p:txBody>
      </p:sp>
    </p:spTree>
    <p:extLst>
      <p:ext uri="{BB962C8B-B14F-4D97-AF65-F5344CB8AC3E}">
        <p14:creationId xmlns:p14="http://schemas.microsoft.com/office/powerpoint/2010/main" val="18199179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lvl="0"/>
            <a:r>
              <a:rPr lang="es-AR" sz="1200" kern="1200" dirty="0" smtClean="0">
                <a:solidFill>
                  <a:schemeClr val="tx1"/>
                </a:solidFill>
                <a:effectLst/>
                <a:latin typeface="+mn-lt"/>
                <a:ea typeface="+mn-ea"/>
                <a:cs typeface="+mn-cs"/>
              </a:rPr>
              <a:t>Desde el 11 de setiembre de 2001 América ha cambiado de rumbo. Se ha perdido la privacidad en muchos ámbitos, especialmente en la comunicación, tal como han informado aquellos que trabajaban en la CIA y se han rebelado, enviando millones de datos al sitio </a:t>
            </a:r>
            <a:r>
              <a:rPr lang="es-AR" sz="1200" kern="1200" dirty="0" err="1" smtClean="0">
                <a:solidFill>
                  <a:schemeClr val="tx1"/>
                </a:solidFill>
                <a:effectLst/>
                <a:latin typeface="+mn-lt"/>
                <a:ea typeface="+mn-ea"/>
                <a:cs typeface="+mn-cs"/>
              </a:rPr>
              <a:t>Wikileaks</a:t>
            </a:r>
            <a:r>
              <a:rPr lang="es-AR" sz="1200" kern="1200" dirty="0" smtClean="0">
                <a:solidFill>
                  <a:schemeClr val="tx1"/>
                </a:solidFill>
                <a:effectLst/>
                <a:latin typeface="+mn-lt"/>
                <a:ea typeface="+mn-ea"/>
                <a:cs typeface="+mn-cs"/>
              </a:rPr>
              <a:t>. Hoy, la comunicación es controlada por el gobierno. ¿Hasta dónde llegará este control?</a:t>
            </a:r>
            <a:endParaRPr lang="es-ES" sz="1200" kern="1200" dirty="0" smtClean="0">
              <a:solidFill>
                <a:schemeClr val="tx1"/>
              </a:solidFill>
              <a:effectLst/>
              <a:latin typeface="+mn-lt"/>
              <a:ea typeface="+mn-ea"/>
              <a:cs typeface="+mn-cs"/>
            </a:endParaRPr>
          </a:p>
          <a:p>
            <a:r>
              <a:rPr lang="es-AR" sz="1200" kern="1200" dirty="0" smtClean="0">
                <a:solidFill>
                  <a:schemeClr val="tx1"/>
                </a:solidFill>
                <a:effectLst/>
                <a:latin typeface="+mn-lt"/>
                <a:ea typeface="+mn-ea"/>
                <a:cs typeface="+mn-cs"/>
              </a:rPr>
              <a:t>Si miramos a la historia veremos que la presión es el método utilizado por EE.UU. para imponer su voluntad en el mundo. La profecía de Apocalipsis muestra el surgimiento de esta poderosa nación pero también en los abusos en que caerá. </a:t>
            </a:r>
            <a:endParaRPr lang="es-ES" sz="1200" kern="1200" dirty="0" smtClean="0">
              <a:solidFill>
                <a:schemeClr val="tx1"/>
              </a:solidFill>
              <a:effectLst/>
              <a:latin typeface="+mn-lt"/>
              <a:ea typeface="+mn-ea"/>
              <a:cs typeface="+mn-cs"/>
            </a:endParaRPr>
          </a:p>
          <a:p>
            <a:r>
              <a:rPr lang="es-AR" sz="1200" kern="1200" dirty="0" smtClean="0">
                <a:solidFill>
                  <a:schemeClr val="tx1"/>
                </a:solidFill>
                <a:effectLst/>
                <a:latin typeface="+mn-lt"/>
                <a:ea typeface="+mn-ea"/>
                <a:cs typeface="+mn-cs"/>
              </a:rPr>
              <a:t>Dios tiene el mundo en sus manos y ayudará a su pueblo en las crisis que se avecinan, las leyes que se dictan para combatir el terrorismo, que restringen las libertades individuales harán de Norteamérica un dragón, sin embargo, Dios cuidará de sus hijos porque hay promesas de ayuda para sus hijos fieles.</a:t>
            </a:r>
            <a:endParaRPr lang="es-ES" sz="1200" kern="1200" dirty="0" smtClean="0">
              <a:solidFill>
                <a:schemeClr val="tx1"/>
              </a:solidFill>
              <a:effectLst/>
              <a:latin typeface="+mn-lt"/>
              <a:ea typeface="+mn-ea"/>
              <a:cs typeface="+mn-cs"/>
            </a:endParaRPr>
          </a:p>
          <a:p>
            <a:endParaRPr lang="es-AR" dirty="0" smtClean="0"/>
          </a:p>
          <a:p>
            <a:endParaRPr lang="es-ES" dirty="0"/>
          </a:p>
        </p:txBody>
      </p:sp>
      <p:sp>
        <p:nvSpPr>
          <p:cNvPr id="4" name="Marcador de número de diapositiva 3"/>
          <p:cNvSpPr>
            <a:spLocks noGrp="1"/>
          </p:cNvSpPr>
          <p:nvPr>
            <p:ph type="sldNum" sz="quarter" idx="10"/>
          </p:nvPr>
        </p:nvSpPr>
        <p:spPr/>
        <p:txBody>
          <a:bodyPr/>
          <a:lstStyle/>
          <a:p>
            <a:fld id="{B217086D-08C2-421D-B121-DBC876E4B52D}" type="slidenum">
              <a:rPr lang="es-AR" smtClean="0"/>
              <a:pPr/>
              <a:t>6</a:t>
            </a:fld>
            <a:endParaRPr lang="es-AR"/>
          </a:p>
        </p:txBody>
      </p:sp>
    </p:spTree>
    <p:extLst>
      <p:ext uri="{BB962C8B-B14F-4D97-AF65-F5344CB8AC3E}">
        <p14:creationId xmlns:p14="http://schemas.microsoft.com/office/powerpoint/2010/main" val="10042449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AR" sz="1200" b="1" i="1" kern="1200" dirty="0" smtClean="0">
                <a:solidFill>
                  <a:schemeClr val="tx1"/>
                </a:solidFill>
                <a:effectLst/>
                <a:latin typeface="+mn-lt"/>
                <a:ea typeface="+mn-ea"/>
                <a:cs typeface="+mn-cs"/>
              </a:rPr>
              <a:t>¿Cuáles son los movimientos futuros de los EE.UU., según la profecía bíblica? </a:t>
            </a:r>
          </a:p>
        </p:txBody>
      </p:sp>
      <p:sp>
        <p:nvSpPr>
          <p:cNvPr id="4" name="3 Marcador de número de diapositiva"/>
          <p:cNvSpPr>
            <a:spLocks noGrp="1"/>
          </p:cNvSpPr>
          <p:nvPr>
            <p:ph type="sldNum" sz="quarter" idx="10"/>
          </p:nvPr>
        </p:nvSpPr>
        <p:spPr/>
        <p:txBody>
          <a:bodyPr/>
          <a:lstStyle/>
          <a:p>
            <a:fld id="{B217086D-08C2-421D-B121-DBC876E4B52D}" type="slidenum">
              <a:rPr lang="es-AR" smtClean="0"/>
              <a:pPr/>
              <a:t>7</a:t>
            </a:fld>
            <a:endParaRPr lang="es-AR"/>
          </a:p>
        </p:txBody>
      </p:sp>
    </p:spTree>
    <p:extLst>
      <p:ext uri="{BB962C8B-B14F-4D97-AF65-F5344CB8AC3E}">
        <p14:creationId xmlns:p14="http://schemas.microsoft.com/office/powerpoint/2010/main" val="1704101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AR" sz="1200" b="1" i="1" kern="1200" dirty="0" smtClean="0">
                <a:solidFill>
                  <a:schemeClr val="tx1"/>
                </a:solidFill>
                <a:effectLst/>
                <a:latin typeface="+mn-lt"/>
                <a:ea typeface="+mn-ea"/>
                <a:cs typeface="+mn-cs"/>
              </a:rPr>
              <a:t>En Apocalipsis 13:12 ú.p.-14 p.p. se nos dice: </a:t>
            </a:r>
            <a:r>
              <a:rPr lang="es-AR" sz="1200" kern="1200" dirty="0" smtClean="0">
                <a:solidFill>
                  <a:schemeClr val="tx1"/>
                </a:solidFill>
                <a:effectLst/>
                <a:latin typeface="+mn-lt"/>
                <a:ea typeface="+mn-ea"/>
                <a:cs typeface="+mn-cs"/>
              </a:rPr>
              <a:t>“Y hace a la tierra y a los moradores de ella adorar la primera bestia, cuya herida de muerte fue sanada. Y hace grandes señales, de tal manera que aun hace descender fuego del cielo a la tierra delante de los hombres.</a:t>
            </a:r>
            <a:endParaRPr lang="es-ES" sz="1200" kern="1200" dirty="0" smtClean="0">
              <a:solidFill>
                <a:schemeClr val="tx1"/>
              </a:solidFill>
              <a:effectLst/>
              <a:latin typeface="+mn-lt"/>
              <a:ea typeface="+mn-ea"/>
              <a:cs typeface="+mn-cs"/>
            </a:endParaRPr>
          </a:p>
          <a:p>
            <a:r>
              <a:rPr lang="es-AR" sz="1200" kern="1200" dirty="0" smtClean="0">
                <a:solidFill>
                  <a:schemeClr val="tx1"/>
                </a:solidFill>
                <a:effectLst/>
                <a:latin typeface="+mn-lt"/>
                <a:ea typeface="+mn-ea"/>
                <a:cs typeface="+mn-cs"/>
              </a:rPr>
              <a:t>Y engaña a los moradores de la tierra con las señales que le ha sido dado hacer en presencia de la bestia”.</a:t>
            </a:r>
            <a:endParaRPr lang="es-ES" sz="1200" kern="1200" dirty="0" smtClean="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B217086D-08C2-421D-B121-DBC876E4B52D}" type="slidenum">
              <a:rPr lang="es-AR" smtClean="0"/>
              <a:pPr/>
              <a:t>8</a:t>
            </a:fld>
            <a:endParaRPr lang="es-AR"/>
          </a:p>
        </p:txBody>
      </p:sp>
    </p:spTree>
    <p:extLst>
      <p:ext uri="{BB962C8B-B14F-4D97-AF65-F5344CB8AC3E}">
        <p14:creationId xmlns:p14="http://schemas.microsoft.com/office/powerpoint/2010/main" val="19626346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AR" sz="1200" kern="1200" dirty="0" smtClean="0">
                <a:solidFill>
                  <a:schemeClr val="tx1"/>
                </a:solidFill>
                <a:effectLst/>
                <a:latin typeface="+mn-lt"/>
                <a:ea typeface="+mn-ea"/>
                <a:cs typeface="+mn-cs"/>
              </a:rPr>
              <a:t>Es evidente que el papel que jugará EE.UU es imponer la supremacía del Papado y sus doctrinas a nivel mundial. </a:t>
            </a:r>
            <a:endParaRPr lang="es-ES" sz="1200" kern="1200" dirty="0" smtClean="0">
              <a:solidFill>
                <a:schemeClr val="tx1"/>
              </a:solidFill>
              <a:effectLst/>
              <a:latin typeface="+mn-lt"/>
              <a:ea typeface="+mn-ea"/>
              <a:cs typeface="+mn-cs"/>
            </a:endParaRPr>
          </a:p>
          <a:p>
            <a:r>
              <a:rPr lang="es-AR" sz="1200" kern="1200" dirty="0" smtClean="0">
                <a:solidFill>
                  <a:schemeClr val="tx1"/>
                </a:solidFill>
                <a:effectLst/>
                <a:latin typeface="+mn-lt"/>
                <a:ea typeface="+mn-ea"/>
                <a:cs typeface="+mn-cs"/>
              </a:rPr>
              <a:t>Si analizamos un poco la historia del mundo, vemos que fue la unión de EE.UU. con el Vaticano la que propició la caída del comunismo en el siglo pasado. Fíjese también la mediación papal en casi todos los conflictos de la tierra, y cómo en las zonas de conflictos siempre hay una intromisión de algún delegado papal o del Papa mismo. Esto se vio momentos previos al choque de EE.UU. y Afganistán, donde el Papa viajó a la zona días antes del mismo. Recordemos la guerra del atlántico sur entre Chile y Argentina, fue el Papa quien intercedió y puso fin al conflicto.</a:t>
            </a:r>
            <a:endParaRPr lang="es-ES" sz="1200" kern="1200" dirty="0" smtClean="0">
              <a:solidFill>
                <a:schemeClr val="tx1"/>
              </a:solidFill>
              <a:effectLst/>
              <a:latin typeface="+mn-lt"/>
              <a:ea typeface="+mn-ea"/>
              <a:cs typeface="+mn-cs"/>
            </a:endParaRPr>
          </a:p>
          <a:p>
            <a:r>
              <a:rPr lang="es-AR" sz="1200" kern="1200" dirty="0" smtClean="0">
                <a:solidFill>
                  <a:schemeClr val="tx1"/>
                </a:solidFill>
                <a:effectLst/>
                <a:latin typeface="+mn-lt"/>
                <a:ea typeface="+mn-ea"/>
                <a:cs typeface="+mn-cs"/>
              </a:rPr>
              <a:t>Hace poco se vio al papa en persona hablando ante las dos cámaras del congreso de los Estados Unidos. Esto fue un acto inédito e inimaginable en el pasado de la historia de los Estados Unidos considerado un país sin rey y sin Papa. Hoy los lazos se acercan cada día más entre el papado y el gobierno de los Estados Unidos. En diferentes áreas del gobierno, aunque es un país con mayoría protestante, el catolicismo ha obtenido una fuerte representación y en ciertos sectores aun su mayoría.</a:t>
            </a:r>
            <a:endParaRPr lang="es-E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B217086D-08C2-421D-B121-DBC876E4B52D}" type="slidenum">
              <a:rPr lang="es-AR" smtClean="0"/>
              <a:pPr/>
              <a:t>9</a:t>
            </a:fld>
            <a:endParaRPr lang="es-AR"/>
          </a:p>
        </p:txBody>
      </p:sp>
    </p:spTree>
    <p:extLst>
      <p:ext uri="{BB962C8B-B14F-4D97-AF65-F5344CB8AC3E}">
        <p14:creationId xmlns:p14="http://schemas.microsoft.com/office/powerpoint/2010/main" val="18199179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028700"/>
            <a:ext cx="7851648" cy="13716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s-ES" smtClean="0"/>
              <a:t>Haga clic para modificar el estilo de título del patrón</a:t>
            </a:r>
            <a:endParaRPr kumimoji="0" lang="en-US"/>
          </a:p>
        </p:txBody>
      </p:sp>
      <p:sp>
        <p:nvSpPr>
          <p:cNvPr id="17" name="Subtitle 16"/>
          <p:cNvSpPr>
            <a:spLocks noGrp="1"/>
          </p:cNvSpPr>
          <p:nvPr>
            <p:ph type="subTitle" idx="1"/>
          </p:nvPr>
        </p:nvSpPr>
        <p:spPr>
          <a:xfrm>
            <a:off x="533400" y="2421402"/>
            <a:ext cx="7854696" cy="131445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s-ES" smtClean="0"/>
              <a:t>Haga clic para modificar el estilo de subtítulo del patrón</a:t>
            </a:r>
            <a:endParaRPr kumimoji="0" lang="en-US"/>
          </a:p>
        </p:txBody>
      </p:sp>
      <p:sp>
        <p:nvSpPr>
          <p:cNvPr id="30" name="Date Placeholder 29"/>
          <p:cNvSpPr>
            <a:spLocks noGrp="1"/>
          </p:cNvSpPr>
          <p:nvPr>
            <p:ph type="dt" sz="half" idx="10"/>
          </p:nvPr>
        </p:nvSpPr>
        <p:spPr/>
        <p:txBody>
          <a:bodyPr/>
          <a:lstStyle/>
          <a:p>
            <a:fld id="{CF8798E4-990A-4154-ADC0-CE1BF4EC48A5}" type="datetimeFigureOut">
              <a:rPr lang="es-AR" smtClean="0"/>
              <a:pPr/>
              <a:t>22/11/2018</a:t>
            </a:fld>
            <a:endParaRPr lang="es-AR"/>
          </a:p>
        </p:txBody>
      </p:sp>
      <p:sp>
        <p:nvSpPr>
          <p:cNvPr id="19" name="Footer Placeholder 18"/>
          <p:cNvSpPr>
            <a:spLocks noGrp="1"/>
          </p:cNvSpPr>
          <p:nvPr>
            <p:ph type="ftr" sz="quarter" idx="11"/>
          </p:nvPr>
        </p:nvSpPr>
        <p:spPr/>
        <p:txBody>
          <a:bodyPr/>
          <a:lstStyle/>
          <a:p>
            <a:endParaRPr lang="es-AR"/>
          </a:p>
        </p:txBody>
      </p:sp>
      <p:sp>
        <p:nvSpPr>
          <p:cNvPr id="27" name="Slide Number Placeholder 26"/>
          <p:cNvSpPr>
            <a:spLocks noGrp="1"/>
          </p:cNvSpPr>
          <p:nvPr>
            <p:ph type="sldNum" sz="quarter" idx="12"/>
          </p:nvPr>
        </p:nvSpPr>
        <p:spPr/>
        <p:txBody>
          <a:bodyPr/>
          <a:lstStyle/>
          <a:p>
            <a:fld id="{ACBF6EB9-93B8-409D-911D-C5ACBA5E6AB5}" type="slidenum">
              <a:rPr lang="es-AR" smtClean="0"/>
              <a:pPr/>
              <a:t>‹#›</a:t>
            </a:fld>
            <a:endParaRPr lang="es-AR"/>
          </a:p>
        </p:txBody>
      </p:sp>
    </p:spTree>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s-ES" smtClean="0"/>
              <a:t>Haga clic para modificar el estilo de título del patrón</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Date Placeholder 3"/>
          <p:cNvSpPr>
            <a:spLocks noGrp="1"/>
          </p:cNvSpPr>
          <p:nvPr>
            <p:ph type="dt" sz="half" idx="10"/>
          </p:nvPr>
        </p:nvSpPr>
        <p:spPr/>
        <p:txBody>
          <a:bodyPr/>
          <a:lstStyle/>
          <a:p>
            <a:fld id="{CF8798E4-990A-4154-ADC0-CE1BF4EC48A5}" type="datetimeFigureOut">
              <a:rPr lang="es-AR" smtClean="0"/>
              <a:pPr/>
              <a:t>22/11/2018</a:t>
            </a:fld>
            <a:endParaRPr lang="es-AR"/>
          </a:p>
        </p:txBody>
      </p:sp>
      <p:sp>
        <p:nvSpPr>
          <p:cNvPr id="5" name="Footer Placeholder 4"/>
          <p:cNvSpPr>
            <a:spLocks noGrp="1"/>
          </p:cNvSpPr>
          <p:nvPr>
            <p:ph type="ftr" sz="quarter" idx="11"/>
          </p:nvPr>
        </p:nvSpPr>
        <p:spPr/>
        <p:txBody>
          <a:bodyPr/>
          <a:lstStyle/>
          <a:p>
            <a:endParaRPr lang="es-AR"/>
          </a:p>
        </p:txBody>
      </p:sp>
      <p:sp>
        <p:nvSpPr>
          <p:cNvPr id="6" name="Slide Number Placeholder 5"/>
          <p:cNvSpPr>
            <a:spLocks noGrp="1"/>
          </p:cNvSpPr>
          <p:nvPr>
            <p:ph type="sldNum" sz="quarter" idx="12"/>
          </p:nvPr>
        </p:nvSpPr>
        <p:spPr/>
        <p:txBody>
          <a:bodyPr/>
          <a:lstStyle/>
          <a:p>
            <a:fld id="{ACBF6EB9-93B8-409D-911D-C5ACBA5E6AB5}" type="slidenum">
              <a:rPr lang="es-AR" smtClean="0"/>
              <a:pPr/>
              <a:t>‹#›</a:t>
            </a:fld>
            <a:endParaRPr lang="es-A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85801"/>
            <a:ext cx="2057400" cy="3908822"/>
          </a:xfrm>
        </p:spPr>
        <p:txBody>
          <a:bodyPr vert="eaVert"/>
          <a:lstStyle/>
          <a:p>
            <a:r>
              <a:rPr kumimoji="0" lang="es-ES" smtClean="0"/>
              <a:t>Haga clic para modificar el estilo de título del patrón</a:t>
            </a:r>
            <a:endParaRPr kumimoji="0" lang="en-US"/>
          </a:p>
        </p:txBody>
      </p:sp>
      <p:sp>
        <p:nvSpPr>
          <p:cNvPr id="3" name="Vertical Text Placeholder 2"/>
          <p:cNvSpPr>
            <a:spLocks noGrp="1"/>
          </p:cNvSpPr>
          <p:nvPr>
            <p:ph type="body" orient="vert" idx="1"/>
          </p:nvPr>
        </p:nvSpPr>
        <p:spPr>
          <a:xfrm>
            <a:off x="457200" y="685801"/>
            <a:ext cx="6019800" cy="3908822"/>
          </a:xfrm>
        </p:spPr>
        <p:txBody>
          <a:bodyPr vert="eaVer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Date Placeholder 3"/>
          <p:cNvSpPr>
            <a:spLocks noGrp="1"/>
          </p:cNvSpPr>
          <p:nvPr>
            <p:ph type="dt" sz="half" idx="10"/>
          </p:nvPr>
        </p:nvSpPr>
        <p:spPr/>
        <p:txBody>
          <a:bodyPr/>
          <a:lstStyle/>
          <a:p>
            <a:fld id="{CF8798E4-990A-4154-ADC0-CE1BF4EC48A5}" type="datetimeFigureOut">
              <a:rPr lang="es-AR" smtClean="0"/>
              <a:pPr/>
              <a:t>22/11/2018</a:t>
            </a:fld>
            <a:endParaRPr lang="es-AR"/>
          </a:p>
        </p:txBody>
      </p:sp>
      <p:sp>
        <p:nvSpPr>
          <p:cNvPr id="5" name="Footer Placeholder 4"/>
          <p:cNvSpPr>
            <a:spLocks noGrp="1"/>
          </p:cNvSpPr>
          <p:nvPr>
            <p:ph type="ftr" sz="quarter" idx="11"/>
          </p:nvPr>
        </p:nvSpPr>
        <p:spPr/>
        <p:txBody>
          <a:bodyPr/>
          <a:lstStyle/>
          <a:p>
            <a:endParaRPr lang="es-AR"/>
          </a:p>
        </p:txBody>
      </p:sp>
      <p:sp>
        <p:nvSpPr>
          <p:cNvPr id="6" name="Slide Number Placeholder 5"/>
          <p:cNvSpPr>
            <a:spLocks noGrp="1"/>
          </p:cNvSpPr>
          <p:nvPr>
            <p:ph type="sldNum" sz="quarter" idx="12"/>
          </p:nvPr>
        </p:nvSpPr>
        <p:spPr/>
        <p:txBody>
          <a:bodyPr/>
          <a:lstStyle/>
          <a:p>
            <a:fld id="{ACBF6EB9-93B8-409D-911D-C5ACBA5E6AB5}" type="slidenum">
              <a:rPr lang="es-AR" smtClean="0"/>
              <a:pPr/>
              <a:t>‹#›</a:t>
            </a:fld>
            <a:endParaRPr lang="es-A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028700"/>
            <a:ext cx="7851648" cy="13716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s-ES" smtClean="0"/>
              <a:t>Haga clic para modificar el estilo de título del patrón</a:t>
            </a:r>
            <a:endParaRPr kumimoji="0" lang="en-US"/>
          </a:p>
        </p:txBody>
      </p:sp>
      <p:sp>
        <p:nvSpPr>
          <p:cNvPr id="17" name="Subtitle 16"/>
          <p:cNvSpPr>
            <a:spLocks noGrp="1"/>
          </p:cNvSpPr>
          <p:nvPr>
            <p:ph type="subTitle" idx="1"/>
          </p:nvPr>
        </p:nvSpPr>
        <p:spPr>
          <a:xfrm>
            <a:off x="533400" y="2421402"/>
            <a:ext cx="7854696" cy="1314450"/>
          </a:xfrm>
        </p:spPr>
        <p:txBody>
          <a:bodyPr lIns="0" rIns="18288"/>
          <a:lstStyle>
            <a:lvl1pPr marL="0" marR="45719" indent="0" algn="r">
              <a:buNone/>
              <a:defRPr>
                <a:solidFill>
                  <a:schemeClr val="tx1"/>
                </a:solidFill>
              </a:defRPr>
            </a:lvl1pPr>
            <a:lvl2pPr marL="457189" indent="0" algn="ctr">
              <a:buNone/>
            </a:lvl2pPr>
            <a:lvl3pPr marL="914378" indent="0" algn="ctr">
              <a:buNone/>
            </a:lvl3pPr>
            <a:lvl4pPr marL="1371566" indent="0" algn="ctr">
              <a:buNone/>
            </a:lvl4pPr>
            <a:lvl5pPr marL="1828754" indent="0" algn="ctr">
              <a:buNone/>
            </a:lvl5pPr>
            <a:lvl6pPr marL="2285943" indent="0" algn="ctr">
              <a:buNone/>
            </a:lvl6pPr>
            <a:lvl7pPr marL="2743132" indent="0" algn="ctr">
              <a:buNone/>
            </a:lvl7pPr>
            <a:lvl8pPr marL="3200320" indent="0" algn="ctr">
              <a:buNone/>
            </a:lvl8pPr>
            <a:lvl9pPr marL="3657509" indent="0" algn="ctr">
              <a:buNone/>
            </a:lvl9pPr>
          </a:lstStyle>
          <a:p>
            <a:r>
              <a:rPr kumimoji="0" lang="es-ES" smtClean="0"/>
              <a:t>Haga clic para modificar el estilo de subtítulo del patrón</a:t>
            </a:r>
            <a:endParaRPr kumimoji="0" lang="en-US"/>
          </a:p>
        </p:txBody>
      </p:sp>
      <p:sp>
        <p:nvSpPr>
          <p:cNvPr id="30" name="Date Placeholder 29"/>
          <p:cNvSpPr>
            <a:spLocks noGrp="1"/>
          </p:cNvSpPr>
          <p:nvPr>
            <p:ph type="dt" sz="half" idx="10"/>
          </p:nvPr>
        </p:nvSpPr>
        <p:spPr/>
        <p:txBody>
          <a:bodyPr/>
          <a:lstStyle/>
          <a:p>
            <a:fld id="{CF8798E4-990A-4154-ADC0-CE1BF4EC48A5}" type="datetimeFigureOut">
              <a:rPr lang="es-AR" smtClean="0">
                <a:solidFill>
                  <a:srgbClr val="ECE9C6">
                    <a:shade val="90000"/>
                  </a:srgbClr>
                </a:solidFill>
              </a:rPr>
              <a:pPr/>
              <a:t>22/11/2018</a:t>
            </a:fld>
            <a:endParaRPr lang="es-AR">
              <a:solidFill>
                <a:srgbClr val="ECE9C6">
                  <a:shade val="90000"/>
                </a:srgbClr>
              </a:solidFill>
            </a:endParaRPr>
          </a:p>
        </p:txBody>
      </p:sp>
      <p:sp>
        <p:nvSpPr>
          <p:cNvPr id="19" name="Footer Placeholder 18"/>
          <p:cNvSpPr>
            <a:spLocks noGrp="1"/>
          </p:cNvSpPr>
          <p:nvPr>
            <p:ph type="ftr" sz="quarter" idx="11"/>
          </p:nvPr>
        </p:nvSpPr>
        <p:spPr/>
        <p:txBody>
          <a:bodyPr/>
          <a:lstStyle/>
          <a:p>
            <a:endParaRPr lang="es-AR">
              <a:solidFill>
                <a:srgbClr val="ECE9C6">
                  <a:shade val="90000"/>
                </a:srgbClr>
              </a:solidFill>
            </a:endParaRPr>
          </a:p>
        </p:txBody>
      </p:sp>
      <p:sp>
        <p:nvSpPr>
          <p:cNvPr id="27" name="Slide Number Placeholder 26"/>
          <p:cNvSpPr>
            <a:spLocks noGrp="1"/>
          </p:cNvSpPr>
          <p:nvPr>
            <p:ph type="sldNum" sz="quarter" idx="12"/>
          </p:nvPr>
        </p:nvSpPr>
        <p:spPr/>
        <p:txBody>
          <a:bodyPr/>
          <a:lstStyle/>
          <a:p>
            <a:fld id="{ACBF6EB9-93B8-409D-911D-C5ACBA5E6AB5}" type="slidenum">
              <a:rPr lang="es-AR" smtClean="0">
                <a:solidFill>
                  <a:srgbClr val="ECE9C6">
                    <a:shade val="90000"/>
                  </a:srgbClr>
                </a:solidFill>
              </a:rPr>
              <a:pPr/>
              <a:t>‹#›</a:t>
            </a:fld>
            <a:endParaRPr lang="es-AR">
              <a:solidFill>
                <a:srgbClr val="ECE9C6">
                  <a:shade val="90000"/>
                </a:srgbClr>
              </a:solidFill>
            </a:endParaRPr>
          </a:p>
        </p:txBody>
      </p:sp>
    </p:spTree>
    <p:extLst>
      <p:ext uri="{BB962C8B-B14F-4D97-AF65-F5344CB8AC3E}">
        <p14:creationId xmlns:p14="http://schemas.microsoft.com/office/powerpoint/2010/main" val="273990782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s-ES" smtClean="0"/>
              <a:t>Haga clic para modificar el estilo de título del patrón</a:t>
            </a:r>
            <a:endParaRPr kumimoji="0" lang="en-US"/>
          </a:p>
        </p:txBody>
      </p:sp>
      <p:sp>
        <p:nvSpPr>
          <p:cNvPr id="3" name="Content Placeholder 2"/>
          <p:cNvSpPr>
            <a:spLocks noGrp="1"/>
          </p:cNvSpPr>
          <p:nvPr>
            <p:ph idx="1"/>
          </p:nvPr>
        </p:nvSpPr>
        <p:spPr/>
        <p:txBody>
          <a:body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Date Placeholder 3"/>
          <p:cNvSpPr>
            <a:spLocks noGrp="1"/>
          </p:cNvSpPr>
          <p:nvPr>
            <p:ph type="dt" sz="half" idx="10"/>
          </p:nvPr>
        </p:nvSpPr>
        <p:spPr/>
        <p:txBody>
          <a:bodyPr/>
          <a:lstStyle/>
          <a:p>
            <a:fld id="{CF8798E4-990A-4154-ADC0-CE1BF4EC48A5}" type="datetimeFigureOut">
              <a:rPr lang="es-AR" smtClean="0">
                <a:solidFill>
                  <a:srgbClr val="C00000">
                    <a:shade val="90000"/>
                  </a:srgbClr>
                </a:solidFill>
              </a:rPr>
              <a:pPr/>
              <a:t>22/11/2018</a:t>
            </a:fld>
            <a:endParaRPr lang="es-AR">
              <a:solidFill>
                <a:srgbClr val="C00000">
                  <a:shade val="90000"/>
                </a:srgbClr>
              </a:solidFill>
            </a:endParaRPr>
          </a:p>
        </p:txBody>
      </p:sp>
      <p:sp>
        <p:nvSpPr>
          <p:cNvPr id="5" name="Footer Placeholder 4"/>
          <p:cNvSpPr>
            <a:spLocks noGrp="1"/>
          </p:cNvSpPr>
          <p:nvPr>
            <p:ph type="ftr" sz="quarter" idx="11"/>
          </p:nvPr>
        </p:nvSpPr>
        <p:spPr/>
        <p:txBody>
          <a:bodyPr/>
          <a:lstStyle/>
          <a:p>
            <a:endParaRPr lang="es-AR">
              <a:solidFill>
                <a:srgbClr val="C00000">
                  <a:shade val="90000"/>
                </a:srgbClr>
              </a:solidFill>
            </a:endParaRPr>
          </a:p>
        </p:txBody>
      </p:sp>
      <p:sp>
        <p:nvSpPr>
          <p:cNvPr id="6" name="Slide Number Placeholder 5"/>
          <p:cNvSpPr>
            <a:spLocks noGrp="1"/>
          </p:cNvSpPr>
          <p:nvPr>
            <p:ph type="sldNum" sz="quarter" idx="12"/>
          </p:nvPr>
        </p:nvSpPr>
        <p:spPr/>
        <p:txBody>
          <a:bodyPr/>
          <a:lstStyle/>
          <a:p>
            <a:fld id="{ACBF6EB9-93B8-409D-911D-C5ACBA5E6AB5}" type="slidenum">
              <a:rPr lang="es-AR" smtClean="0">
                <a:solidFill>
                  <a:srgbClr val="C00000">
                    <a:shade val="90000"/>
                  </a:srgbClr>
                </a:solidFill>
              </a:rPr>
              <a:pPr/>
              <a:t>‹#›</a:t>
            </a:fld>
            <a:endParaRPr lang="es-AR">
              <a:solidFill>
                <a:srgbClr val="C00000">
                  <a:shade val="90000"/>
                </a:srgbClr>
              </a:solidFill>
            </a:endParaRPr>
          </a:p>
        </p:txBody>
      </p:sp>
    </p:spTree>
    <p:extLst>
      <p:ext uri="{BB962C8B-B14F-4D97-AF65-F5344CB8AC3E}">
        <p14:creationId xmlns:p14="http://schemas.microsoft.com/office/powerpoint/2010/main" val="330263097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530352" y="987552"/>
            <a:ext cx="7772400" cy="1021842"/>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s-ES" smtClean="0"/>
              <a:t>Haga clic para modificar el estilo de título del patrón</a:t>
            </a:r>
            <a:endParaRPr kumimoji="0" lang="en-US"/>
          </a:p>
        </p:txBody>
      </p:sp>
      <p:sp>
        <p:nvSpPr>
          <p:cNvPr id="3" name="Text Placeholder 2"/>
          <p:cNvSpPr>
            <a:spLocks noGrp="1"/>
          </p:cNvSpPr>
          <p:nvPr>
            <p:ph type="body" idx="1"/>
          </p:nvPr>
        </p:nvSpPr>
        <p:spPr>
          <a:xfrm>
            <a:off x="530352" y="2028498"/>
            <a:ext cx="7772400" cy="1132284"/>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s-ES" smtClean="0"/>
              <a:t>Haga clic para modificar el estilo de texto del patrón</a:t>
            </a:r>
          </a:p>
        </p:txBody>
      </p:sp>
      <p:sp>
        <p:nvSpPr>
          <p:cNvPr id="4" name="Date Placeholder 3"/>
          <p:cNvSpPr>
            <a:spLocks noGrp="1"/>
          </p:cNvSpPr>
          <p:nvPr>
            <p:ph type="dt" sz="half" idx="10"/>
          </p:nvPr>
        </p:nvSpPr>
        <p:spPr/>
        <p:txBody>
          <a:bodyPr/>
          <a:lstStyle/>
          <a:p>
            <a:fld id="{CF8798E4-990A-4154-ADC0-CE1BF4EC48A5}" type="datetimeFigureOut">
              <a:rPr lang="es-AR" smtClean="0">
                <a:solidFill>
                  <a:srgbClr val="ECE9C6">
                    <a:shade val="90000"/>
                  </a:srgbClr>
                </a:solidFill>
              </a:rPr>
              <a:pPr/>
              <a:t>22/11/2018</a:t>
            </a:fld>
            <a:endParaRPr lang="es-AR">
              <a:solidFill>
                <a:srgbClr val="ECE9C6">
                  <a:shade val="90000"/>
                </a:srgbClr>
              </a:solidFill>
            </a:endParaRPr>
          </a:p>
        </p:txBody>
      </p:sp>
      <p:sp>
        <p:nvSpPr>
          <p:cNvPr id="5" name="Footer Placeholder 4"/>
          <p:cNvSpPr>
            <a:spLocks noGrp="1"/>
          </p:cNvSpPr>
          <p:nvPr>
            <p:ph type="ftr" sz="quarter" idx="11"/>
          </p:nvPr>
        </p:nvSpPr>
        <p:spPr/>
        <p:txBody>
          <a:bodyPr/>
          <a:lstStyle/>
          <a:p>
            <a:endParaRPr lang="es-AR">
              <a:solidFill>
                <a:srgbClr val="ECE9C6">
                  <a:shade val="90000"/>
                </a:srgbClr>
              </a:solidFill>
            </a:endParaRPr>
          </a:p>
        </p:txBody>
      </p:sp>
      <p:sp>
        <p:nvSpPr>
          <p:cNvPr id="6" name="Slide Number Placeholder 5"/>
          <p:cNvSpPr>
            <a:spLocks noGrp="1"/>
          </p:cNvSpPr>
          <p:nvPr>
            <p:ph type="sldNum" sz="quarter" idx="12"/>
          </p:nvPr>
        </p:nvSpPr>
        <p:spPr/>
        <p:txBody>
          <a:bodyPr/>
          <a:lstStyle/>
          <a:p>
            <a:fld id="{ACBF6EB9-93B8-409D-911D-C5ACBA5E6AB5}" type="slidenum">
              <a:rPr lang="es-AR" smtClean="0">
                <a:solidFill>
                  <a:srgbClr val="ECE9C6">
                    <a:shade val="90000"/>
                  </a:srgbClr>
                </a:solidFill>
              </a:rPr>
              <a:pPr/>
              <a:t>‹#›</a:t>
            </a:fld>
            <a:endParaRPr lang="es-AR">
              <a:solidFill>
                <a:srgbClr val="ECE9C6">
                  <a:shade val="90000"/>
                </a:srgbClr>
              </a:solidFill>
            </a:endParaRPr>
          </a:p>
        </p:txBody>
      </p:sp>
    </p:spTree>
    <p:extLst>
      <p:ext uri="{BB962C8B-B14F-4D97-AF65-F5344CB8AC3E}">
        <p14:creationId xmlns:p14="http://schemas.microsoft.com/office/powerpoint/2010/main" val="347976472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a:xfrm>
            <a:off x="457200" y="528066"/>
            <a:ext cx="8229600" cy="857250"/>
          </a:xfrm>
        </p:spPr>
        <p:txBody>
          <a:bodyPr/>
          <a:lstStyle/>
          <a:p>
            <a:r>
              <a:rPr kumimoji="0" lang="es-ES" smtClean="0"/>
              <a:t>Haga clic para modificar el estilo de título del patrón</a:t>
            </a:r>
            <a:endParaRPr kumimoji="0" lang="en-US"/>
          </a:p>
        </p:txBody>
      </p:sp>
      <p:sp>
        <p:nvSpPr>
          <p:cNvPr id="3" name="Content Placeholder 2"/>
          <p:cNvSpPr>
            <a:spLocks noGrp="1"/>
          </p:cNvSpPr>
          <p:nvPr>
            <p:ph sz="half" idx="1"/>
          </p:nvPr>
        </p:nvSpPr>
        <p:spPr>
          <a:xfrm>
            <a:off x="457200" y="1440064"/>
            <a:ext cx="4038600" cy="3326130"/>
          </a:xfrm>
        </p:spPr>
        <p:txBody>
          <a:bodyPr/>
          <a:lstStyle>
            <a:lvl1pPr>
              <a:defRPr sz="2600"/>
            </a:lvl1pPr>
            <a:lvl2pPr>
              <a:defRPr sz="2400"/>
            </a:lvl2pPr>
            <a:lvl3pPr>
              <a:defRPr sz="2000"/>
            </a:lvl3pPr>
            <a:lvl4pPr>
              <a:defRPr sz="1800"/>
            </a:lvl4pPr>
            <a:lvl5pPr>
              <a:defRPr sz="1800"/>
            </a:lvl5p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Content Placeholder 3"/>
          <p:cNvSpPr>
            <a:spLocks noGrp="1"/>
          </p:cNvSpPr>
          <p:nvPr>
            <p:ph sz="half" idx="2"/>
          </p:nvPr>
        </p:nvSpPr>
        <p:spPr>
          <a:xfrm>
            <a:off x="4648200" y="1440064"/>
            <a:ext cx="4038600" cy="3326130"/>
          </a:xfrm>
        </p:spPr>
        <p:txBody>
          <a:bodyPr/>
          <a:lstStyle>
            <a:lvl1pPr>
              <a:defRPr sz="2600"/>
            </a:lvl1pPr>
            <a:lvl2pPr>
              <a:defRPr sz="2400"/>
            </a:lvl2pPr>
            <a:lvl3pPr>
              <a:defRPr sz="2000"/>
            </a:lvl3pPr>
            <a:lvl4pPr>
              <a:defRPr sz="1800"/>
            </a:lvl4pPr>
            <a:lvl5pPr>
              <a:defRPr sz="1800"/>
            </a:lvl5p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5" name="Date Placeholder 4"/>
          <p:cNvSpPr>
            <a:spLocks noGrp="1"/>
          </p:cNvSpPr>
          <p:nvPr>
            <p:ph type="dt" sz="half" idx="10"/>
          </p:nvPr>
        </p:nvSpPr>
        <p:spPr/>
        <p:txBody>
          <a:bodyPr/>
          <a:lstStyle/>
          <a:p>
            <a:fld id="{CF8798E4-990A-4154-ADC0-CE1BF4EC48A5}" type="datetimeFigureOut">
              <a:rPr lang="es-AR" smtClean="0">
                <a:solidFill>
                  <a:srgbClr val="C00000">
                    <a:shade val="90000"/>
                  </a:srgbClr>
                </a:solidFill>
              </a:rPr>
              <a:pPr/>
              <a:t>22/11/2018</a:t>
            </a:fld>
            <a:endParaRPr lang="es-AR">
              <a:solidFill>
                <a:srgbClr val="C00000">
                  <a:shade val="90000"/>
                </a:srgbClr>
              </a:solidFill>
            </a:endParaRPr>
          </a:p>
        </p:txBody>
      </p:sp>
      <p:sp>
        <p:nvSpPr>
          <p:cNvPr id="6" name="Footer Placeholder 5"/>
          <p:cNvSpPr>
            <a:spLocks noGrp="1"/>
          </p:cNvSpPr>
          <p:nvPr>
            <p:ph type="ftr" sz="quarter" idx="11"/>
          </p:nvPr>
        </p:nvSpPr>
        <p:spPr/>
        <p:txBody>
          <a:bodyPr/>
          <a:lstStyle/>
          <a:p>
            <a:endParaRPr lang="es-AR">
              <a:solidFill>
                <a:srgbClr val="C00000">
                  <a:shade val="90000"/>
                </a:srgbClr>
              </a:solidFill>
            </a:endParaRPr>
          </a:p>
        </p:txBody>
      </p:sp>
      <p:sp>
        <p:nvSpPr>
          <p:cNvPr id="7" name="Slide Number Placeholder 6"/>
          <p:cNvSpPr>
            <a:spLocks noGrp="1"/>
          </p:cNvSpPr>
          <p:nvPr>
            <p:ph type="sldNum" sz="quarter" idx="12"/>
          </p:nvPr>
        </p:nvSpPr>
        <p:spPr/>
        <p:txBody>
          <a:bodyPr/>
          <a:lstStyle/>
          <a:p>
            <a:fld id="{ACBF6EB9-93B8-409D-911D-C5ACBA5E6AB5}" type="slidenum">
              <a:rPr lang="es-AR" smtClean="0">
                <a:solidFill>
                  <a:srgbClr val="C00000">
                    <a:shade val="90000"/>
                  </a:srgbClr>
                </a:solidFill>
              </a:rPr>
              <a:pPr/>
              <a:t>‹#›</a:t>
            </a:fld>
            <a:endParaRPr lang="es-AR">
              <a:solidFill>
                <a:srgbClr val="C00000">
                  <a:shade val="90000"/>
                </a:srgbClr>
              </a:solidFill>
            </a:endParaRPr>
          </a:p>
        </p:txBody>
      </p:sp>
    </p:spTree>
    <p:extLst>
      <p:ext uri="{BB962C8B-B14F-4D97-AF65-F5344CB8AC3E}">
        <p14:creationId xmlns:p14="http://schemas.microsoft.com/office/powerpoint/2010/main" val="44357028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457200" y="528066"/>
            <a:ext cx="8229600" cy="857250"/>
          </a:xfrm>
        </p:spPr>
        <p:txBody>
          <a:bodyPr tIns="45720" anchor="b"/>
          <a:lstStyle>
            <a:lvl1pPr>
              <a:defRPr/>
            </a:lvl1pPr>
          </a:lstStyle>
          <a:p>
            <a:r>
              <a:rPr kumimoji="0" lang="es-ES" smtClean="0"/>
              <a:t>Haga clic para modificar el estilo de título del patrón</a:t>
            </a:r>
            <a:endParaRPr kumimoji="0" lang="en-US"/>
          </a:p>
        </p:txBody>
      </p:sp>
      <p:sp>
        <p:nvSpPr>
          <p:cNvPr id="3" name="Text Placeholder 2"/>
          <p:cNvSpPr>
            <a:spLocks noGrp="1"/>
          </p:cNvSpPr>
          <p:nvPr>
            <p:ph type="body" idx="1"/>
          </p:nvPr>
        </p:nvSpPr>
        <p:spPr>
          <a:xfrm>
            <a:off x="457200" y="1391436"/>
            <a:ext cx="4040188" cy="494514"/>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s-ES" smtClean="0"/>
              <a:t>Haga clic para modificar el estilo de texto del patrón</a:t>
            </a:r>
          </a:p>
        </p:txBody>
      </p:sp>
      <p:sp>
        <p:nvSpPr>
          <p:cNvPr id="4" name="Text Placeholder 3"/>
          <p:cNvSpPr>
            <a:spLocks noGrp="1"/>
          </p:cNvSpPr>
          <p:nvPr>
            <p:ph type="body" sz="half" idx="3"/>
          </p:nvPr>
        </p:nvSpPr>
        <p:spPr>
          <a:xfrm>
            <a:off x="4645027" y="1394818"/>
            <a:ext cx="4041775" cy="491132"/>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s-ES" smtClean="0"/>
              <a:t>Haga clic para modificar el estilo de texto del patrón</a:t>
            </a:r>
          </a:p>
        </p:txBody>
      </p:sp>
      <p:sp>
        <p:nvSpPr>
          <p:cNvPr id="5" name="Content Placeholder 4"/>
          <p:cNvSpPr>
            <a:spLocks noGrp="1"/>
          </p:cNvSpPr>
          <p:nvPr>
            <p:ph sz="quarter" idx="2"/>
          </p:nvPr>
        </p:nvSpPr>
        <p:spPr>
          <a:xfrm>
            <a:off x="457200" y="1885950"/>
            <a:ext cx="4040188" cy="288429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6" name="Content Placeholder 5"/>
          <p:cNvSpPr>
            <a:spLocks noGrp="1"/>
          </p:cNvSpPr>
          <p:nvPr>
            <p:ph sz="quarter" idx="4"/>
          </p:nvPr>
        </p:nvSpPr>
        <p:spPr>
          <a:xfrm>
            <a:off x="4645027" y="1885950"/>
            <a:ext cx="4041775" cy="288429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7" name="Date Placeholder 6"/>
          <p:cNvSpPr>
            <a:spLocks noGrp="1"/>
          </p:cNvSpPr>
          <p:nvPr>
            <p:ph type="dt" sz="half" idx="10"/>
          </p:nvPr>
        </p:nvSpPr>
        <p:spPr/>
        <p:txBody>
          <a:bodyPr/>
          <a:lstStyle/>
          <a:p>
            <a:fld id="{CF8798E4-990A-4154-ADC0-CE1BF4EC48A5}" type="datetimeFigureOut">
              <a:rPr lang="es-AR" smtClean="0">
                <a:solidFill>
                  <a:srgbClr val="C00000">
                    <a:shade val="90000"/>
                  </a:srgbClr>
                </a:solidFill>
              </a:rPr>
              <a:pPr/>
              <a:t>22/11/2018</a:t>
            </a:fld>
            <a:endParaRPr lang="es-AR">
              <a:solidFill>
                <a:srgbClr val="C00000">
                  <a:shade val="90000"/>
                </a:srgbClr>
              </a:solidFill>
            </a:endParaRPr>
          </a:p>
        </p:txBody>
      </p:sp>
      <p:sp>
        <p:nvSpPr>
          <p:cNvPr id="8" name="Footer Placeholder 7"/>
          <p:cNvSpPr>
            <a:spLocks noGrp="1"/>
          </p:cNvSpPr>
          <p:nvPr>
            <p:ph type="ftr" sz="quarter" idx="11"/>
          </p:nvPr>
        </p:nvSpPr>
        <p:spPr/>
        <p:txBody>
          <a:bodyPr/>
          <a:lstStyle/>
          <a:p>
            <a:endParaRPr lang="es-AR">
              <a:solidFill>
                <a:srgbClr val="C00000">
                  <a:shade val="90000"/>
                </a:srgbClr>
              </a:solidFill>
            </a:endParaRPr>
          </a:p>
        </p:txBody>
      </p:sp>
      <p:sp>
        <p:nvSpPr>
          <p:cNvPr id="9" name="Slide Number Placeholder 8"/>
          <p:cNvSpPr>
            <a:spLocks noGrp="1"/>
          </p:cNvSpPr>
          <p:nvPr>
            <p:ph type="sldNum" sz="quarter" idx="12"/>
          </p:nvPr>
        </p:nvSpPr>
        <p:spPr/>
        <p:txBody>
          <a:bodyPr/>
          <a:lstStyle/>
          <a:p>
            <a:fld id="{ACBF6EB9-93B8-409D-911D-C5ACBA5E6AB5}" type="slidenum">
              <a:rPr lang="es-AR" smtClean="0">
                <a:solidFill>
                  <a:srgbClr val="C00000">
                    <a:shade val="90000"/>
                  </a:srgbClr>
                </a:solidFill>
              </a:rPr>
              <a:pPr/>
              <a:t>‹#›</a:t>
            </a:fld>
            <a:endParaRPr lang="es-AR">
              <a:solidFill>
                <a:srgbClr val="C00000">
                  <a:shade val="90000"/>
                </a:srgbClr>
              </a:solidFill>
            </a:endParaRPr>
          </a:p>
        </p:txBody>
      </p:sp>
    </p:spTree>
    <p:extLst>
      <p:ext uri="{BB962C8B-B14F-4D97-AF65-F5344CB8AC3E}">
        <p14:creationId xmlns:p14="http://schemas.microsoft.com/office/powerpoint/2010/main" val="188396523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Sólo el título">
    <p:spTree>
      <p:nvGrpSpPr>
        <p:cNvPr id="1" name=""/>
        <p:cNvGrpSpPr/>
        <p:nvPr/>
      </p:nvGrpSpPr>
      <p:grpSpPr>
        <a:xfrm>
          <a:off x="0" y="0"/>
          <a:ext cx="0" cy="0"/>
          <a:chOff x="0" y="0"/>
          <a:chExt cx="0" cy="0"/>
        </a:xfrm>
      </p:grpSpPr>
      <p:sp>
        <p:nvSpPr>
          <p:cNvPr id="2" name="Title 1"/>
          <p:cNvSpPr>
            <a:spLocks noGrp="1"/>
          </p:cNvSpPr>
          <p:nvPr>
            <p:ph type="title"/>
          </p:nvPr>
        </p:nvSpPr>
        <p:spPr>
          <a:xfrm>
            <a:off x="457200" y="528066"/>
            <a:ext cx="8305800" cy="85725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s-ES" smtClean="0"/>
              <a:t>Haga clic para modificar el estilo de título del patrón</a:t>
            </a:r>
            <a:endParaRPr kumimoji="0" lang="en-US"/>
          </a:p>
        </p:txBody>
      </p:sp>
      <p:sp>
        <p:nvSpPr>
          <p:cNvPr id="3" name="Date Placeholder 2"/>
          <p:cNvSpPr>
            <a:spLocks noGrp="1"/>
          </p:cNvSpPr>
          <p:nvPr>
            <p:ph type="dt" sz="half" idx="10"/>
          </p:nvPr>
        </p:nvSpPr>
        <p:spPr/>
        <p:txBody>
          <a:bodyPr/>
          <a:lstStyle/>
          <a:p>
            <a:fld id="{CF8798E4-990A-4154-ADC0-CE1BF4EC48A5}" type="datetimeFigureOut">
              <a:rPr lang="es-AR" smtClean="0">
                <a:solidFill>
                  <a:srgbClr val="C00000">
                    <a:shade val="90000"/>
                  </a:srgbClr>
                </a:solidFill>
              </a:rPr>
              <a:pPr/>
              <a:t>22/11/2018</a:t>
            </a:fld>
            <a:endParaRPr lang="es-AR">
              <a:solidFill>
                <a:srgbClr val="C00000">
                  <a:shade val="90000"/>
                </a:srgbClr>
              </a:solidFill>
            </a:endParaRPr>
          </a:p>
        </p:txBody>
      </p:sp>
      <p:sp>
        <p:nvSpPr>
          <p:cNvPr id="4" name="Footer Placeholder 3"/>
          <p:cNvSpPr>
            <a:spLocks noGrp="1"/>
          </p:cNvSpPr>
          <p:nvPr>
            <p:ph type="ftr" sz="quarter" idx="11"/>
          </p:nvPr>
        </p:nvSpPr>
        <p:spPr/>
        <p:txBody>
          <a:bodyPr/>
          <a:lstStyle/>
          <a:p>
            <a:endParaRPr lang="es-AR">
              <a:solidFill>
                <a:srgbClr val="C00000">
                  <a:shade val="90000"/>
                </a:srgbClr>
              </a:solidFill>
            </a:endParaRPr>
          </a:p>
        </p:txBody>
      </p:sp>
      <p:sp>
        <p:nvSpPr>
          <p:cNvPr id="5" name="Slide Number Placeholder 4"/>
          <p:cNvSpPr>
            <a:spLocks noGrp="1"/>
          </p:cNvSpPr>
          <p:nvPr>
            <p:ph type="sldNum" sz="quarter" idx="12"/>
          </p:nvPr>
        </p:nvSpPr>
        <p:spPr/>
        <p:txBody>
          <a:bodyPr/>
          <a:lstStyle/>
          <a:p>
            <a:fld id="{ACBF6EB9-93B8-409D-911D-C5ACBA5E6AB5}" type="slidenum">
              <a:rPr lang="es-AR" smtClean="0">
                <a:solidFill>
                  <a:srgbClr val="C00000">
                    <a:shade val="90000"/>
                  </a:srgbClr>
                </a:solidFill>
              </a:rPr>
              <a:pPr/>
              <a:t>‹#›</a:t>
            </a:fld>
            <a:endParaRPr lang="es-AR">
              <a:solidFill>
                <a:srgbClr val="C00000">
                  <a:shade val="90000"/>
                </a:srgbClr>
              </a:solidFill>
            </a:endParaRPr>
          </a:p>
        </p:txBody>
      </p:sp>
    </p:spTree>
    <p:extLst>
      <p:ext uri="{BB962C8B-B14F-4D97-AF65-F5344CB8AC3E}">
        <p14:creationId xmlns:p14="http://schemas.microsoft.com/office/powerpoint/2010/main" val="237687779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F8798E4-990A-4154-ADC0-CE1BF4EC48A5}" type="datetimeFigureOut">
              <a:rPr lang="es-AR" smtClean="0">
                <a:solidFill>
                  <a:srgbClr val="C00000">
                    <a:shade val="90000"/>
                  </a:srgbClr>
                </a:solidFill>
              </a:rPr>
              <a:pPr/>
              <a:t>22/11/2018</a:t>
            </a:fld>
            <a:endParaRPr lang="es-AR">
              <a:solidFill>
                <a:srgbClr val="C00000">
                  <a:shade val="90000"/>
                </a:srgbClr>
              </a:solidFill>
            </a:endParaRPr>
          </a:p>
        </p:txBody>
      </p:sp>
      <p:sp>
        <p:nvSpPr>
          <p:cNvPr id="3" name="Footer Placeholder 2"/>
          <p:cNvSpPr>
            <a:spLocks noGrp="1"/>
          </p:cNvSpPr>
          <p:nvPr>
            <p:ph type="ftr" sz="quarter" idx="11"/>
          </p:nvPr>
        </p:nvSpPr>
        <p:spPr/>
        <p:txBody>
          <a:bodyPr/>
          <a:lstStyle/>
          <a:p>
            <a:endParaRPr lang="es-AR">
              <a:solidFill>
                <a:srgbClr val="C00000">
                  <a:shade val="90000"/>
                </a:srgbClr>
              </a:solidFill>
            </a:endParaRPr>
          </a:p>
        </p:txBody>
      </p:sp>
      <p:sp>
        <p:nvSpPr>
          <p:cNvPr id="4" name="Slide Number Placeholder 3"/>
          <p:cNvSpPr>
            <a:spLocks noGrp="1"/>
          </p:cNvSpPr>
          <p:nvPr>
            <p:ph type="sldNum" sz="quarter" idx="12"/>
          </p:nvPr>
        </p:nvSpPr>
        <p:spPr/>
        <p:txBody>
          <a:bodyPr/>
          <a:lstStyle/>
          <a:p>
            <a:fld id="{ACBF6EB9-93B8-409D-911D-C5ACBA5E6AB5}" type="slidenum">
              <a:rPr lang="es-AR" smtClean="0">
                <a:solidFill>
                  <a:srgbClr val="C00000">
                    <a:shade val="90000"/>
                  </a:srgbClr>
                </a:solidFill>
              </a:rPr>
              <a:pPr/>
              <a:t>‹#›</a:t>
            </a:fld>
            <a:endParaRPr lang="es-AR">
              <a:solidFill>
                <a:srgbClr val="C00000">
                  <a:shade val="90000"/>
                </a:srgbClr>
              </a:solidFill>
            </a:endParaRPr>
          </a:p>
        </p:txBody>
      </p:sp>
    </p:spTree>
    <p:extLst>
      <p:ext uri="{BB962C8B-B14F-4D97-AF65-F5344CB8AC3E}">
        <p14:creationId xmlns:p14="http://schemas.microsoft.com/office/powerpoint/2010/main" val="348970746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85800" y="385765"/>
            <a:ext cx="2743200" cy="871538"/>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s-ES" smtClean="0"/>
              <a:t>Haga clic para modificar el estilo de título del patrón</a:t>
            </a:r>
            <a:endParaRPr kumimoji="0" lang="en-US"/>
          </a:p>
        </p:txBody>
      </p:sp>
      <p:sp>
        <p:nvSpPr>
          <p:cNvPr id="3" name="Text Placeholder 2"/>
          <p:cNvSpPr>
            <a:spLocks noGrp="1"/>
          </p:cNvSpPr>
          <p:nvPr>
            <p:ph type="body" idx="2"/>
          </p:nvPr>
        </p:nvSpPr>
        <p:spPr>
          <a:xfrm>
            <a:off x="685800" y="1257300"/>
            <a:ext cx="2743200" cy="3429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s-ES" smtClean="0"/>
              <a:t>Haga clic para modificar el estilo de texto del patrón</a:t>
            </a:r>
          </a:p>
        </p:txBody>
      </p:sp>
      <p:sp>
        <p:nvSpPr>
          <p:cNvPr id="4" name="Content Placeholder 3"/>
          <p:cNvSpPr>
            <a:spLocks noGrp="1"/>
          </p:cNvSpPr>
          <p:nvPr>
            <p:ph sz="half" idx="1"/>
          </p:nvPr>
        </p:nvSpPr>
        <p:spPr>
          <a:xfrm>
            <a:off x="3575050" y="1257300"/>
            <a:ext cx="5111750" cy="3429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5" name="Date Placeholder 4"/>
          <p:cNvSpPr>
            <a:spLocks noGrp="1"/>
          </p:cNvSpPr>
          <p:nvPr>
            <p:ph type="dt" sz="half" idx="10"/>
          </p:nvPr>
        </p:nvSpPr>
        <p:spPr/>
        <p:txBody>
          <a:bodyPr/>
          <a:lstStyle/>
          <a:p>
            <a:fld id="{CF8798E4-990A-4154-ADC0-CE1BF4EC48A5}" type="datetimeFigureOut">
              <a:rPr lang="es-AR" smtClean="0">
                <a:solidFill>
                  <a:srgbClr val="C00000">
                    <a:shade val="90000"/>
                  </a:srgbClr>
                </a:solidFill>
              </a:rPr>
              <a:pPr/>
              <a:t>22/11/2018</a:t>
            </a:fld>
            <a:endParaRPr lang="es-AR">
              <a:solidFill>
                <a:srgbClr val="C00000">
                  <a:shade val="90000"/>
                </a:srgbClr>
              </a:solidFill>
            </a:endParaRPr>
          </a:p>
        </p:txBody>
      </p:sp>
      <p:sp>
        <p:nvSpPr>
          <p:cNvPr id="6" name="Footer Placeholder 5"/>
          <p:cNvSpPr>
            <a:spLocks noGrp="1"/>
          </p:cNvSpPr>
          <p:nvPr>
            <p:ph type="ftr" sz="quarter" idx="11"/>
          </p:nvPr>
        </p:nvSpPr>
        <p:spPr/>
        <p:txBody>
          <a:bodyPr/>
          <a:lstStyle/>
          <a:p>
            <a:endParaRPr lang="es-AR">
              <a:solidFill>
                <a:srgbClr val="C00000">
                  <a:shade val="90000"/>
                </a:srgbClr>
              </a:solidFill>
            </a:endParaRPr>
          </a:p>
        </p:txBody>
      </p:sp>
      <p:sp>
        <p:nvSpPr>
          <p:cNvPr id="7" name="Slide Number Placeholder 6"/>
          <p:cNvSpPr>
            <a:spLocks noGrp="1"/>
          </p:cNvSpPr>
          <p:nvPr>
            <p:ph type="sldNum" sz="quarter" idx="12"/>
          </p:nvPr>
        </p:nvSpPr>
        <p:spPr/>
        <p:txBody>
          <a:bodyPr/>
          <a:lstStyle/>
          <a:p>
            <a:fld id="{ACBF6EB9-93B8-409D-911D-C5ACBA5E6AB5}" type="slidenum">
              <a:rPr lang="es-AR" smtClean="0">
                <a:solidFill>
                  <a:srgbClr val="C00000">
                    <a:shade val="90000"/>
                  </a:srgbClr>
                </a:solidFill>
              </a:rPr>
              <a:pPr/>
              <a:t>‹#›</a:t>
            </a:fld>
            <a:endParaRPr lang="es-AR">
              <a:solidFill>
                <a:srgbClr val="C00000">
                  <a:shade val="90000"/>
                </a:srgbClr>
              </a:solidFill>
            </a:endParaRPr>
          </a:p>
        </p:txBody>
      </p:sp>
    </p:spTree>
    <p:extLst>
      <p:ext uri="{BB962C8B-B14F-4D97-AF65-F5344CB8AC3E}">
        <p14:creationId xmlns:p14="http://schemas.microsoft.com/office/powerpoint/2010/main" val="162511030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s-ES" smtClean="0"/>
              <a:t>Haga clic para modificar el estilo de título del patrón</a:t>
            </a:r>
            <a:endParaRPr kumimoji="0" lang="en-US"/>
          </a:p>
        </p:txBody>
      </p:sp>
      <p:sp>
        <p:nvSpPr>
          <p:cNvPr id="3" name="Content Placeholder 2"/>
          <p:cNvSpPr>
            <a:spLocks noGrp="1"/>
          </p:cNvSpPr>
          <p:nvPr>
            <p:ph idx="1"/>
          </p:nvPr>
        </p:nvSpPr>
        <p:spPr/>
        <p:txBody>
          <a:body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Date Placeholder 3"/>
          <p:cNvSpPr>
            <a:spLocks noGrp="1"/>
          </p:cNvSpPr>
          <p:nvPr>
            <p:ph type="dt" sz="half" idx="10"/>
          </p:nvPr>
        </p:nvSpPr>
        <p:spPr/>
        <p:txBody>
          <a:bodyPr/>
          <a:lstStyle/>
          <a:p>
            <a:fld id="{CF8798E4-990A-4154-ADC0-CE1BF4EC48A5}" type="datetimeFigureOut">
              <a:rPr lang="es-AR" smtClean="0"/>
              <a:pPr/>
              <a:t>22/11/2018</a:t>
            </a:fld>
            <a:endParaRPr lang="es-AR"/>
          </a:p>
        </p:txBody>
      </p:sp>
      <p:sp>
        <p:nvSpPr>
          <p:cNvPr id="5" name="Footer Placeholder 4"/>
          <p:cNvSpPr>
            <a:spLocks noGrp="1"/>
          </p:cNvSpPr>
          <p:nvPr>
            <p:ph type="ftr" sz="quarter" idx="11"/>
          </p:nvPr>
        </p:nvSpPr>
        <p:spPr/>
        <p:txBody>
          <a:bodyPr/>
          <a:lstStyle/>
          <a:p>
            <a:endParaRPr lang="es-AR"/>
          </a:p>
        </p:txBody>
      </p:sp>
      <p:sp>
        <p:nvSpPr>
          <p:cNvPr id="6" name="Slide Number Placeholder 5"/>
          <p:cNvSpPr>
            <a:spLocks noGrp="1"/>
          </p:cNvSpPr>
          <p:nvPr>
            <p:ph type="sldNum" sz="quarter" idx="12"/>
          </p:nvPr>
        </p:nvSpPr>
        <p:spPr/>
        <p:txBody>
          <a:bodyPr/>
          <a:lstStyle/>
          <a:p>
            <a:fld id="{ACBF6EB9-93B8-409D-911D-C5ACBA5E6AB5}" type="slidenum">
              <a:rPr lang="es-AR" smtClean="0"/>
              <a:pPr/>
              <a:t>‹#›</a:t>
            </a:fld>
            <a:endParaRPr lang="es-A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Imagen con título">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831058"/>
            <a:ext cx="5257800" cy="30861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12" name="Right Triangle 11"/>
          <p:cNvSpPr/>
          <p:nvPr/>
        </p:nvSpPr>
        <p:spPr>
          <a:xfrm rot="420000" flipV="1">
            <a:off x="8004134" y="4019827"/>
            <a:ext cx="155448" cy="116586"/>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2" name="Title 1"/>
          <p:cNvSpPr>
            <a:spLocks noGrp="1"/>
          </p:cNvSpPr>
          <p:nvPr>
            <p:ph type="title"/>
          </p:nvPr>
        </p:nvSpPr>
        <p:spPr>
          <a:xfrm>
            <a:off x="609600" y="882747"/>
            <a:ext cx="2212848" cy="1186966"/>
          </a:xfrm>
        </p:spPr>
        <p:txBody>
          <a:bodyPr vert="horz" lIns="45720" tIns="45720" rIns="45720" bIns="45720" anchor="b"/>
          <a:lstStyle>
            <a:lvl1pPr algn="l">
              <a:buNone/>
              <a:defRPr sz="2000" b="1">
                <a:solidFill>
                  <a:schemeClr val="tx2"/>
                </a:solidFill>
              </a:defRPr>
            </a:lvl1pPr>
          </a:lstStyle>
          <a:p>
            <a:r>
              <a:rPr kumimoji="0" lang="es-ES" smtClean="0"/>
              <a:t>Haga clic para modificar el estilo de título del patrón</a:t>
            </a:r>
            <a:endParaRPr kumimoji="0" lang="en-US"/>
          </a:p>
        </p:txBody>
      </p:sp>
      <p:sp>
        <p:nvSpPr>
          <p:cNvPr id="4" name="Text Placeholder 3"/>
          <p:cNvSpPr>
            <a:spLocks noGrp="1"/>
          </p:cNvSpPr>
          <p:nvPr>
            <p:ph type="body" sz="half" idx="2"/>
          </p:nvPr>
        </p:nvSpPr>
        <p:spPr>
          <a:xfrm>
            <a:off x="609600" y="2121589"/>
            <a:ext cx="2209800" cy="163449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s-ES" smtClean="0"/>
              <a:t>Haga clic para modificar el estilo de texto del patrón</a:t>
            </a:r>
          </a:p>
        </p:txBody>
      </p:sp>
      <p:sp>
        <p:nvSpPr>
          <p:cNvPr id="5" name="Date Placeholder 4"/>
          <p:cNvSpPr>
            <a:spLocks noGrp="1"/>
          </p:cNvSpPr>
          <p:nvPr>
            <p:ph type="dt" sz="half" idx="10"/>
          </p:nvPr>
        </p:nvSpPr>
        <p:spPr/>
        <p:txBody>
          <a:bodyPr/>
          <a:lstStyle/>
          <a:p>
            <a:fld id="{CF8798E4-990A-4154-ADC0-CE1BF4EC48A5}" type="datetimeFigureOut">
              <a:rPr lang="es-AR" smtClean="0">
                <a:solidFill>
                  <a:srgbClr val="C00000">
                    <a:shade val="90000"/>
                  </a:srgbClr>
                </a:solidFill>
              </a:rPr>
              <a:pPr/>
              <a:t>22/11/2018</a:t>
            </a:fld>
            <a:endParaRPr lang="es-AR">
              <a:solidFill>
                <a:srgbClr val="C00000">
                  <a:shade val="90000"/>
                </a:srgbClr>
              </a:solidFill>
            </a:endParaRPr>
          </a:p>
        </p:txBody>
      </p:sp>
      <p:sp>
        <p:nvSpPr>
          <p:cNvPr id="6" name="Footer Placeholder 5"/>
          <p:cNvSpPr>
            <a:spLocks noGrp="1"/>
          </p:cNvSpPr>
          <p:nvPr>
            <p:ph type="ftr" sz="quarter" idx="11"/>
          </p:nvPr>
        </p:nvSpPr>
        <p:spPr/>
        <p:txBody>
          <a:bodyPr/>
          <a:lstStyle/>
          <a:p>
            <a:endParaRPr lang="es-AR">
              <a:solidFill>
                <a:srgbClr val="C00000">
                  <a:shade val="90000"/>
                </a:srgbClr>
              </a:solidFill>
            </a:endParaRPr>
          </a:p>
        </p:txBody>
      </p:sp>
      <p:sp>
        <p:nvSpPr>
          <p:cNvPr id="7" name="Slide Number Placeholder 6"/>
          <p:cNvSpPr>
            <a:spLocks noGrp="1"/>
          </p:cNvSpPr>
          <p:nvPr>
            <p:ph type="sldNum" sz="quarter" idx="12"/>
          </p:nvPr>
        </p:nvSpPr>
        <p:spPr>
          <a:xfrm>
            <a:off x="8077200" y="4767264"/>
            <a:ext cx="609600" cy="273844"/>
          </a:xfrm>
        </p:spPr>
        <p:txBody>
          <a:bodyPr/>
          <a:lstStyle/>
          <a:p>
            <a:fld id="{ACBF6EB9-93B8-409D-911D-C5ACBA5E6AB5}" type="slidenum">
              <a:rPr lang="es-AR" smtClean="0">
                <a:solidFill>
                  <a:srgbClr val="C00000">
                    <a:shade val="90000"/>
                  </a:srgbClr>
                </a:solidFill>
              </a:rPr>
              <a:pPr/>
              <a:t>‹#›</a:t>
            </a:fld>
            <a:endParaRPr lang="es-AR">
              <a:solidFill>
                <a:srgbClr val="C00000">
                  <a:shade val="90000"/>
                </a:srgbClr>
              </a:solidFill>
            </a:endParaRPr>
          </a:p>
        </p:txBody>
      </p:sp>
      <p:sp>
        <p:nvSpPr>
          <p:cNvPr id="3" name="Picture Placeholder 2"/>
          <p:cNvSpPr>
            <a:spLocks noGrp="1"/>
          </p:cNvSpPr>
          <p:nvPr>
            <p:ph type="pic" idx="1"/>
          </p:nvPr>
        </p:nvSpPr>
        <p:spPr>
          <a:xfrm rot="420000">
            <a:off x="3485793" y="899638"/>
            <a:ext cx="4617720" cy="294894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s-ES" smtClean="0"/>
              <a:t>Haga clic en el icono para agregar una imagen</a:t>
            </a:r>
            <a:endParaRPr kumimoji="0" lang="en-US" dirty="0"/>
          </a:p>
        </p:txBody>
      </p:sp>
      <p:sp>
        <p:nvSpPr>
          <p:cNvPr id="10" name="Freeform 9"/>
          <p:cNvSpPr>
            <a:spLocks/>
          </p:cNvSpPr>
          <p:nvPr/>
        </p:nvSpPr>
        <p:spPr bwMode="auto">
          <a:xfrm flipV="1">
            <a:off x="-9525" y="4362450"/>
            <a:ext cx="9163050" cy="78105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sz="1800">
              <a:solidFill>
                <a:prstClr val="black"/>
              </a:solidFill>
            </a:endParaRPr>
          </a:p>
        </p:txBody>
      </p:sp>
      <p:sp>
        <p:nvSpPr>
          <p:cNvPr id="11" name="Freeform 10"/>
          <p:cNvSpPr>
            <a:spLocks/>
          </p:cNvSpPr>
          <p:nvPr/>
        </p:nvSpPr>
        <p:spPr bwMode="auto">
          <a:xfrm flipV="1">
            <a:off x="4381500" y="4664870"/>
            <a:ext cx="4762500" cy="478631"/>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sz="1800">
              <a:solidFill>
                <a:prstClr val="black"/>
              </a:solidFill>
            </a:endParaRPr>
          </a:p>
        </p:txBody>
      </p:sp>
    </p:spTree>
    <p:extLst>
      <p:ext uri="{BB962C8B-B14F-4D97-AF65-F5344CB8AC3E}">
        <p14:creationId xmlns:p14="http://schemas.microsoft.com/office/powerpoint/2010/main" val="415432917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s-ES" smtClean="0"/>
              <a:t>Haga clic para modificar el estilo de título del patrón</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Date Placeholder 3"/>
          <p:cNvSpPr>
            <a:spLocks noGrp="1"/>
          </p:cNvSpPr>
          <p:nvPr>
            <p:ph type="dt" sz="half" idx="10"/>
          </p:nvPr>
        </p:nvSpPr>
        <p:spPr/>
        <p:txBody>
          <a:bodyPr/>
          <a:lstStyle/>
          <a:p>
            <a:fld id="{CF8798E4-990A-4154-ADC0-CE1BF4EC48A5}" type="datetimeFigureOut">
              <a:rPr lang="es-AR" smtClean="0">
                <a:solidFill>
                  <a:srgbClr val="C00000">
                    <a:shade val="90000"/>
                  </a:srgbClr>
                </a:solidFill>
              </a:rPr>
              <a:pPr/>
              <a:t>22/11/2018</a:t>
            </a:fld>
            <a:endParaRPr lang="es-AR">
              <a:solidFill>
                <a:srgbClr val="C00000">
                  <a:shade val="90000"/>
                </a:srgbClr>
              </a:solidFill>
            </a:endParaRPr>
          </a:p>
        </p:txBody>
      </p:sp>
      <p:sp>
        <p:nvSpPr>
          <p:cNvPr id="5" name="Footer Placeholder 4"/>
          <p:cNvSpPr>
            <a:spLocks noGrp="1"/>
          </p:cNvSpPr>
          <p:nvPr>
            <p:ph type="ftr" sz="quarter" idx="11"/>
          </p:nvPr>
        </p:nvSpPr>
        <p:spPr/>
        <p:txBody>
          <a:bodyPr/>
          <a:lstStyle/>
          <a:p>
            <a:endParaRPr lang="es-AR">
              <a:solidFill>
                <a:srgbClr val="C00000">
                  <a:shade val="90000"/>
                </a:srgbClr>
              </a:solidFill>
            </a:endParaRPr>
          </a:p>
        </p:txBody>
      </p:sp>
      <p:sp>
        <p:nvSpPr>
          <p:cNvPr id="6" name="Slide Number Placeholder 5"/>
          <p:cNvSpPr>
            <a:spLocks noGrp="1"/>
          </p:cNvSpPr>
          <p:nvPr>
            <p:ph type="sldNum" sz="quarter" idx="12"/>
          </p:nvPr>
        </p:nvSpPr>
        <p:spPr/>
        <p:txBody>
          <a:bodyPr/>
          <a:lstStyle/>
          <a:p>
            <a:fld id="{ACBF6EB9-93B8-409D-911D-C5ACBA5E6AB5}" type="slidenum">
              <a:rPr lang="es-AR" smtClean="0">
                <a:solidFill>
                  <a:srgbClr val="C00000">
                    <a:shade val="90000"/>
                  </a:srgbClr>
                </a:solidFill>
              </a:rPr>
              <a:pPr/>
              <a:t>‹#›</a:t>
            </a:fld>
            <a:endParaRPr lang="es-AR">
              <a:solidFill>
                <a:srgbClr val="C00000">
                  <a:shade val="90000"/>
                </a:srgbClr>
              </a:solidFill>
            </a:endParaRPr>
          </a:p>
        </p:txBody>
      </p:sp>
    </p:spTree>
    <p:extLst>
      <p:ext uri="{BB962C8B-B14F-4D97-AF65-F5344CB8AC3E}">
        <p14:creationId xmlns:p14="http://schemas.microsoft.com/office/powerpoint/2010/main" val="13120404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85801"/>
            <a:ext cx="2057400" cy="3908822"/>
          </a:xfrm>
        </p:spPr>
        <p:txBody>
          <a:bodyPr vert="eaVert"/>
          <a:lstStyle/>
          <a:p>
            <a:r>
              <a:rPr kumimoji="0" lang="es-ES" smtClean="0"/>
              <a:t>Haga clic para modificar el estilo de título del patrón</a:t>
            </a:r>
            <a:endParaRPr kumimoji="0" lang="en-US"/>
          </a:p>
        </p:txBody>
      </p:sp>
      <p:sp>
        <p:nvSpPr>
          <p:cNvPr id="3" name="Vertical Text Placeholder 2"/>
          <p:cNvSpPr>
            <a:spLocks noGrp="1"/>
          </p:cNvSpPr>
          <p:nvPr>
            <p:ph type="body" orient="vert" idx="1"/>
          </p:nvPr>
        </p:nvSpPr>
        <p:spPr>
          <a:xfrm>
            <a:off x="457200" y="685801"/>
            <a:ext cx="6019800" cy="3908822"/>
          </a:xfrm>
        </p:spPr>
        <p:txBody>
          <a:bodyPr vert="eaVer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Date Placeholder 3"/>
          <p:cNvSpPr>
            <a:spLocks noGrp="1"/>
          </p:cNvSpPr>
          <p:nvPr>
            <p:ph type="dt" sz="half" idx="10"/>
          </p:nvPr>
        </p:nvSpPr>
        <p:spPr/>
        <p:txBody>
          <a:bodyPr/>
          <a:lstStyle/>
          <a:p>
            <a:fld id="{CF8798E4-990A-4154-ADC0-CE1BF4EC48A5}" type="datetimeFigureOut">
              <a:rPr lang="es-AR" smtClean="0">
                <a:solidFill>
                  <a:srgbClr val="C00000">
                    <a:shade val="90000"/>
                  </a:srgbClr>
                </a:solidFill>
              </a:rPr>
              <a:pPr/>
              <a:t>22/11/2018</a:t>
            </a:fld>
            <a:endParaRPr lang="es-AR">
              <a:solidFill>
                <a:srgbClr val="C00000">
                  <a:shade val="90000"/>
                </a:srgbClr>
              </a:solidFill>
            </a:endParaRPr>
          </a:p>
        </p:txBody>
      </p:sp>
      <p:sp>
        <p:nvSpPr>
          <p:cNvPr id="5" name="Footer Placeholder 4"/>
          <p:cNvSpPr>
            <a:spLocks noGrp="1"/>
          </p:cNvSpPr>
          <p:nvPr>
            <p:ph type="ftr" sz="quarter" idx="11"/>
          </p:nvPr>
        </p:nvSpPr>
        <p:spPr/>
        <p:txBody>
          <a:bodyPr/>
          <a:lstStyle/>
          <a:p>
            <a:endParaRPr lang="es-AR">
              <a:solidFill>
                <a:srgbClr val="C00000">
                  <a:shade val="90000"/>
                </a:srgbClr>
              </a:solidFill>
            </a:endParaRPr>
          </a:p>
        </p:txBody>
      </p:sp>
      <p:sp>
        <p:nvSpPr>
          <p:cNvPr id="6" name="Slide Number Placeholder 5"/>
          <p:cNvSpPr>
            <a:spLocks noGrp="1"/>
          </p:cNvSpPr>
          <p:nvPr>
            <p:ph type="sldNum" sz="quarter" idx="12"/>
          </p:nvPr>
        </p:nvSpPr>
        <p:spPr/>
        <p:txBody>
          <a:bodyPr/>
          <a:lstStyle/>
          <a:p>
            <a:fld id="{ACBF6EB9-93B8-409D-911D-C5ACBA5E6AB5}" type="slidenum">
              <a:rPr lang="es-AR" smtClean="0">
                <a:solidFill>
                  <a:srgbClr val="C00000">
                    <a:shade val="90000"/>
                  </a:srgbClr>
                </a:solidFill>
              </a:rPr>
              <a:pPr/>
              <a:t>‹#›</a:t>
            </a:fld>
            <a:endParaRPr lang="es-AR">
              <a:solidFill>
                <a:srgbClr val="C00000">
                  <a:shade val="90000"/>
                </a:srgbClr>
              </a:solidFill>
            </a:endParaRPr>
          </a:p>
        </p:txBody>
      </p:sp>
    </p:spTree>
    <p:extLst>
      <p:ext uri="{BB962C8B-B14F-4D97-AF65-F5344CB8AC3E}">
        <p14:creationId xmlns:p14="http://schemas.microsoft.com/office/powerpoint/2010/main" val="224014723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530352" y="987552"/>
            <a:ext cx="7772400" cy="1021842"/>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s-ES" smtClean="0"/>
              <a:t>Haga clic para modificar el estilo de título del patrón</a:t>
            </a:r>
            <a:endParaRPr kumimoji="0" lang="en-US"/>
          </a:p>
        </p:txBody>
      </p:sp>
      <p:sp>
        <p:nvSpPr>
          <p:cNvPr id="3" name="Text Placeholder 2"/>
          <p:cNvSpPr>
            <a:spLocks noGrp="1"/>
          </p:cNvSpPr>
          <p:nvPr>
            <p:ph type="body" idx="1"/>
          </p:nvPr>
        </p:nvSpPr>
        <p:spPr>
          <a:xfrm>
            <a:off x="530352" y="2028498"/>
            <a:ext cx="7772400" cy="1132284"/>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s-ES" smtClean="0"/>
              <a:t>Haga clic para modificar el estilo de texto del patrón</a:t>
            </a:r>
          </a:p>
        </p:txBody>
      </p:sp>
      <p:sp>
        <p:nvSpPr>
          <p:cNvPr id="4" name="Date Placeholder 3"/>
          <p:cNvSpPr>
            <a:spLocks noGrp="1"/>
          </p:cNvSpPr>
          <p:nvPr>
            <p:ph type="dt" sz="half" idx="10"/>
          </p:nvPr>
        </p:nvSpPr>
        <p:spPr/>
        <p:txBody>
          <a:bodyPr/>
          <a:lstStyle/>
          <a:p>
            <a:fld id="{CF8798E4-990A-4154-ADC0-CE1BF4EC48A5}" type="datetimeFigureOut">
              <a:rPr lang="es-AR" smtClean="0"/>
              <a:pPr/>
              <a:t>22/11/2018</a:t>
            </a:fld>
            <a:endParaRPr lang="es-AR"/>
          </a:p>
        </p:txBody>
      </p:sp>
      <p:sp>
        <p:nvSpPr>
          <p:cNvPr id="5" name="Footer Placeholder 4"/>
          <p:cNvSpPr>
            <a:spLocks noGrp="1"/>
          </p:cNvSpPr>
          <p:nvPr>
            <p:ph type="ftr" sz="quarter" idx="11"/>
          </p:nvPr>
        </p:nvSpPr>
        <p:spPr/>
        <p:txBody>
          <a:bodyPr/>
          <a:lstStyle/>
          <a:p>
            <a:endParaRPr lang="es-AR"/>
          </a:p>
        </p:txBody>
      </p:sp>
      <p:sp>
        <p:nvSpPr>
          <p:cNvPr id="6" name="Slide Number Placeholder 5"/>
          <p:cNvSpPr>
            <a:spLocks noGrp="1"/>
          </p:cNvSpPr>
          <p:nvPr>
            <p:ph type="sldNum" sz="quarter" idx="12"/>
          </p:nvPr>
        </p:nvSpPr>
        <p:spPr/>
        <p:txBody>
          <a:bodyPr/>
          <a:lstStyle/>
          <a:p>
            <a:fld id="{ACBF6EB9-93B8-409D-911D-C5ACBA5E6AB5}" type="slidenum">
              <a:rPr lang="es-AR" smtClean="0"/>
              <a:pPr/>
              <a:t>‹#›</a:t>
            </a:fld>
            <a:endParaRPr lang="es-AR"/>
          </a:p>
        </p:txBody>
      </p:sp>
    </p:spTree>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a:xfrm>
            <a:off x="457200" y="528066"/>
            <a:ext cx="8229600" cy="857250"/>
          </a:xfrm>
        </p:spPr>
        <p:txBody>
          <a:bodyPr/>
          <a:lstStyle/>
          <a:p>
            <a:r>
              <a:rPr kumimoji="0" lang="es-ES" smtClean="0"/>
              <a:t>Haga clic para modificar el estilo de título del patrón</a:t>
            </a:r>
            <a:endParaRPr kumimoji="0" lang="en-US"/>
          </a:p>
        </p:txBody>
      </p:sp>
      <p:sp>
        <p:nvSpPr>
          <p:cNvPr id="3" name="Content Placeholder 2"/>
          <p:cNvSpPr>
            <a:spLocks noGrp="1"/>
          </p:cNvSpPr>
          <p:nvPr>
            <p:ph sz="half" idx="1"/>
          </p:nvPr>
        </p:nvSpPr>
        <p:spPr>
          <a:xfrm>
            <a:off x="457200" y="1440064"/>
            <a:ext cx="4038600" cy="3326130"/>
          </a:xfrm>
        </p:spPr>
        <p:txBody>
          <a:bodyPr/>
          <a:lstStyle>
            <a:lvl1pPr>
              <a:defRPr sz="2600"/>
            </a:lvl1pPr>
            <a:lvl2pPr>
              <a:defRPr sz="2400"/>
            </a:lvl2pPr>
            <a:lvl3pPr>
              <a:defRPr sz="2000"/>
            </a:lvl3pPr>
            <a:lvl4pPr>
              <a:defRPr sz="1800"/>
            </a:lvl4pPr>
            <a:lvl5pPr>
              <a:defRPr sz="1800"/>
            </a:lvl5p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Content Placeholder 3"/>
          <p:cNvSpPr>
            <a:spLocks noGrp="1"/>
          </p:cNvSpPr>
          <p:nvPr>
            <p:ph sz="half" idx="2"/>
          </p:nvPr>
        </p:nvSpPr>
        <p:spPr>
          <a:xfrm>
            <a:off x="4648200" y="1440064"/>
            <a:ext cx="4038600" cy="3326130"/>
          </a:xfrm>
        </p:spPr>
        <p:txBody>
          <a:bodyPr/>
          <a:lstStyle>
            <a:lvl1pPr>
              <a:defRPr sz="2600"/>
            </a:lvl1pPr>
            <a:lvl2pPr>
              <a:defRPr sz="2400"/>
            </a:lvl2pPr>
            <a:lvl3pPr>
              <a:defRPr sz="2000"/>
            </a:lvl3pPr>
            <a:lvl4pPr>
              <a:defRPr sz="1800"/>
            </a:lvl4pPr>
            <a:lvl5pPr>
              <a:defRPr sz="1800"/>
            </a:lvl5p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5" name="Date Placeholder 4"/>
          <p:cNvSpPr>
            <a:spLocks noGrp="1"/>
          </p:cNvSpPr>
          <p:nvPr>
            <p:ph type="dt" sz="half" idx="10"/>
          </p:nvPr>
        </p:nvSpPr>
        <p:spPr/>
        <p:txBody>
          <a:bodyPr/>
          <a:lstStyle/>
          <a:p>
            <a:fld id="{CF8798E4-990A-4154-ADC0-CE1BF4EC48A5}" type="datetimeFigureOut">
              <a:rPr lang="es-AR" smtClean="0"/>
              <a:pPr/>
              <a:t>22/11/2018</a:t>
            </a:fld>
            <a:endParaRPr lang="es-AR"/>
          </a:p>
        </p:txBody>
      </p:sp>
      <p:sp>
        <p:nvSpPr>
          <p:cNvPr id="6" name="Footer Placeholder 5"/>
          <p:cNvSpPr>
            <a:spLocks noGrp="1"/>
          </p:cNvSpPr>
          <p:nvPr>
            <p:ph type="ftr" sz="quarter" idx="11"/>
          </p:nvPr>
        </p:nvSpPr>
        <p:spPr/>
        <p:txBody>
          <a:bodyPr/>
          <a:lstStyle/>
          <a:p>
            <a:endParaRPr lang="es-AR"/>
          </a:p>
        </p:txBody>
      </p:sp>
      <p:sp>
        <p:nvSpPr>
          <p:cNvPr id="7" name="Slide Number Placeholder 6"/>
          <p:cNvSpPr>
            <a:spLocks noGrp="1"/>
          </p:cNvSpPr>
          <p:nvPr>
            <p:ph type="sldNum" sz="quarter" idx="12"/>
          </p:nvPr>
        </p:nvSpPr>
        <p:spPr/>
        <p:txBody>
          <a:bodyPr/>
          <a:lstStyle/>
          <a:p>
            <a:fld id="{ACBF6EB9-93B8-409D-911D-C5ACBA5E6AB5}" type="slidenum">
              <a:rPr lang="es-AR" smtClean="0"/>
              <a:pPr/>
              <a:t>‹#›</a:t>
            </a:fld>
            <a:endParaRPr lang="es-A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457200" y="528066"/>
            <a:ext cx="8229600" cy="857250"/>
          </a:xfrm>
        </p:spPr>
        <p:txBody>
          <a:bodyPr tIns="45720" anchor="b"/>
          <a:lstStyle>
            <a:lvl1pPr>
              <a:defRPr/>
            </a:lvl1pPr>
          </a:lstStyle>
          <a:p>
            <a:r>
              <a:rPr kumimoji="0" lang="es-ES" smtClean="0"/>
              <a:t>Haga clic para modificar el estilo de título del patrón</a:t>
            </a:r>
            <a:endParaRPr kumimoji="0" lang="en-US"/>
          </a:p>
        </p:txBody>
      </p:sp>
      <p:sp>
        <p:nvSpPr>
          <p:cNvPr id="3" name="Text Placeholder 2"/>
          <p:cNvSpPr>
            <a:spLocks noGrp="1"/>
          </p:cNvSpPr>
          <p:nvPr>
            <p:ph type="body" idx="1"/>
          </p:nvPr>
        </p:nvSpPr>
        <p:spPr>
          <a:xfrm>
            <a:off x="457200" y="1391436"/>
            <a:ext cx="4040188" cy="494514"/>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s-ES" smtClean="0"/>
              <a:t>Haga clic para modificar el estilo de texto del patrón</a:t>
            </a:r>
          </a:p>
        </p:txBody>
      </p:sp>
      <p:sp>
        <p:nvSpPr>
          <p:cNvPr id="4" name="Text Placeholder 3"/>
          <p:cNvSpPr>
            <a:spLocks noGrp="1"/>
          </p:cNvSpPr>
          <p:nvPr>
            <p:ph type="body" sz="half" idx="3"/>
          </p:nvPr>
        </p:nvSpPr>
        <p:spPr>
          <a:xfrm>
            <a:off x="4645026" y="1394818"/>
            <a:ext cx="4041775" cy="491132"/>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s-ES" smtClean="0"/>
              <a:t>Haga clic para modificar el estilo de texto del patrón</a:t>
            </a:r>
          </a:p>
        </p:txBody>
      </p:sp>
      <p:sp>
        <p:nvSpPr>
          <p:cNvPr id="5" name="Content Placeholder 4"/>
          <p:cNvSpPr>
            <a:spLocks noGrp="1"/>
          </p:cNvSpPr>
          <p:nvPr>
            <p:ph sz="quarter" idx="2"/>
          </p:nvPr>
        </p:nvSpPr>
        <p:spPr>
          <a:xfrm>
            <a:off x="457200" y="1885950"/>
            <a:ext cx="4040188" cy="288429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6" name="Content Placeholder 5"/>
          <p:cNvSpPr>
            <a:spLocks noGrp="1"/>
          </p:cNvSpPr>
          <p:nvPr>
            <p:ph sz="quarter" idx="4"/>
          </p:nvPr>
        </p:nvSpPr>
        <p:spPr>
          <a:xfrm>
            <a:off x="4645026" y="1885950"/>
            <a:ext cx="4041775" cy="288429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7" name="Date Placeholder 6"/>
          <p:cNvSpPr>
            <a:spLocks noGrp="1"/>
          </p:cNvSpPr>
          <p:nvPr>
            <p:ph type="dt" sz="half" idx="10"/>
          </p:nvPr>
        </p:nvSpPr>
        <p:spPr/>
        <p:txBody>
          <a:bodyPr/>
          <a:lstStyle/>
          <a:p>
            <a:fld id="{CF8798E4-990A-4154-ADC0-CE1BF4EC48A5}" type="datetimeFigureOut">
              <a:rPr lang="es-AR" smtClean="0"/>
              <a:pPr/>
              <a:t>22/11/2018</a:t>
            </a:fld>
            <a:endParaRPr lang="es-AR"/>
          </a:p>
        </p:txBody>
      </p:sp>
      <p:sp>
        <p:nvSpPr>
          <p:cNvPr id="8" name="Footer Placeholder 7"/>
          <p:cNvSpPr>
            <a:spLocks noGrp="1"/>
          </p:cNvSpPr>
          <p:nvPr>
            <p:ph type="ftr" sz="quarter" idx="11"/>
          </p:nvPr>
        </p:nvSpPr>
        <p:spPr/>
        <p:txBody>
          <a:bodyPr/>
          <a:lstStyle/>
          <a:p>
            <a:endParaRPr lang="es-AR"/>
          </a:p>
        </p:txBody>
      </p:sp>
      <p:sp>
        <p:nvSpPr>
          <p:cNvPr id="9" name="Slide Number Placeholder 8"/>
          <p:cNvSpPr>
            <a:spLocks noGrp="1"/>
          </p:cNvSpPr>
          <p:nvPr>
            <p:ph type="sldNum" sz="quarter" idx="12"/>
          </p:nvPr>
        </p:nvSpPr>
        <p:spPr/>
        <p:txBody>
          <a:bodyPr/>
          <a:lstStyle/>
          <a:p>
            <a:fld id="{ACBF6EB9-93B8-409D-911D-C5ACBA5E6AB5}" type="slidenum">
              <a:rPr lang="es-AR" smtClean="0"/>
              <a:pPr/>
              <a:t>‹#›</a:t>
            </a:fld>
            <a:endParaRPr lang="es-A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Sólo el título">
    <p:spTree>
      <p:nvGrpSpPr>
        <p:cNvPr id="1" name=""/>
        <p:cNvGrpSpPr/>
        <p:nvPr/>
      </p:nvGrpSpPr>
      <p:grpSpPr>
        <a:xfrm>
          <a:off x="0" y="0"/>
          <a:ext cx="0" cy="0"/>
          <a:chOff x="0" y="0"/>
          <a:chExt cx="0" cy="0"/>
        </a:xfrm>
      </p:grpSpPr>
      <p:sp>
        <p:nvSpPr>
          <p:cNvPr id="2" name="Title 1"/>
          <p:cNvSpPr>
            <a:spLocks noGrp="1"/>
          </p:cNvSpPr>
          <p:nvPr>
            <p:ph type="title"/>
          </p:nvPr>
        </p:nvSpPr>
        <p:spPr>
          <a:xfrm>
            <a:off x="457200" y="528066"/>
            <a:ext cx="8305800" cy="85725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s-ES" smtClean="0"/>
              <a:t>Haga clic para modificar el estilo de título del patrón</a:t>
            </a:r>
            <a:endParaRPr kumimoji="0" lang="en-US"/>
          </a:p>
        </p:txBody>
      </p:sp>
      <p:sp>
        <p:nvSpPr>
          <p:cNvPr id="3" name="Date Placeholder 2"/>
          <p:cNvSpPr>
            <a:spLocks noGrp="1"/>
          </p:cNvSpPr>
          <p:nvPr>
            <p:ph type="dt" sz="half" idx="10"/>
          </p:nvPr>
        </p:nvSpPr>
        <p:spPr/>
        <p:txBody>
          <a:bodyPr/>
          <a:lstStyle/>
          <a:p>
            <a:fld id="{CF8798E4-990A-4154-ADC0-CE1BF4EC48A5}" type="datetimeFigureOut">
              <a:rPr lang="es-AR" smtClean="0"/>
              <a:pPr/>
              <a:t>22/11/2018</a:t>
            </a:fld>
            <a:endParaRPr lang="es-AR"/>
          </a:p>
        </p:txBody>
      </p:sp>
      <p:sp>
        <p:nvSpPr>
          <p:cNvPr id="4" name="Footer Placeholder 3"/>
          <p:cNvSpPr>
            <a:spLocks noGrp="1"/>
          </p:cNvSpPr>
          <p:nvPr>
            <p:ph type="ftr" sz="quarter" idx="11"/>
          </p:nvPr>
        </p:nvSpPr>
        <p:spPr/>
        <p:txBody>
          <a:bodyPr/>
          <a:lstStyle/>
          <a:p>
            <a:endParaRPr lang="es-AR"/>
          </a:p>
        </p:txBody>
      </p:sp>
      <p:sp>
        <p:nvSpPr>
          <p:cNvPr id="5" name="Slide Number Placeholder 4"/>
          <p:cNvSpPr>
            <a:spLocks noGrp="1"/>
          </p:cNvSpPr>
          <p:nvPr>
            <p:ph type="sldNum" sz="quarter" idx="12"/>
          </p:nvPr>
        </p:nvSpPr>
        <p:spPr/>
        <p:txBody>
          <a:bodyPr/>
          <a:lstStyle/>
          <a:p>
            <a:fld id="{ACBF6EB9-93B8-409D-911D-C5ACBA5E6AB5}" type="slidenum">
              <a:rPr lang="es-AR" smtClean="0"/>
              <a:pPr/>
              <a:t>‹#›</a:t>
            </a:fld>
            <a:endParaRPr lang="es-A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F8798E4-990A-4154-ADC0-CE1BF4EC48A5}" type="datetimeFigureOut">
              <a:rPr lang="es-AR" smtClean="0"/>
              <a:pPr/>
              <a:t>22/11/2018</a:t>
            </a:fld>
            <a:endParaRPr lang="es-AR"/>
          </a:p>
        </p:txBody>
      </p:sp>
      <p:sp>
        <p:nvSpPr>
          <p:cNvPr id="3" name="Footer Placeholder 2"/>
          <p:cNvSpPr>
            <a:spLocks noGrp="1"/>
          </p:cNvSpPr>
          <p:nvPr>
            <p:ph type="ftr" sz="quarter" idx="11"/>
          </p:nvPr>
        </p:nvSpPr>
        <p:spPr/>
        <p:txBody>
          <a:bodyPr/>
          <a:lstStyle/>
          <a:p>
            <a:endParaRPr lang="es-AR"/>
          </a:p>
        </p:txBody>
      </p:sp>
      <p:sp>
        <p:nvSpPr>
          <p:cNvPr id="4" name="Slide Number Placeholder 3"/>
          <p:cNvSpPr>
            <a:spLocks noGrp="1"/>
          </p:cNvSpPr>
          <p:nvPr>
            <p:ph type="sldNum" sz="quarter" idx="12"/>
          </p:nvPr>
        </p:nvSpPr>
        <p:spPr/>
        <p:txBody>
          <a:bodyPr/>
          <a:lstStyle/>
          <a:p>
            <a:fld id="{ACBF6EB9-93B8-409D-911D-C5ACBA5E6AB5}" type="slidenum">
              <a:rPr lang="es-AR" smtClean="0"/>
              <a:pPr/>
              <a:t>‹#›</a:t>
            </a:fld>
            <a:endParaRPr lang="es-A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85800" y="385764"/>
            <a:ext cx="2743200" cy="871538"/>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s-ES" smtClean="0"/>
              <a:t>Haga clic para modificar el estilo de título del patrón</a:t>
            </a:r>
            <a:endParaRPr kumimoji="0" lang="en-US"/>
          </a:p>
        </p:txBody>
      </p:sp>
      <p:sp>
        <p:nvSpPr>
          <p:cNvPr id="3" name="Text Placeholder 2"/>
          <p:cNvSpPr>
            <a:spLocks noGrp="1"/>
          </p:cNvSpPr>
          <p:nvPr>
            <p:ph type="body" idx="2"/>
          </p:nvPr>
        </p:nvSpPr>
        <p:spPr>
          <a:xfrm>
            <a:off x="685800" y="1257300"/>
            <a:ext cx="2743200" cy="3429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s-ES" smtClean="0"/>
              <a:t>Haga clic para modificar el estilo de texto del patrón</a:t>
            </a:r>
          </a:p>
        </p:txBody>
      </p:sp>
      <p:sp>
        <p:nvSpPr>
          <p:cNvPr id="4" name="Content Placeholder 3"/>
          <p:cNvSpPr>
            <a:spLocks noGrp="1"/>
          </p:cNvSpPr>
          <p:nvPr>
            <p:ph sz="half" idx="1"/>
          </p:nvPr>
        </p:nvSpPr>
        <p:spPr>
          <a:xfrm>
            <a:off x="3575050" y="1257300"/>
            <a:ext cx="5111750" cy="3429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5" name="Date Placeholder 4"/>
          <p:cNvSpPr>
            <a:spLocks noGrp="1"/>
          </p:cNvSpPr>
          <p:nvPr>
            <p:ph type="dt" sz="half" idx="10"/>
          </p:nvPr>
        </p:nvSpPr>
        <p:spPr/>
        <p:txBody>
          <a:bodyPr/>
          <a:lstStyle/>
          <a:p>
            <a:fld id="{CF8798E4-990A-4154-ADC0-CE1BF4EC48A5}" type="datetimeFigureOut">
              <a:rPr lang="es-AR" smtClean="0"/>
              <a:pPr/>
              <a:t>22/11/2018</a:t>
            </a:fld>
            <a:endParaRPr lang="es-AR"/>
          </a:p>
        </p:txBody>
      </p:sp>
      <p:sp>
        <p:nvSpPr>
          <p:cNvPr id="6" name="Footer Placeholder 5"/>
          <p:cNvSpPr>
            <a:spLocks noGrp="1"/>
          </p:cNvSpPr>
          <p:nvPr>
            <p:ph type="ftr" sz="quarter" idx="11"/>
          </p:nvPr>
        </p:nvSpPr>
        <p:spPr/>
        <p:txBody>
          <a:bodyPr/>
          <a:lstStyle/>
          <a:p>
            <a:endParaRPr lang="es-AR"/>
          </a:p>
        </p:txBody>
      </p:sp>
      <p:sp>
        <p:nvSpPr>
          <p:cNvPr id="7" name="Slide Number Placeholder 6"/>
          <p:cNvSpPr>
            <a:spLocks noGrp="1"/>
          </p:cNvSpPr>
          <p:nvPr>
            <p:ph type="sldNum" sz="quarter" idx="12"/>
          </p:nvPr>
        </p:nvSpPr>
        <p:spPr/>
        <p:txBody>
          <a:bodyPr/>
          <a:lstStyle/>
          <a:p>
            <a:fld id="{ACBF6EB9-93B8-409D-911D-C5ACBA5E6AB5}" type="slidenum">
              <a:rPr lang="es-AR" smtClean="0"/>
              <a:pPr/>
              <a:t>‹#›</a:t>
            </a:fld>
            <a:endParaRPr lang="es-A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n con título">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831058"/>
            <a:ext cx="5257800" cy="30861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Right Triangle 11"/>
          <p:cNvSpPr/>
          <p:nvPr/>
        </p:nvSpPr>
        <p:spPr>
          <a:xfrm rot="420000" flipV="1">
            <a:off x="8004134" y="4019827"/>
            <a:ext cx="155448" cy="116586"/>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1"/>
          <p:cNvSpPr>
            <a:spLocks noGrp="1"/>
          </p:cNvSpPr>
          <p:nvPr>
            <p:ph type="title"/>
          </p:nvPr>
        </p:nvSpPr>
        <p:spPr>
          <a:xfrm>
            <a:off x="609600" y="882747"/>
            <a:ext cx="2212848" cy="1186966"/>
          </a:xfrm>
        </p:spPr>
        <p:txBody>
          <a:bodyPr vert="horz" lIns="45720" tIns="45720" rIns="45720" bIns="45720" anchor="b"/>
          <a:lstStyle>
            <a:lvl1pPr algn="l">
              <a:buNone/>
              <a:defRPr sz="2000" b="1">
                <a:solidFill>
                  <a:schemeClr val="tx2"/>
                </a:solidFill>
              </a:defRPr>
            </a:lvl1pPr>
          </a:lstStyle>
          <a:p>
            <a:r>
              <a:rPr kumimoji="0" lang="es-ES" smtClean="0"/>
              <a:t>Haga clic para modificar el estilo de título del patrón</a:t>
            </a:r>
            <a:endParaRPr kumimoji="0" lang="en-US"/>
          </a:p>
        </p:txBody>
      </p:sp>
      <p:sp>
        <p:nvSpPr>
          <p:cNvPr id="4" name="Text Placeholder 3"/>
          <p:cNvSpPr>
            <a:spLocks noGrp="1"/>
          </p:cNvSpPr>
          <p:nvPr>
            <p:ph type="body" sz="half" idx="2"/>
          </p:nvPr>
        </p:nvSpPr>
        <p:spPr>
          <a:xfrm>
            <a:off x="609600" y="2121589"/>
            <a:ext cx="2209800" cy="163449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s-ES" smtClean="0"/>
              <a:t>Haga clic para modificar el estilo de texto del patrón</a:t>
            </a:r>
          </a:p>
        </p:txBody>
      </p:sp>
      <p:sp>
        <p:nvSpPr>
          <p:cNvPr id="5" name="Date Placeholder 4"/>
          <p:cNvSpPr>
            <a:spLocks noGrp="1"/>
          </p:cNvSpPr>
          <p:nvPr>
            <p:ph type="dt" sz="half" idx="10"/>
          </p:nvPr>
        </p:nvSpPr>
        <p:spPr/>
        <p:txBody>
          <a:bodyPr/>
          <a:lstStyle/>
          <a:p>
            <a:fld id="{CF8798E4-990A-4154-ADC0-CE1BF4EC48A5}" type="datetimeFigureOut">
              <a:rPr lang="es-AR" smtClean="0"/>
              <a:pPr/>
              <a:t>22/11/2018</a:t>
            </a:fld>
            <a:endParaRPr lang="es-AR"/>
          </a:p>
        </p:txBody>
      </p:sp>
      <p:sp>
        <p:nvSpPr>
          <p:cNvPr id="6" name="Footer Placeholder 5"/>
          <p:cNvSpPr>
            <a:spLocks noGrp="1"/>
          </p:cNvSpPr>
          <p:nvPr>
            <p:ph type="ftr" sz="quarter" idx="11"/>
          </p:nvPr>
        </p:nvSpPr>
        <p:spPr/>
        <p:txBody>
          <a:bodyPr/>
          <a:lstStyle/>
          <a:p>
            <a:endParaRPr lang="es-AR"/>
          </a:p>
        </p:txBody>
      </p:sp>
      <p:sp>
        <p:nvSpPr>
          <p:cNvPr id="7" name="Slide Number Placeholder 6"/>
          <p:cNvSpPr>
            <a:spLocks noGrp="1"/>
          </p:cNvSpPr>
          <p:nvPr>
            <p:ph type="sldNum" sz="quarter" idx="12"/>
          </p:nvPr>
        </p:nvSpPr>
        <p:spPr>
          <a:xfrm>
            <a:off x="8077200" y="4767263"/>
            <a:ext cx="609600" cy="273844"/>
          </a:xfrm>
        </p:spPr>
        <p:txBody>
          <a:bodyPr/>
          <a:lstStyle/>
          <a:p>
            <a:fld id="{ACBF6EB9-93B8-409D-911D-C5ACBA5E6AB5}" type="slidenum">
              <a:rPr lang="es-AR" smtClean="0"/>
              <a:pPr/>
              <a:t>‹#›</a:t>
            </a:fld>
            <a:endParaRPr lang="es-AR"/>
          </a:p>
        </p:txBody>
      </p:sp>
      <p:sp>
        <p:nvSpPr>
          <p:cNvPr id="3" name="Picture Placeholder 2"/>
          <p:cNvSpPr>
            <a:spLocks noGrp="1"/>
          </p:cNvSpPr>
          <p:nvPr>
            <p:ph type="pic" idx="1"/>
          </p:nvPr>
        </p:nvSpPr>
        <p:spPr>
          <a:xfrm rot="420000">
            <a:off x="3485793" y="899638"/>
            <a:ext cx="4617720" cy="294894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s-ES" smtClean="0"/>
              <a:t>Haga clic en el icono para agregar una imagen</a:t>
            </a:r>
            <a:endParaRPr kumimoji="0" lang="en-US" dirty="0"/>
          </a:p>
        </p:txBody>
      </p:sp>
      <p:sp>
        <p:nvSpPr>
          <p:cNvPr id="10" name="Freeform 9"/>
          <p:cNvSpPr>
            <a:spLocks/>
          </p:cNvSpPr>
          <p:nvPr/>
        </p:nvSpPr>
        <p:spPr bwMode="auto">
          <a:xfrm flipV="1">
            <a:off x="-9525" y="4362450"/>
            <a:ext cx="9163050" cy="78105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Freeform 10"/>
          <p:cNvSpPr>
            <a:spLocks/>
          </p:cNvSpPr>
          <p:nvPr/>
        </p:nvSpPr>
        <p:spPr bwMode="auto">
          <a:xfrm flipV="1">
            <a:off x="4381500" y="4664869"/>
            <a:ext cx="4762500" cy="478631"/>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blip>
          <a:srcRect/>
          <a:stretch>
            <a:fillRect/>
          </a:stretch>
        </a:blipFill>
        <a:effectLst/>
      </p:bgPr>
    </p:bg>
    <p:spTree>
      <p:nvGrpSpPr>
        <p:cNvPr id="1" name=""/>
        <p:cNvGrpSpPr/>
        <p:nvPr/>
      </p:nvGrpSpPr>
      <p:grpSpPr>
        <a:xfrm>
          <a:off x="0" y="0"/>
          <a:ext cx="0" cy="0"/>
          <a:chOff x="0" y="0"/>
          <a:chExt cx="0" cy="0"/>
        </a:xfrm>
      </p:grpSpPr>
      <p:sp>
        <p:nvSpPr>
          <p:cNvPr id="7" name="Freeform 6"/>
          <p:cNvSpPr>
            <a:spLocks/>
          </p:cNvSpPr>
          <p:nvPr/>
        </p:nvSpPr>
        <p:spPr bwMode="auto">
          <a:xfrm>
            <a:off x="-9525" y="-5358"/>
            <a:ext cx="9163050" cy="78105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Freeform 7"/>
          <p:cNvSpPr>
            <a:spLocks/>
          </p:cNvSpPr>
          <p:nvPr/>
        </p:nvSpPr>
        <p:spPr bwMode="auto">
          <a:xfrm>
            <a:off x="4381500" y="-5358"/>
            <a:ext cx="4762500" cy="478631"/>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b="0" i="0" u="none">
              <a:solidFill>
                <a:schemeClr val="tx1"/>
              </a:solidFill>
              <a:latin typeface="+mn-lt"/>
              <a:ea typeface="+mn-ea"/>
              <a:cs typeface="+mn-cs"/>
            </a:endParaRPr>
          </a:p>
        </p:txBody>
      </p:sp>
      <p:sp>
        <p:nvSpPr>
          <p:cNvPr id="9" name="Title Placeholder 8"/>
          <p:cNvSpPr>
            <a:spLocks noGrp="1"/>
          </p:cNvSpPr>
          <p:nvPr>
            <p:ph type="title"/>
          </p:nvPr>
        </p:nvSpPr>
        <p:spPr>
          <a:xfrm>
            <a:off x="457200" y="528066"/>
            <a:ext cx="8229600" cy="857250"/>
          </a:xfrm>
          <a:prstGeom prst="rect">
            <a:avLst/>
          </a:prstGeom>
        </p:spPr>
        <p:txBody>
          <a:bodyPr vert="horz" lIns="0" rIns="0" bIns="0" anchor="b">
            <a:normAutofit/>
          </a:bodyPr>
          <a:lstStyle/>
          <a:p>
            <a:r>
              <a:rPr kumimoji="0" lang="es-ES" smtClean="0"/>
              <a:t>Haga clic para modificar el estilo de título del patrón</a:t>
            </a:r>
            <a:endParaRPr kumimoji="0" lang="en-US"/>
          </a:p>
        </p:txBody>
      </p:sp>
      <p:sp>
        <p:nvSpPr>
          <p:cNvPr id="30" name="Text Placeholder 29"/>
          <p:cNvSpPr>
            <a:spLocks noGrp="1"/>
          </p:cNvSpPr>
          <p:nvPr>
            <p:ph type="body" idx="1"/>
          </p:nvPr>
        </p:nvSpPr>
        <p:spPr>
          <a:xfrm>
            <a:off x="457200" y="1451610"/>
            <a:ext cx="8229600" cy="3291840"/>
          </a:xfrm>
          <a:prstGeom prst="rect">
            <a:avLst/>
          </a:prstGeom>
        </p:spPr>
        <p:txBody>
          <a:bodyPr vert="horz">
            <a:normAutofit/>
          </a:bodyPr>
          <a:lstStyle/>
          <a:p>
            <a:pPr lvl="0" eaLnBrk="1" latinLnBrk="0" hangingPunct="1"/>
            <a:r>
              <a:rPr kumimoji="0" lang="es-ES" smtClean="0"/>
              <a:t>Haga clic para modificar el estilo de texto del patrón</a:t>
            </a:r>
          </a:p>
          <a:p>
            <a:pPr lvl="1" eaLnBrk="1" latinLnBrk="0" hangingPunct="1"/>
            <a:r>
              <a:rPr kumimoji="0" lang="es-ES" smtClean="0"/>
              <a:t>Segundo nivel</a:t>
            </a:r>
          </a:p>
          <a:p>
            <a:pPr lvl="2" eaLnBrk="1" latinLnBrk="0" hangingPunct="1"/>
            <a:r>
              <a:rPr kumimoji="0" lang="es-ES" smtClean="0"/>
              <a:t>Tercer nivel</a:t>
            </a:r>
          </a:p>
          <a:p>
            <a:pPr lvl="3" eaLnBrk="1" latinLnBrk="0" hangingPunct="1"/>
            <a:r>
              <a:rPr kumimoji="0" lang="es-ES" smtClean="0"/>
              <a:t>Cuarto nivel</a:t>
            </a:r>
          </a:p>
          <a:p>
            <a:pPr lvl="4" eaLnBrk="1" latinLnBrk="0" hangingPunct="1"/>
            <a:r>
              <a:rPr kumimoji="0" lang="es-ES" smtClean="0"/>
              <a:t>Quinto nivel</a:t>
            </a:r>
            <a:endParaRPr kumimoji="0" lang="en-US"/>
          </a:p>
        </p:txBody>
      </p:sp>
      <p:sp>
        <p:nvSpPr>
          <p:cNvPr id="10" name="Date Placeholder 9"/>
          <p:cNvSpPr>
            <a:spLocks noGrp="1"/>
          </p:cNvSpPr>
          <p:nvPr>
            <p:ph type="dt" sz="half" idx="2"/>
          </p:nvPr>
        </p:nvSpPr>
        <p:spPr>
          <a:xfrm>
            <a:off x="457200" y="4767263"/>
            <a:ext cx="2133600" cy="273844"/>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CF8798E4-990A-4154-ADC0-CE1BF4EC48A5}" type="datetimeFigureOut">
              <a:rPr lang="es-AR" smtClean="0"/>
              <a:pPr/>
              <a:t>22/11/2018</a:t>
            </a:fld>
            <a:endParaRPr lang="es-AR"/>
          </a:p>
        </p:txBody>
      </p:sp>
      <p:sp>
        <p:nvSpPr>
          <p:cNvPr id="22" name="Footer Placeholder 21"/>
          <p:cNvSpPr>
            <a:spLocks noGrp="1"/>
          </p:cNvSpPr>
          <p:nvPr>
            <p:ph type="ftr" sz="quarter" idx="3"/>
          </p:nvPr>
        </p:nvSpPr>
        <p:spPr>
          <a:xfrm>
            <a:off x="2667000" y="4767263"/>
            <a:ext cx="3352800" cy="273844"/>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es-AR"/>
          </a:p>
        </p:txBody>
      </p:sp>
      <p:sp>
        <p:nvSpPr>
          <p:cNvPr id="18" name="Slide Number Placeholder 17"/>
          <p:cNvSpPr>
            <a:spLocks noGrp="1"/>
          </p:cNvSpPr>
          <p:nvPr>
            <p:ph type="sldNum" sz="quarter" idx="4"/>
          </p:nvPr>
        </p:nvSpPr>
        <p:spPr>
          <a:xfrm>
            <a:off x="7924800" y="4767263"/>
            <a:ext cx="762000" cy="273844"/>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ACBF6EB9-93B8-409D-911D-C5ACBA5E6AB5}" type="slidenum">
              <a:rPr lang="es-AR" smtClean="0"/>
              <a:pPr/>
              <a:t>‹#›</a:t>
            </a:fld>
            <a:endParaRPr lang="es-AR"/>
          </a:p>
        </p:txBody>
      </p:sp>
      <p:grpSp>
        <p:nvGrpSpPr>
          <p:cNvPr id="2" name="Group 1"/>
          <p:cNvGrpSpPr/>
          <p:nvPr/>
        </p:nvGrpSpPr>
        <p:grpSpPr>
          <a:xfrm>
            <a:off x="-19017" y="151806"/>
            <a:ext cx="9180548" cy="486918"/>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lt1" tx1="dk1" bg2="lt2" tx2="dk2" accent1="accent1" accent2="accent2" accent3="accent3" accent4="accent4" accent5="accent5" accent6="accent6" hlink="hlink" folHlink="folHlink"/>
  <p:sldLayoutIdLst>
    <p:sldLayoutId id="2147483853" r:id="rId1"/>
    <p:sldLayoutId id="2147483854" r:id="rId2"/>
    <p:sldLayoutId id="2147483855" r:id="rId3"/>
    <p:sldLayoutId id="2147483856" r:id="rId4"/>
    <p:sldLayoutId id="2147483857" r:id="rId5"/>
    <p:sldLayoutId id="2147483858" r:id="rId6"/>
    <p:sldLayoutId id="2147483859" r:id="rId7"/>
    <p:sldLayoutId id="2147483860" r:id="rId8"/>
    <p:sldLayoutId id="2147483861" r:id="rId9"/>
    <p:sldLayoutId id="2147483862" r:id="rId10"/>
    <p:sldLayoutId id="2147483863" r:id="rId11"/>
  </p:sldLayoutIdLst>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xStyles>
    <p:titleStyle>
      <a:lvl1pPr algn="l" rtl="0" eaLnBrk="1" latinLnBrk="0" hangingPunct="1">
        <a:spcBef>
          <a:spcPct val="0"/>
        </a:spcBef>
        <a:buNone/>
        <a:defRPr kumimoji="0" sz="5000" b="0" i="0" u="none"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blip>
          <a:srcRect/>
          <a:stretch>
            <a:fillRect/>
          </a:stretch>
        </a:blipFill>
        <a:effectLst/>
      </p:bgPr>
    </p:bg>
    <p:spTree>
      <p:nvGrpSpPr>
        <p:cNvPr id="1" name=""/>
        <p:cNvGrpSpPr/>
        <p:nvPr/>
      </p:nvGrpSpPr>
      <p:grpSpPr>
        <a:xfrm>
          <a:off x="0" y="0"/>
          <a:ext cx="0" cy="0"/>
          <a:chOff x="0" y="0"/>
          <a:chExt cx="0" cy="0"/>
        </a:xfrm>
      </p:grpSpPr>
      <p:sp>
        <p:nvSpPr>
          <p:cNvPr id="7" name="Freeform 6"/>
          <p:cNvSpPr>
            <a:spLocks/>
          </p:cNvSpPr>
          <p:nvPr/>
        </p:nvSpPr>
        <p:spPr bwMode="auto">
          <a:xfrm>
            <a:off x="-9525" y="-5358"/>
            <a:ext cx="9163050" cy="78105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sz="1800">
              <a:solidFill>
                <a:prstClr val="black"/>
              </a:solidFill>
            </a:endParaRPr>
          </a:p>
        </p:txBody>
      </p:sp>
      <p:sp>
        <p:nvSpPr>
          <p:cNvPr id="8" name="Freeform 7"/>
          <p:cNvSpPr>
            <a:spLocks/>
          </p:cNvSpPr>
          <p:nvPr/>
        </p:nvSpPr>
        <p:spPr bwMode="auto">
          <a:xfrm>
            <a:off x="4381500" y="-5358"/>
            <a:ext cx="4762500" cy="478631"/>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sz="1800">
              <a:solidFill>
                <a:prstClr val="black"/>
              </a:solidFill>
            </a:endParaRPr>
          </a:p>
        </p:txBody>
      </p:sp>
      <p:sp>
        <p:nvSpPr>
          <p:cNvPr id="9" name="Title Placeholder 8"/>
          <p:cNvSpPr>
            <a:spLocks noGrp="1"/>
          </p:cNvSpPr>
          <p:nvPr>
            <p:ph type="title"/>
          </p:nvPr>
        </p:nvSpPr>
        <p:spPr>
          <a:xfrm>
            <a:off x="457200" y="528066"/>
            <a:ext cx="8229600" cy="857250"/>
          </a:xfrm>
          <a:prstGeom prst="rect">
            <a:avLst/>
          </a:prstGeom>
        </p:spPr>
        <p:txBody>
          <a:bodyPr vert="horz" lIns="0" rIns="0" bIns="0" anchor="b">
            <a:normAutofit/>
          </a:bodyPr>
          <a:lstStyle/>
          <a:p>
            <a:r>
              <a:rPr kumimoji="0" lang="es-ES" smtClean="0"/>
              <a:t>Haga clic para modificar el estilo de título del patrón</a:t>
            </a:r>
            <a:endParaRPr kumimoji="0" lang="en-US"/>
          </a:p>
        </p:txBody>
      </p:sp>
      <p:sp>
        <p:nvSpPr>
          <p:cNvPr id="30" name="Text Placeholder 29"/>
          <p:cNvSpPr>
            <a:spLocks noGrp="1"/>
          </p:cNvSpPr>
          <p:nvPr>
            <p:ph type="body" idx="1"/>
          </p:nvPr>
        </p:nvSpPr>
        <p:spPr>
          <a:xfrm>
            <a:off x="457200" y="1451610"/>
            <a:ext cx="8229600" cy="3291840"/>
          </a:xfrm>
          <a:prstGeom prst="rect">
            <a:avLst/>
          </a:prstGeom>
        </p:spPr>
        <p:txBody>
          <a:bodyPr vert="horz">
            <a:normAutofit/>
          </a:bodyPr>
          <a:lstStyle/>
          <a:p>
            <a:pPr lvl="0" eaLnBrk="1" latinLnBrk="0" hangingPunct="1"/>
            <a:r>
              <a:rPr kumimoji="0" lang="es-ES" smtClean="0"/>
              <a:t>Haga clic para modificar el estilo de texto del patrón</a:t>
            </a:r>
          </a:p>
          <a:p>
            <a:pPr lvl="1" eaLnBrk="1" latinLnBrk="0" hangingPunct="1"/>
            <a:r>
              <a:rPr kumimoji="0" lang="es-ES" smtClean="0"/>
              <a:t>Segundo nivel</a:t>
            </a:r>
          </a:p>
          <a:p>
            <a:pPr lvl="2" eaLnBrk="1" latinLnBrk="0" hangingPunct="1"/>
            <a:r>
              <a:rPr kumimoji="0" lang="es-ES" smtClean="0"/>
              <a:t>Tercer nivel</a:t>
            </a:r>
          </a:p>
          <a:p>
            <a:pPr lvl="3" eaLnBrk="1" latinLnBrk="0" hangingPunct="1"/>
            <a:r>
              <a:rPr kumimoji="0" lang="es-ES" smtClean="0"/>
              <a:t>Cuarto nivel</a:t>
            </a:r>
          </a:p>
          <a:p>
            <a:pPr lvl="4" eaLnBrk="1" latinLnBrk="0" hangingPunct="1"/>
            <a:r>
              <a:rPr kumimoji="0" lang="es-ES" smtClean="0"/>
              <a:t>Quinto nivel</a:t>
            </a:r>
            <a:endParaRPr kumimoji="0" lang="en-US"/>
          </a:p>
        </p:txBody>
      </p:sp>
      <p:sp>
        <p:nvSpPr>
          <p:cNvPr id="10" name="Date Placeholder 9"/>
          <p:cNvSpPr>
            <a:spLocks noGrp="1"/>
          </p:cNvSpPr>
          <p:nvPr>
            <p:ph type="dt" sz="half" idx="2"/>
          </p:nvPr>
        </p:nvSpPr>
        <p:spPr>
          <a:xfrm>
            <a:off x="457200" y="4767264"/>
            <a:ext cx="2133600" cy="273844"/>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CF8798E4-990A-4154-ADC0-CE1BF4EC48A5}" type="datetimeFigureOut">
              <a:rPr lang="es-AR" smtClean="0">
                <a:solidFill>
                  <a:srgbClr val="C00000">
                    <a:shade val="90000"/>
                  </a:srgbClr>
                </a:solidFill>
              </a:rPr>
              <a:pPr/>
              <a:t>22/11/2018</a:t>
            </a:fld>
            <a:endParaRPr lang="es-AR">
              <a:solidFill>
                <a:srgbClr val="C00000">
                  <a:shade val="90000"/>
                </a:srgbClr>
              </a:solidFill>
            </a:endParaRPr>
          </a:p>
        </p:txBody>
      </p:sp>
      <p:sp>
        <p:nvSpPr>
          <p:cNvPr id="22" name="Footer Placeholder 21"/>
          <p:cNvSpPr>
            <a:spLocks noGrp="1"/>
          </p:cNvSpPr>
          <p:nvPr>
            <p:ph type="ftr" sz="quarter" idx="3"/>
          </p:nvPr>
        </p:nvSpPr>
        <p:spPr>
          <a:xfrm>
            <a:off x="2667000" y="4767264"/>
            <a:ext cx="3352800" cy="273844"/>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es-AR">
              <a:solidFill>
                <a:srgbClr val="C00000">
                  <a:shade val="90000"/>
                </a:srgbClr>
              </a:solidFill>
            </a:endParaRPr>
          </a:p>
        </p:txBody>
      </p:sp>
      <p:sp>
        <p:nvSpPr>
          <p:cNvPr id="18" name="Slide Number Placeholder 17"/>
          <p:cNvSpPr>
            <a:spLocks noGrp="1"/>
          </p:cNvSpPr>
          <p:nvPr>
            <p:ph type="sldNum" sz="quarter" idx="4"/>
          </p:nvPr>
        </p:nvSpPr>
        <p:spPr>
          <a:xfrm>
            <a:off x="7924800" y="4767264"/>
            <a:ext cx="762000" cy="273844"/>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ACBF6EB9-93B8-409D-911D-C5ACBA5E6AB5}" type="slidenum">
              <a:rPr lang="es-AR" smtClean="0">
                <a:solidFill>
                  <a:srgbClr val="C00000">
                    <a:shade val="90000"/>
                  </a:srgbClr>
                </a:solidFill>
              </a:rPr>
              <a:pPr/>
              <a:t>‹#›</a:t>
            </a:fld>
            <a:endParaRPr lang="es-AR">
              <a:solidFill>
                <a:srgbClr val="C00000">
                  <a:shade val="90000"/>
                </a:srgbClr>
              </a:solidFill>
            </a:endParaRPr>
          </a:p>
        </p:txBody>
      </p:sp>
      <p:grpSp>
        <p:nvGrpSpPr>
          <p:cNvPr id="2" name="Group 1"/>
          <p:cNvGrpSpPr/>
          <p:nvPr/>
        </p:nvGrpSpPr>
        <p:grpSpPr>
          <a:xfrm>
            <a:off x="-19017" y="151806"/>
            <a:ext cx="9180548" cy="486918"/>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sz="1800">
                <a:solidFill>
                  <a:prstClr val="black"/>
                </a:solidFill>
              </a:endParaRPr>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sz="1800">
                <a:solidFill>
                  <a:prstClr val="black"/>
                </a:solidFill>
              </a:endParaRPr>
            </a:p>
          </p:txBody>
        </p:sp>
      </p:grpSp>
    </p:spTree>
    <p:extLst>
      <p:ext uri="{BB962C8B-B14F-4D97-AF65-F5344CB8AC3E}">
        <p14:creationId xmlns:p14="http://schemas.microsoft.com/office/powerpoint/2010/main" val="4018577487"/>
      </p:ext>
    </p:extLst>
  </p:cSld>
  <p:clrMap bg1="lt1" tx1="dk1" bg2="lt2" tx2="dk2" accent1="accent1" accent2="accent2" accent3="accent3" accent4="accent4" accent5="accent5" accent6="accent6" hlink="hlink" folHlink="folHlink"/>
  <p:sldLayoutIdLst>
    <p:sldLayoutId id="2147483865" r:id="rId1"/>
    <p:sldLayoutId id="2147483866" r:id="rId2"/>
    <p:sldLayoutId id="2147483867" r:id="rId3"/>
    <p:sldLayoutId id="2147483868" r:id="rId4"/>
    <p:sldLayoutId id="2147483869" r:id="rId5"/>
    <p:sldLayoutId id="2147483870" r:id="rId6"/>
    <p:sldLayoutId id="2147483871" r:id="rId7"/>
    <p:sldLayoutId id="2147483872" r:id="rId8"/>
    <p:sldLayoutId id="2147483873" r:id="rId9"/>
    <p:sldLayoutId id="2147483874" r:id="rId10"/>
    <p:sldLayoutId id="2147483875" r:id="rId11"/>
  </p:sldLayoutIdLst>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xStyles>
    <p:titleStyle>
      <a:lvl1pPr algn="l" rtl="0" eaLnBrk="1" latinLnBrk="0" hangingPunct="1">
        <a:spcBef>
          <a:spcPct val="0"/>
        </a:spcBef>
        <a:buNone/>
        <a:defRPr kumimoji="0" sz="5000" b="0" i="0" u="none" kern="1200">
          <a:ln>
            <a:noFill/>
          </a:ln>
          <a:solidFill>
            <a:schemeClr val="tx2"/>
          </a:solidFill>
          <a:effectLst/>
          <a:latin typeface="+mj-lt"/>
          <a:ea typeface="+mj-ea"/>
          <a:cs typeface="+mj-cs"/>
        </a:defRPr>
      </a:lvl1pPr>
    </p:titleStyle>
    <p:bodyStyle>
      <a:lvl1pPr marL="274313" indent="-274313"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64" indent="-246882"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378" indent="-246882"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690" indent="-210307"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03" indent="-210307"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17" indent="-210307"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192" indent="-182876"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05" indent="-182876"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19" indent="-182876"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189" algn="l" rtl="0" eaLnBrk="1" latinLnBrk="0" hangingPunct="1">
        <a:defRPr kumimoji="0" kern="1200">
          <a:solidFill>
            <a:schemeClr val="tx1"/>
          </a:solidFill>
          <a:latin typeface="+mn-lt"/>
          <a:ea typeface="+mn-ea"/>
          <a:cs typeface="+mn-cs"/>
        </a:defRPr>
      </a:lvl2pPr>
      <a:lvl3pPr marL="914378" algn="l" rtl="0" eaLnBrk="1" latinLnBrk="0" hangingPunct="1">
        <a:defRPr kumimoji="0" kern="1200">
          <a:solidFill>
            <a:schemeClr val="tx1"/>
          </a:solidFill>
          <a:latin typeface="+mn-lt"/>
          <a:ea typeface="+mn-ea"/>
          <a:cs typeface="+mn-cs"/>
        </a:defRPr>
      </a:lvl3pPr>
      <a:lvl4pPr marL="1371566" algn="l" rtl="0" eaLnBrk="1" latinLnBrk="0" hangingPunct="1">
        <a:defRPr kumimoji="0" kern="1200">
          <a:solidFill>
            <a:schemeClr val="tx1"/>
          </a:solidFill>
          <a:latin typeface="+mn-lt"/>
          <a:ea typeface="+mn-ea"/>
          <a:cs typeface="+mn-cs"/>
        </a:defRPr>
      </a:lvl4pPr>
      <a:lvl5pPr marL="1828754" algn="l" rtl="0" eaLnBrk="1" latinLnBrk="0" hangingPunct="1">
        <a:defRPr kumimoji="0" kern="1200">
          <a:solidFill>
            <a:schemeClr val="tx1"/>
          </a:solidFill>
          <a:latin typeface="+mn-lt"/>
          <a:ea typeface="+mn-ea"/>
          <a:cs typeface="+mn-cs"/>
        </a:defRPr>
      </a:lvl5pPr>
      <a:lvl6pPr marL="2285943" algn="l" rtl="0" eaLnBrk="1" latinLnBrk="0" hangingPunct="1">
        <a:defRPr kumimoji="0" kern="1200">
          <a:solidFill>
            <a:schemeClr val="tx1"/>
          </a:solidFill>
          <a:latin typeface="+mn-lt"/>
          <a:ea typeface="+mn-ea"/>
          <a:cs typeface="+mn-cs"/>
        </a:defRPr>
      </a:lvl6pPr>
      <a:lvl7pPr marL="2743132" algn="l" rtl="0" eaLnBrk="1" latinLnBrk="0" hangingPunct="1">
        <a:defRPr kumimoji="0" kern="1200">
          <a:solidFill>
            <a:schemeClr val="tx1"/>
          </a:solidFill>
          <a:latin typeface="+mn-lt"/>
          <a:ea typeface="+mn-ea"/>
          <a:cs typeface="+mn-cs"/>
        </a:defRPr>
      </a:lvl7pPr>
      <a:lvl8pPr marL="3200320" algn="l" rtl="0" eaLnBrk="1" latinLnBrk="0" hangingPunct="1">
        <a:defRPr kumimoji="0" kern="1200">
          <a:solidFill>
            <a:schemeClr val="tx1"/>
          </a:solidFill>
          <a:latin typeface="+mn-lt"/>
          <a:ea typeface="+mn-ea"/>
          <a:cs typeface="+mn-cs"/>
        </a:defRPr>
      </a:lvl8pPr>
      <a:lvl9pPr marL="3657509"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jpeg"/><Relationship Id="rId7"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jpeg"/><Relationship Id="rId10" Type="http://schemas.openxmlformats.org/officeDocument/2006/relationships/image" Target="../media/image10.jpeg"/><Relationship Id="rId4" Type="http://schemas.openxmlformats.org/officeDocument/2006/relationships/image" Target="../media/image4.jpeg"/><Relationship Id="rId9" Type="http://schemas.openxmlformats.org/officeDocument/2006/relationships/image" Target="../media/image9.jpeg"/></Relationships>
</file>

<file path=ppt/slides/_rels/slide1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6.png"/><Relationship Id="rId4" Type="http://schemas.openxmlformats.org/officeDocument/2006/relationships/image" Target="../media/image26.jpeg"/></Relationships>
</file>

<file path=ppt/slides/_rels/slide1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3" Type="http://schemas.openxmlformats.org/officeDocument/2006/relationships/image" Target="../media/image27.jpeg"/><Relationship Id="rId7"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13.png"/><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6.png"/><Relationship Id="rId4" Type="http://schemas.openxmlformats.org/officeDocument/2006/relationships/image" Target="../media/image29.jpeg"/></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30.jpg"/><Relationship Id="rId5" Type="http://schemas.openxmlformats.org/officeDocument/2006/relationships/image" Target="../media/image14.png"/><Relationship Id="rId4" Type="http://schemas.openxmlformats.org/officeDocument/2006/relationships/image" Target="../media/image13.png"/></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6.png"/><Relationship Id="rId4" Type="http://schemas.openxmlformats.org/officeDocument/2006/relationships/image" Target="../media/image32.png"/></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33.png"/><Relationship Id="rId4" Type="http://schemas.openxmlformats.org/officeDocument/2006/relationships/image" Target="../media/image6.png"/></Relationships>
</file>

<file path=ppt/slides/_rels/slide18.xml.rels><?xml version="1.0" encoding="UTF-8" standalone="yes"?>
<Relationships xmlns="http://schemas.openxmlformats.org/package/2006/relationships"><Relationship Id="rId3" Type="http://schemas.openxmlformats.org/officeDocument/2006/relationships/image" Target="../media/image34.jpeg"/><Relationship Id="rId7" Type="http://schemas.openxmlformats.org/officeDocument/2006/relationships/image" Target="../media/image14.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35.jpeg"/><Relationship Id="rId5" Type="http://schemas.openxmlformats.org/officeDocument/2006/relationships/image" Target="../media/image13.png"/><Relationship Id="rId4" Type="http://schemas.openxmlformats.org/officeDocument/2006/relationships/image" Target="../media/image6.png"/></Relationships>
</file>

<file path=ppt/slides/_rels/slide1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36.png"/><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6.png"/><Relationship Id="rId4" Type="http://schemas.openxmlformats.org/officeDocument/2006/relationships/image" Target="../media/image37.png"/></Relationships>
</file>

<file path=ppt/slides/_rels/slide2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6.png"/></Relationships>
</file>

<file path=ppt/slides/_rels/slide2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5.jpeg"/><Relationship Id="rId7" Type="http://schemas.openxmlformats.org/officeDocument/2006/relationships/image" Target="../media/image6.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microsoft.com/office/2007/relationships/hdphoto" Target="../media/hdphoto5.wdp"/><Relationship Id="rId5" Type="http://schemas.openxmlformats.org/officeDocument/2006/relationships/image" Target="../media/image40.jpeg"/><Relationship Id="rId4" Type="http://schemas.openxmlformats.org/officeDocument/2006/relationships/image" Target="../media/image39.jpeg"/></Relationships>
</file>

<file path=ppt/slides/_rels/slide2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39.jpeg"/><Relationship Id="rId7" Type="http://schemas.openxmlformats.org/officeDocument/2006/relationships/image" Target="../media/image13.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6.png"/><Relationship Id="rId5" Type="http://schemas.microsoft.com/office/2007/relationships/hdphoto" Target="../media/hdphoto5.wdp"/><Relationship Id="rId4" Type="http://schemas.openxmlformats.org/officeDocument/2006/relationships/image" Target="../media/image40.jpeg"/></Relationships>
</file>

<file path=ppt/slides/_rels/slide2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6.png"/></Relationships>
</file>

<file path=ppt/slides/_rels/slide2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6.png"/><Relationship Id="rId4" Type="http://schemas.openxmlformats.org/officeDocument/2006/relationships/image" Target="../media/image42.jpeg"/></Relationships>
</file>

<file path=ppt/slides/_rels/slide2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6.png"/><Relationship Id="rId4" Type="http://schemas.openxmlformats.org/officeDocument/2006/relationships/image" Target="../media/image42.jpeg"/></Relationships>
</file>

<file path=ppt/slides/_rels/slide2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6.png"/></Relationships>
</file>

<file path=ppt/slides/_rels/slide2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6.png"/><Relationship Id="rId4" Type="http://schemas.openxmlformats.org/officeDocument/2006/relationships/image" Target="../media/image43.jpeg"/></Relationships>
</file>

<file path=ppt/slides/_rels/slide2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15.jpeg"/><Relationship Id="rId7"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6.png"/><Relationship Id="rId5" Type="http://schemas.microsoft.com/office/2007/relationships/hdphoto" Target="../media/hdphoto1.wdp"/><Relationship Id="rId4" Type="http://schemas.openxmlformats.org/officeDocument/2006/relationships/image" Target="../media/image16.jpeg"/></Relationships>
</file>

<file path=ppt/slides/_rels/slide3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6.png"/></Relationships>
</file>

<file path=ppt/slides/_rels/slide31.xml.rels><?xml version="1.0" encoding="UTF-8" standalone="yes"?>
<Relationships xmlns="http://schemas.openxmlformats.org/package/2006/relationships"><Relationship Id="rId3" Type="http://schemas.openxmlformats.org/officeDocument/2006/relationships/image" Target="../media/image15.jpeg"/><Relationship Id="rId7" Type="http://schemas.openxmlformats.org/officeDocument/2006/relationships/image" Target="../media/image14.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46.jpeg"/><Relationship Id="rId4" Type="http://schemas.openxmlformats.org/officeDocument/2006/relationships/image" Target="../media/image45.jpeg"/></Relationships>
</file>

<file path=ppt/slides/_rels/slide3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6.png"/></Relationships>
</file>

<file path=ppt/slides/_rels/slide3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21.jpeg"/><Relationship Id="rId7" Type="http://schemas.openxmlformats.org/officeDocument/2006/relationships/image" Target="../media/image13.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6.png"/><Relationship Id="rId5" Type="http://schemas.microsoft.com/office/2007/relationships/hdphoto" Target="../media/hdphoto4.wdp"/><Relationship Id="rId4" Type="http://schemas.openxmlformats.org/officeDocument/2006/relationships/image" Target="../media/image22.png"/></Relationships>
</file>

<file path=ppt/slides/_rels/slide3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4.xml"/><Relationship Id="rId1" Type="http://schemas.openxmlformats.org/officeDocument/2006/relationships/slideLayout" Target="../slideLayouts/slideLayout13.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6.png"/></Relationships>
</file>

<file path=ppt/slides/_rels/slide3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5.xml"/><Relationship Id="rId1" Type="http://schemas.openxmlformats.org/officeDocument/2006/relationships/slideLayout" Target="../slideLayouts/slideLayout13.xml"/><Relationship Id="rId5" Type="http://schemas.openxmlformats.org/officeDocument/2006/relationships/image" Target="../media/image14.png"/><Relationship Id="rId4" Type="http://schemas.openxmlformats.org/officeDocument/2006/relationships/image" Target="../media/image6.png"/></Relationships>
</file>

<file path=ppt/slides/_rels/slide3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6.xml"/><Relationship Id="rId1" Type="http://schemas.openxmlformats.org/officeDocument/2006/relationships/slideLayout" Target="../slideLayouts/slideLayout13.xml"/><Relationship Id="rId6" Type="http://schemas.openxmlformats.org/officeDocument/2006/relationships/image" Target="../media/image14.png"/><Relationship Id="rId5" Type="http://schemas.openxmlformats.org/officeDocument/2006/relationships/image" Target="../media/image6.png"/><Relationship Id="rId4" Type="http://schemas.openxmlformats.org/officeDocument/2006/relationships/image" Target="../media/image50.png"/></Relationships>
</file>

<file path=ppt/slides/_rels/slide3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7.xml"/><Relationship Id="rId1" Type="http://schemas.openxmlformats.org/officeDocument/2006/relationships/slideLayout" Target="../slideLayouts/slideLayout13.xml"/><Relationship Id="rId6" Type="http://schemas.openxmlformats.org/officeDocument/2006/relationships/image" Target="../media/image14.png"/><Relationship Id="rId5" Type="http://schemas.openxmlformats.org/officeDocument/2006/relationships/image" Target="../media/image51.png"/><Relationship Id="rId4" Type="http://schemas.openxmlformats.org/officeDocument/2006/relationships/image" Target="../media/image6.png"/></Relationships>
</file>

<file path=ppt/slides/_rels/slide3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8.xml"/><Relationship Id="rId1" Type="http://schemas.openxmlformats.org/officeDocument/2006/relationships/slideLayout" Target="../slideLayouts/slideLayout13.xml"/><Relationship Id="rId5" Type="http://schemas.openxmlformats.org/officeDocument/2006/relationships/image" Target="../media/image14.png"/><Relationship Id="rId4" Type="http://schemas.openxmlformats.org/officeDocument/2006/relationships/image" Target="../media/image6.png"/></Relationships>
</file>

<file path=ppt/slides/_rels/slide39.xml.rels><?xml version="1.0" encoding="UTF-8" standalone="yes"?>
<Relationships xmlns="http://schemas.openxmlformats.org/package/2006/relationships"><Relationship Id="rId3" Type="http://schemas.openxmlformats.org/officeDocument/2006/relationships/image" Target="../media/image15.jpeg"/><Relationship Id="rId7" Type="http://schemas.openxmlformats.org/officeDocument/2006/relationships/image" Target="../media/image14.png"/><Relationship Id="rId2" Type="http://schemas.openxmlformats.org/officeDocument/2006/relationships/notesSlide" Target="../notesSlides/notesSlide39.xml"/><Relationship Id="rId1" Type="http://schemas.openxmlformats.org/officeDocument/2006/relationships/slideLayout" Target="../slideLayouts/slideLayout13.xml"/><Relationship Id="rId6" Type="http://schemas.openxmlformats.org/officeDocument/2006/relationships/image" Target="../media/image6.png"/><Relationship Id="rId5" Type="http://schemas.openxmlformats.org/officeDocument/2006/relationships/image" Target="../media/image46.jpeg"/><Relationship Id="rId4" Type="http://schemas.openxmlformats.org/officeDocument/2006/relationships/image" Target="../media/image45.jpeg"/></Relationships>
</file>

<file path=ppt/slides/_rels/slide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6.png"/><Relationship Id="rId4" Type="http://schemas.microsoft.com/office/2007/relationships/hdphoto" Target="../media/hdphoto2.wdp"/></Relationships>
</file>

<file path=ppt/slides/_rels/slide4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40.xml"/><Relationship Id="rId1" Type="http://schemas.openxmlformats.org/officeDocument/2006/relationships/slideLayout" Target="../slideLayouts/slideLayout13.xml"/><Relationship Id="rId6" Type="http://schemas.openxmlformats.org/officeDocument/2006/relationships/image" Target="../media/image14.png"/><Relationship Id="rId5" Type="http://schemas.openxmlformats.org/officeDocument/2006/relationships/image" Target="../media/image6.png"/><Relationship Id="rId4" Type="http://schemas.openxmlformats.org/officeDocument/2006/relationships/image" Target="../media/image52.jpeg"/></Relationships>
</file>

<file path=ppt/slides/_rels/slide4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1.xml"/><Relationship Id="rId1" Type="http://schemas.openxmlformats.org/officeDocument/2006/relationships/slideLayout" Target="../slideLayouts/slideLayout13.xml"/><Relationship Id="rId5" Type="http://schemas.openxmlformats.org/officeDocument/2006/relationships/image" Target="../media/image14.png"/><Relationship Id="rId4" Type="http://schemas.openxmlformats.org/officeDocument/2006/relationships/image" Target="../media/image6.png"/></Relationships>
</file>

<file path=ppt/slides/_rels/slide4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2.xml"/><Relationship Id="rId1" Type="http://schemas.openxmlformats.org/officeDocument/2006/relationships/slideLayout" Target="../slideLayouts/slideLayout13.xml"/><Relationship Id="rId5" Type="http://schemas.openxmlformats.org/officeDocument/2006/relationships/image" Target="../media/image14.png"/><Relationship Id="rId4" Type="http://schemas.openxmlformats.org/officeDocument/2006/relationships/image" Target="../media/image6.png"/></Relationships>
</file>

<file path=ppt/slides/_rels/slide4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3.xml"/><Relationship Id="rId1" Type="http://schemas.openxmlformats.org/officeDocument/2006/relationships/slideLayout" Target="../slideLayouts/slideLayout13.xml"/><Relationship Id="rId5" Type="http://schemas.openxmlformats.org/officeDocument/2006/relationships/image" Target="../media/image14.png"/><Relationship Id="rId4" Type="http://schemas.openxmlformats.org/officeDocument/2006/relationships/image" Target="../media/image6.png"/></Relationships>
</file>

<file path=ppt/slides/_rels/slide4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4.xml"/><Relationship Id="rId1" Type="http://schemas.openxmlformats.org/officeDocument/2006/relationships/slideLayout" Target="../slideLayouts/slideLayout12.xml"/><Relationship Id="rId4" Type="http://schemas.openxmlformats.org/officeDocument/2006/relationships/image" Target="../media/image14.png"/></Relationships>
</file>

<file path=ppt/slides/_rels/slide45.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notesSlide" Target="../notesSlides/notesSlide45.xml"/><Relationship Id="rId7" Type="http://schemas.openxmlformats.org/officeDocument/2006/relationships/image" Target="../media/image58.png"/><Relationship Id="rId2" Type="http://schemas.openxmlformats.org/officeDocument/2006/relationships/slideLayout" Target="../slideLayouts/slideLayout13.xml"/><Relationship Id="rId1" Type="http://schemas.openxmlformats.org/officeDocument/2006/relationships/tags" Target="../tags/tag2.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3.png"/><Relationship Id="rId4" Type="http://schemas.microsoft.com/office/2007/relationships/hdphoto" Target="../media/hdphoto3.wdp"/></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21.jpeg"/><Relationship Id="rId7" Type="http://schemas.microsoft.com/office/2007/relationships/hdphoto" Target="../media/hdphoto4.wdp"/><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13.png"/><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6.png"/><Relationship Id="rId4" Type="http://schemas.openxmlformats.org/officeDocument/2006/relationships/image" Target="../media/image23.jpeg"/></Relationships>
</file>

<file path=ppt/slides/_rels/slide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Gerhard\Documents\IMS\_0 PROYECTO 2016\Apocalipsis\Español\IMG\Apocalipsis intro.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Resultado de imagen para encuentro con la bibli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1520" y="878234"/>
            <a:ext cx="8640960" cy="4861868"/>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pic>
        <p:nvPicPr>
          <p:cNvPr id="6" name="Imagen 5"/>
          <p:cNvPicPr>
            <a:picLocks noChangeAspect="1"/>
          </p:cNvPicPr>
          <p:nvPr/>
        </p:nvPicPr>
        <p:blipFill rotWithShape="1">
          <a:blip r:embed="rId5" cstate="print">
            <a:extLst>
              <a:ext uri="{28A0092B-C50C-407E-A947-70E740481C1C}">
                <a14:useLocalDpi xmlns:a14="http://schemas.microsoft.com/office/drawing/2010/main" val="0"/>
              </a:ext>
            </a:extLst>
          </a:blip>
          <a:srcRect b="15502"/>
          <a:stretch/>
        </p:blipFill>
        <p:spPr>
          <a:xfrm>
            <a:off x="954019" y="-644748"/>
            <a:ext cx="6984776" cy="3932217"/>
          </a:xfrm>
          <a:prstGeom prst="rect">
            <a:avLst/>
          </a:prstGeom>
          <a:effectLst>
            <a:softEdge rad="635000"/>
          </a:effectLst>
        </p:spPr>
      </p:pic>
      <p:pic>
        <p:nvPicPr>
          <p:cNvPr id="15" name="Picture 2" descr="C:\Users\Gerhard\Documents\_Estudios Biblicos PPT\ondaWEB60.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05006" y="2255932"/>
            <a:ext cx="9702826" cy="257175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C:\Users\Gerhard\Documents\IMS\_0 PROYECTO 2016\Web labibliatienerazon\biblia\images\jesus.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020272" y="-331927"/>
            <a:ext cx="2997775" cy="4271829"/>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pic>
        <p:nvPicPr>
          <p:cNvPr id="7" name="Picture 4" descr="C:\Users\Gerhard\Documents\IMS\_0 PROYECTO 2016\Apocalipsis\Español\IMG\06 caballo blanco.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974440" y="1645687"/>
            <a:ext cx="1854636" cy="3108475"/>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Resultado de imagen"/>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435560" y="1059582"/>
            <a:ext cx="2272880" cy="3768505"/>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pic>
        <p:nvPicPr>
          <p:cNvPr id="21" name="Picture 2" descr="C:\Users\Gerhard\Documents\Asociacion Argentina\Lecciones\LES 02 2017\cordero y leon.jpeg"/>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t="19588" b="11087"/>
          <a:stretch/>
        </p:blipFill>
        <p:spPr bwMode="auto">
          <a:xfrm>
            <a:off x="-1078619" y="0"/>
            <a:ext cx="5067139" cy="3501114"/>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3" name="2 Subtítulo"/>
          <p:cNvSpPr>
            <a:spLocks noGrp="1"/>
          </p:cNvSpPr>
          <p:nvPr>
            <p:ph type="subTitle" idx="1"/>
          </p:nvPr>
        </p:nvSpPr>
        <p:spPr>
          <a:xfrm>
            <a:off x="251520" y="3291830"/>
            <a:ext cx="1122006" cy="1152128"/>
          </a:xfrm>
        </p:spPr>
        <p:txBody>
          <a:bodyPr>
            <a:noAutofit/>
          </a:bodyPr>
          <a:lstStyle/>
          <a:p>
            <a:pPr algn="ctr"/>
            <a:r>
              <a:rPr lang="es-ES" sz="4000" b="1" dirty="0" smtClean="0">
                <a:solidFill>
                  <a:srgbClr val="99CCFF"/>
                </a:solidFill>
              </a:rPr>
              <a:t>12</a:t>
            </a:r>
            <a:endParaRPr lang="es-AR" sz="4000" b="1" dirty="0">
              <a:solidFill>
                <a:srgbClr val="99CCFF"/>
              </a:solidFill>
            </a:endParaRPr>
          </a:p>
        </p:txBody>
      </p:sp>
      <p:pic>
        <p:nvPicPr>
          <p:cNvPr id="8" name="Imagen 7"/>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948264" y="4240256"/>
            <a:ext cx="2123728" cy="923782"/>
          </a:xfrm>
          <a:prstGeom prst="rect">
            <a:avLst/>
          </a:prstGeom>
        </p:spPr>
      </p:pic>
      <p:sp>
        <p:nvSpPr>
          <p:cNvPr id="14" name="2 Subtítulo"/>
          <p:cNvSpPr txBox="1">
            <a:spLocks/>
          </p:cNvSpPr>
          <p:nvPr/>
        </p:nvSpPr>
        <p:spPr>
          <a:xfrm>
            <a:off x="3563888" y="411509"/>
            <a:ext cx="3098571" cy="864097"/>
          </a:xfrm>
          <a:prstGeom prst="rect">
            <a:avLst/>
          </a:prstGeom>
        </p:spPr>
        <p:txBody>
          <a:bodyPr vert="horz" lIns="0" rIns="18288">
            <a:noAutofit/>
          </a:bodyPr>
          <a:lstStyle>
            <a:lvl1pPr marL="0" marR="45720" indent="0" algn="r" rtl="0" eaLnBrk="1" latinLnBrk="0" hangingPunct="1">
              <a:spcBef>
                <a:spcPct val="20000"/>
              </a:spcBef>
              <a:buClr>
                <a:schemeClr val="accent3"/>
              </a:buClr>
              <a:buSzPct val="95000"/>
              <a:buFont typeface="Wingdings 2"/>
              <a:buNone/>
              <a:defRPr kumimoji="0" sz="2600" kern="1200">
                <a:solidFill>
                  <a:schemeClr val="tx1"/>
                </a:solidFill>
                <a:latin typeface="+mn-lt"/>
                <a:ea typeface="+mn-ea"/>
                <a:cs typeface="+mn-cs"/>
              </a:defRPr>
            </a:lvl1pPr>
            <a:lvl2pPr marL="457200" indent="0" algn="ctr" rtl="0" eaLnBrk="1" latinLnBrk="0" hangingPunct="1">
              <a:spcBef>
                <a:spcPct val="20000"/>
              </a:spcBef>
              <a:buClr>
                <a:schemeClr val="accent1"/>
              </a:buClr>
              <a:buSzPct val="85000"/>
              <a:buFont typeface="Wingdings 2"/>
              <a:buNone/>
              <a:defRPr kumimoji="0" sz="2400" kern="1200">
                <a:solidFill>
                  <a:schemeClr val="tx1"/>
                </a:solidFill>
                <a:latin typeface="+mn-lt"/>
                <a:ea typeface="+mn-ea"/>
                <a:cs typeface="+mn-cs"/>
              </a:defRPr>
            </a:lvl2pPr>
            <a:lvl3pPr marL="914400" indent="0" algn="ctr" rtl="0" eaLnBrk="1" latinLnBrk="0" hangingPunct="1">
              <a:spcBef>
                <a:spcPct val="20000"/>
              </a:spcBef>
              <a:buClr>
                <a:schemeClr val="accent2"/>
              </a:buClr>
              <a:buSzPct val="70000"/>
              <a:buFont typeface="Wingdings 2"/>
              <a:buNone/>
              <a:defRPr kumimoji="0" sz="2100" kern="1200">
                <a:solidFill>
                  <a:schemeClr val="tx1"/>
                </a:solidFill>
                <a:latin typeface="+mn-lt"/>
                <a:ea typeface="+mn-ea"/>
                <a:cs typeface="+mn-cs"/>
              </a:defRPr>
            </a:lvl3pPr>
            <a:lvl4pPr marL="1371600" indent="0" algn="ctr" rtl="0" eaLnBrk="1" latinLnBrk="0" hangingPunct="1">
              <a:spcBef>
                <a:spcPct val="20000"/>
              </a:spcBef>
              <a:buClr>
                <a:schemeClr val="accent3"/>
              </a:buClr>
              <a:buSzPct val="65000"/>
              <a:buFont typeface="Wingdings 2"/>
              <a:buNone/>
              <a:defRPr kumimoji="0" sz="2000" kern="1200">
                <a:solidFill>
                  <a:schemeClr val="tx1"/>
                </a:solidFill>
                <a:latin typeface="+mn-lt"/>
                <a:ea typeface="+mn-ea"/>
                <a:cs typeface="+mn-cs"/>
              </a:defRPr>
            </a:lvl4pPr>
            <a:lvl5pPr marL="1828800" indent="0" algn="ctr" rtl="0" eaLnBrk="1" latinLnBrk="0" hangingPunct="1">
              <a:spcBef>
                <a:spcPct val="20000"/>
              </a:spcBef>
              <a:buClr>
                <a:schemeClr val="accent4"/>
              </a:buClr>
              <a:buSzPct val="65000"/>
              <a:buFont typeface="Wingdings 2"/>
              <a:buNone/>
              <a:defRPr kumimoji="0" sz="2000" kern="1200">
                <a:solidFill>
                  <a:schemeClr val="tx1"/>
                </a:solidFill>
                <a:latin typeface="+mn-lt"/>
                <a:ea typeface="+mn-ea"/>
                <a:cs typeface="+mn-cs"/>
              </a:defRPr>
            </a:lvl5pPr>
            <a:lvl6pPr marL="2286000" indent="0" algn="ctr" rtl="0" eaLnBrk="1" latinLnBrk="0" hangingPunct="1">
              <a:spcBef>
                <a:spcPct val="20000"/>
              </a:spcBef>
              <a:buClr>
                <a:schemeClr val="accent5"/>
              </a:buClr>
              <a:buSzPct val="80000"/>
              <a:buFont typeface="Wingdings 2"/>
              <a:buNone/>
              <a:defRPr kumimoji="0" sz="1800" kern="1200">
                <a:solidFill>
                  <a:schemeClr val="tx1"/>
                </a:solidFill>
                <a:latin typeface="+mn-lt"/>
                <a:ea typeface="+mn-ea"/>
                <a:cs typeface="+mn-cs"/>
              </a:defRPr>
            </a:lvl6pPr>
            <a:lvl7pPr marL="2743200" indent="0" algn="ctr" rtl="0" eaLnBrk="1" latinLnBrk="0" hangingPunct="1">
              <a:spcBef>
                <a:spcPct val="20000"/>
              </a:spcBef>
              <a:buClr>
                <a:schemeClr val="accent6"/>
              </a:buClr>
              <a:buSzPct val="80000"/>
              <a:buFont typeface="Wingdings 2"/>
              <a:buNone/>
              <a:defRPr kumimoji="0" sz="1600" kern="1200" baseline="0">
                <a:solidFill>
                  <a:schemeClr val="tx1"/>
                </a:solidFill>
                <a:latin typeface="+mn-lt"/>
                <a:ea typeface="+mn-ea"/>
                <a:cs typeface="+mn-cs"/>
              </a:defRPr>
            </a:lvl7pPr>
            <a:lvl8pPr marL="3200400" indent="0" algn="ctr" rtl="0" eaLnBrk="1" latinLnBrk="0" hangingPunct="1">
              <a:spcBef>
                <a:spcPct val="20000"/>
              </a:spcBef>
              <a:buClr>
                <a:schemeClr val="tx2"/>
              </a:buClr>
              <a:buNone/>
              <a:defRPr kumimoji="0" sz="1600" kern="1200">
                <a:solidFill>
                  <a:schemeClr val="tx1"/>
                </a:solidFill>
                <a:latin typeface="+mn-lt"/>
                <a:ea typeface="+mn-ea"/>
                <a:cs typeface="+mn-cs"/>
              </a:defRPr>
            </a:lvl8pPr>
            <a:lvl9pPr marL="3657600" indent="0" algn="ctr" rtl="0" eaLnBrk="1" latinLnBrk="0" hangingPunct="1">
              <a:spcBef>
                <a:spcPct val="20000"/>
              </a:spcBef>
              <a:buClr>
                <a:schemeClr val="tx2"/>
              </a:buClr>
              <a:buFontTx/>
              <a:buNone/>
              <a:defRPr kumimoji="0" sz="1400" kern="1200" baseline="0">
                <a:solidFill>
                  <a:schemeClr val="tx1"/>
                </a:solidFill>
                <a:latin typeface="+mn-lt"/>
                <a:ea typeface="+mn-ea"/>
                <a:cs typeface="+mn-cs"/>
              </a:defRPr>
            </a:lvl9pPr>
          </a:lstStyle>
          <a:p>
            <a:pPr algn="ctr"/>
            <a:r>
              <a:rPr lang="es-AR" sz="2400" b="1" dirty="0" err="1">
                <a:ln w="9525">
                  <a:solidFill>
                    <a:schemeClr val="bg1"/>
                  </a:solidFill>
                  <a:prstDash val="solid"/>
                </a:ln>
                <a:effectLst>
                  <a:outerShdw blurRad="12700" dist="38100" dir="2700000" algn="tl" rotWithShape="0">
                    <a:schemeClr val="bg1">
                      <a:lumMod val="50000"/>
                    </a:schemeClr>
                  </a:outerShdw>
                </a:effectLst>
              </a:rPr>
              <a:t>The</a:t>
            </a:r>
            <a:r>
              <a:rPr lang="es-AR" sz="2400" b="1" dirty="0">
                <a:ln w="9525">
                  <a:solidFill>
                    <a:schemeClr val="bg1"/>
                  </a:solidFill>
                  <a:prstDash val="solid"/>
                </a:ln>
                <a:effectLst>
                  <a:outerShdw blurRad="12700" dist="38100" dir="2700000" algn="tl" rotWithShape="0">
                    <a:schemeClr val="bg1">
                      <a:lumMod val="50000"/>
                    </a:schemeClr>
                  </a:outerShdw>
                </a:effectLst>
              </a:rPr>
              <a:t> </a:t>
            </a:r>
            <a:r>
              <a:rPr lang="es-AR" sz="2400" b="1" dirty="0" err="1">
                <a:ln w="9525">
                  <a:solidFill>
                    <a:schemeClr val="bg1"/>
                  </a:solidFill>
                  <a:prstDash val="solid"/>
                </a:ln>
                <a:effectLst>
                  <a:outerShdw blurRad="12700" dist="38100" dir="2700000" algn="tl" rotWithShape="0">
                    <a:schemeClr val="bg1">
                      <a:lumMod val="50000"/>
                    </a:schemeClr>
                  </a:outerShdw>
                </a:effectLst>
              </a:rPr>
              <a:t>future</a:t>
            </a:r>
            <a:r>
              <a:rPr lang="es-AR" sz="2400" b="1" dirty="0">
                <a:ln w="9525">
                  <a:solidFill>
                    <a:schemeClr val="bg1"/>
                  </a:solidFill>
                  <a:prstDash val="solid"/>
                </a:ln>
                <a:effectLst>
                  <a:outerShdw blurRad="12700" dist="38100" dir="2700000" algn="tl" rotWithShape="0">
                    <a:schemeClr val="bg1">
                      <a:lumMod val="50000"/>
                    </a:schemeClr>
                  </a:outerShdw>
                </a:effectLst>
              </a:rPr>
              <a:t> </a:t>
            </a:r>
            <a:r>
              <a:rPr lang="es-AR" sz="2400" b="1" dirty="0" err="1">
                <a:ln w="9525">
                  <a:solidFill>
                    <a:schemeClr val="bg1"/>
                  </a:solidFill>
                  <a:prstDash val="solid"/>
                </a:ln>
                <a:effectLst>
                  <a:outerShdw blurRad="12700" dist="38100" dir="2700000" algn="tl" rotWithShape="0">
                    <a:schemeClr val="bg1">
                      <a:lumMod val="50000"/>
                    </a:schemeClr>
                  </a:outerShdw>
                </a:effectLst>
              </a:rPr>
              <a:t>revealed</a:t>
            </a:r>
            <a:r>
              <a:rPr lang="es-AR" sz="2400" b="1" dirty="0">
                <a:ln w="9525">
                  <a:solidFill>
                    <a:schemeClr val="bg1"/>
                  </a:solidFill>
                  <a:prstDash val="solid"/>
                </a:ln>
                <a:effectLst>
                  <a:outerShdw blurRad="12700" dist="38100" dir="2700000" algn="tl" rotWithShape="0">
                    <a:schemeClr val="bg1">
                      <a:lumMod val="50000"/>
                    </a:schemeClr>
                  </a:outerShdw>
                </a:effectLst>
              </a:rPr>
              <a:t> in </a:t>
            </a:r>
            <a:r>
              <a:rPr lang="es-AR" sz="2400" b="1" dirty="0" err="1">
                <a:ln w="9525">
                  <a:solidFill>
                    <a:schemeClr val="bg1"/>
                  </a:solidFill>
                  <a:prstDash val="solid"/>
                </a:ln>
                <a:effectLst>
                  <a:outerShdw blurRad="12700" dist="38100" dir="2700000" algn="tl" rotWithShape="0">
                    <a:schemeClr val="bg1">
                      <a:lumMod val="50000"/>
                    </a:schemeClr>
                  </a:outerShdw>
                </a:effectLst>
              </a:rPr>
              <a:t>Revelation</a:t>
            </a:r>
            <a:endParaRPr lang="es-AR" sz="2400" b="1" dirty="0">
              <a:ln w="9525">
                <a:solidFill>
                  <a:schemeClr val="bg1"/>
                </a:solidFill>
                <a:prstDash val="solid"/>
              </a:ln>
              <a:effectLst>
                <a:outerShdw blurRad="12700" dist="38100" dir="2700000" algn="tl" rotWithShape="0">
                  <a:schemeClr val="bg1">
                    <a:lumMod val="50000"/>
                  </a:schemeClr>
                </a:outerShdw>
              </a:effectLst>
            </a:endParaRPr>
          </a:p>
        </p:txBody>
      </p:sp>
      <p:sp>
        <p:nvSpPr>
          <p:cNvPr id="2" name="1 Título"/>
          <p:cNvSpPr>
            <a:spLocks noGrp="1"/>
          </p:cNvSpPr>
          <p:nvPr>
            <p:ph type="ctrTitle"/>
          </p:nvPr>
        </p:nvSpPr>
        <p:spPr>
          <a:xfrm>
            <a:off x="857481" y="3363838"/>
            <a:ext cx="6189935" cy="1535852"/>
          </a:xfrm>
        </p:spPr>
        <p:txBody>
          <a:bodyPr>
            <a:normAutofit fontScale="90000"/>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b="0" dirty="0" smtClean="0">
                <a:solidFill>
                  <a:srgbClr val="FF0000"/>
                </a:solidFill>
                <a:effectLst>
                  <a:outerShdw blurRad="38100" dist="38100" dir="2700000" algn="tl">
                    <a:srgbClr val="000000">
                      <a:alpha val="43137"/>
                    </a:srgbClr>
                  </a:outerShdw>
                </a:effectLst>
              </a:rPr>
              <a:t>United States</a:t>
            </a:r>
            <a:br>
              <a:rPr lang="en-US" b="0" dirty="0" smtClean="0">
                <a:solidFill>
                  <a:srgbClr val="FF0000"/>
                </a:solidFill>
                <a:effectLst>
                  <a:outerShdw blurRad="38100" dist="38100" dir="2700000" algn="tl">
                    <a:srgbClr val="000000">
                      <a:alpha val="43137"/>
                    </a:srgbClr>
                  </a:outerShdw>
                </a:effectLst>
              </a:rPr>
            </a:br>
            <a:r>
              <a:rPr lang="en-US" b="0" dirty="0" smtClean="0">
                <a:solidFill>
                  <a:srgbClr val="FF0000"/>
                </a:solidFill>
                <a:effectLst>
                  <a:outerShdw blurRad="38100" dist="38100" dir="2700000" algn="tl">
                    <a:srgbClr val="000000">
                      <a:alpha val="43137"/>
                    </a:srgbClr>
                  </a:outerShdw>
                </a:effectLst>
              </a:rPr>
              <a:t> in the Book of </a:t>
            </a:r>
            <a:r>
              <a:rPr lang="en-US" b="0" dirty="0">
                <a:solidFill>
                  <a:srgbClr val="FF0000"/>
                </a:solidFill>
                <a:effectLst>
                  <a:outerShdw blurRad="38100" dist="38100" dir="2700000" algn="tl">
                    <a:srgbClr val="000000">
                      <a:alpha val="43137"/>
                    </a:srgbClr>
                  </a:outerShdw>
                </a:effectLst>
              </a:rPr>
              <a:t>Revelation</a:t>
            </a:r>
            <a:endParaRPr lang="es-AR" b="0" spc="50" dirty="0">
              <a:ln w="11430"/>
              <a:solidFill>
                <a:srgbClr val="FF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91641625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childTnLst>
                          </p:cTn>
                        </p:par>
                        <p:par>
                          <p:cTn id="8" fill="hold">
                            <p:stCondLst>
                              <p:cond delay="1000"/>
                            </p:stCondLst>
                            <p:childTnLst>
                              <p:par>
                                <p:cTn id="9" presetID="47" presetClass="entr" presetSubtype="0" fill="hold"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fade">
                                      <p:cBhvr>
                                        <p:cTn id="11" dur="1000"/>
                                        <p:tgtEl>
                                          <p:spTgt spid="20"/>
                                        </p:tgtEl>
                                      </p:cBhvr>
                                    </p:animEffect>
                                    <p:anim calcmode="lin" valueType="num">
                                      <p:cBhvr>
                                        <p:cTn id="12" dur="1000" fill="hold"/>
                                        <p:tgtEl>
                                          <p:spTgt spid="20"/>
                                        </p:tgtEl>
                                        <p:attrNameLst>
                                          <p:attrName>ppt_x</p:attrName>
                                        </p:attrNameLst>
                                      </p:cBhvr>
                                      <p:tavLst>
                                        <p:tav tm="0">
                                          <p:val>
                                            <p:strVal val="#ppt_x"/>
                                          </p:val>
                                        </p:tav>
                                        <p:tav tm="100000">
                                          <p:val>
                                            <p:strVal val="#ppt_x"/>
                                          </p:val>
                                        </p:tav>
                                      </p:tavLst>
                                    </p:anim>
                                    <p:anim calcmode="lin" valueType="num">
                                      <p:cBhvr>
                                        <p:cTn id="13" dur="1000" fill="hold"/>
                                        <p:tgtEl>
                                          <p:spTgt spid="20"/>
                                        </p:tgtEl>
                                        <p:attrNameLst>
                                          <p:attrName>ppt_y</p:attrName>
                                        </p:attrNameLst>
                                      </p:cBhvr>
                                      <p:tavLst>
                                        <p:tav tm="0">
                                          <p:val>
                                            <p:strVal val="#ppt_y-.1"/>
                                          </p:val>
                                        </p:tav>
                                        <p:tav tm="100000">
                                          <p:val>
                                            <p:strVal val="#ppt_y"/>
                                          </p:val>
                                        </p:tav>
                                      </p:tavLst>
                                    </p:anim>
                                  </p:childTnLst>
                                </p:cTn>
                              </p:par>
                            </p:childTnLst>
                          </p:cTn>
                        </p:par>
                        <p:par>
                          <p:cTn id="14" fill="hold">
                            <p:stCondLst>
                              <p:cond delay="2000"/>
                            </p:stCondLst>
                            <p:childTnLst>
                              <p:par>
                                <p:cTn id="15" presetID="10" presetClass="entr" presetSubtype="0" fill="hold" nodeType="after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1000"/>
                                        <p:tgtEl>
                                          <p:spTgt spid="21"/>
                                        </p:tgtEl>
                                      </p:cBhvr>
                                    </p:animEffect>
                                  </p:childTnLst>
                                </p:cTn>
                              </p:par>
                            </p:childTnLst>
                          </p:cTn>
                        </p:par>
                        <p:par>
                          <p:cTn id="18" fill="hold">
                            <p:stCondLst>
                              <p:cond delay="3000"/>
                            </p:stCondLst>
                            <p:childTnLst>
                              <p:par>
                                <p:cTn id="19" presetID="10" presetClass="entr" presetSubtype="0" fill="hold" nodeType="after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childTnLst>
                                </p:cTn>
                              </p:par>
                            </p:childTnLst>
                          </p:cTn>
                        </p:par>
                        <p:par>
                          <p:cTn id="22" fill="hold">
                            <p:stCondLst>
                              <p:cond delay="4000"/>
                            </p:stCondLst>
                            <p:childTnLst>
                              <p:par>
                                <p:cTn id="23" presetID="10" presetClass="entr" presetSubtype="0" fill="hold" nodeType="after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fade">
                                      <p:cBhvr>
                                        <p:cTn id="25" dur="1000"/>
                                        <p:tgtEl>
                                          <p:spTgt spid="19"/>
                                        </p:tgtEl>
                                      </p:cBhvr>
                                    </p:animEffect>
                                  </p:childTnLst>
                                </p:cTn>
                              </p:par>
                            </p:childTnLst>
                          </p:cTn>
                        </p:par>
                        <p:par>
                          <p:cTn id="26" fill="hold">
                            <p:stCondLst>
                              <p:cond delay="5000"/>
                            </p:stCondLst>
                            <p:childTnLst>
                              <p:par>
                                <p:cTn id="27" presetID="26" presetClass="emph" presetSubtype="0" fill="hold" nodeType="afterEffect">
                                  <p:stCondLst>
                                    <p:cond delay="0"/>
                                  </p:stCondLst>
                                  <p:childTnLst>
                                    <p:animEffect transition="out" filter="fade">
                                      <p:cBhvr>
                                        <p:cTn id="28" dur="500" tmFilter="0, 0; .2, .5; .8, .5; 1, 0"/>
                                        <p:tgtEl>
                                          <p:spTgt spid="7"/>
                                        </p:tgtEl>
                                      </p:cBhvr>
                                    </p:animEffect>
                                    <p:animScale>
                                      <p:cBhvr>
                                        <p:cTn id="29" dur="250" autoRev="1" fill="hold"/>
                                        <p:tgtEl>
                                          <p:spTgt spid="7"/>
                                        </p:tgtEl>
                                      </p:cBhvr>
                                      <p:by x="105000" y="105000"/>
                                    </p:animScale>
                                  </p:childTnLst>
                                </p:cTn>
                              </p:par>
                            </p:childTnLst>
                          </p:cTn>
                        </p:par>
                        <p:par>
                          <p:cTn id="30" fill="hold">
                            <p:stCondLst>
                              <p:cond delay="5500"/>
                            </p:stCondLst>
                            <p:childTnLst>
                              <p:par>
                                <p:cTn id="31" presetID="2" presetClass="entr" presetSubtype="4" fill="hold" grpId="0" nodeType="afterEffect">
                                  <p:stCondLst>
                                    <p:cond delay="0"/>
                                  </p:stCondLst>
                                  <p:childTnLst>
                                    <p:set>
                                      <p:cBhvr>
                                        <p:cTn id="32" dur="1" fill="hold">
                                          <p:stCondLst>
                                            <p:cond delay="0"/>
                                          </p:stCondLst>
                                        </p:cTn>
                                        <p:tgtEl>
                                          <p:spTgt spid="2"/>
                                        </p:tgtEl>
                                        <p:attrNameLst>
                                          <p:attrName>style.visibility</p:attrName>
                                        </p:attrNameLst>
                                      </p:cBhvr>
                                      <p:to>
                                        <p:strVal val="visible"/>
                                      </p:to>
                                    </p:set>
                                    <p:anim calcmode="lin" valueType="num">
                                      <p:cBhvr additive="base">
                                        <p:cTn id="33" dur="1250" fill="hold"/>
                                        <p:tgtEl>
                                          <p:spTgt spid="2"/>
                                        </p:tgtEl>
                                        <p:attrNameLst>
                                          <p:attrName>ppt_x</p:attrName>
                                        </p:attrNameLst>
                                      </p:cBhvr>
                                      <p:tavLst>
                                        <p:tav tm="0">
                                          <p:val>
                                            <p:strVal val="#ppt_x"/>
                                          </p:val>
                                        </p:tav>
                                        <p:tav tm="100000">
                                          <p:val>
                                            <p:strVal val="#ppt_x"/>
                                          </p:val>
                                        </p:tav>
                                      </p:tavLst>
                                    </p:anim>
                                    <p:anim calcmode="lin" valueType="num">
                                      <p:cBhvr additive="base">
                                        <p:cTn id="34" dur="1250" fill="hold"/>
                                        <p:tgtEl>
                                          <p:spTgt spid="2"/>
                                        </p:tgtEl>
                                        <p:attrNameLst>
                                          <p:attrName>ppt_y</p:attrName>
                                        </p:attrNameLst>
                                      </p:cBhvr>
                                      <p:tavLst>
                                        <p:tav tm="0">
                                          <p:val>
                                            <p:strVal val="1+#ppt_h/2"/>
                                          </p:val>
                                        </p:tav>
                                        <p:tav tm="100000">
                                          <p:val>
                                            <p:strVal val="#ppt_y"/>
                                          </p:val>
                                        </p:tav>
                                      </p:tavLst>
                                    </p:anim>
                                  </p:childTnLst>
                                </p:cTn>
                              </p:par>
                            </p:childTnLst>
                          </p:cTn>
                        </p:par>
                        <p:par>
                          <p:cTn id="35" fill="hold">
                            <p:stCondLst>
                              <p:cond delay="6750"/>
                            </p:stCondLst>
                            <p:childTnLst>
                              <p:par>
                                <p:cTn id="36" presetID="42" presetClass="entr" presetSubtype="0" fill="hold" grpId="0" nodeType="afterEffect">
                                  <p:stCondLst>
                                    <p:cond delay="0"/>
                                  </p:stCondLst>
                                  <p:childTnLst>
                                    <p:set>
                                      <p:cBhvr>
                                        <p:cTn id="37" dur="1" fill="hold">
                                          <p:stCondLst>
                                            <p:cond delay="0"/>
                                          </p:stCondLst>
                                        </p:cTn>
                                        <p:tgtEl>
                                          <p:spTgt spid="3">
                                            <p:txEl>
                                              <p:pRg st="0" end="0"/>
                                            </p:txEl>
                                          </p:spTgt>
                                        </p:tgtEl>
                                        <p:attrNameLst>
                                          <p:attrName>style.visibility</p:attrName>
                                        </p:attrNameLst>
                                      </p:cBhvr>
                                      <p:to>
                                        <p:strVal val="visible"/>
                                      </p:to>
                                    </p:set>
                                    <p:animEffect transition="in" filter="fade">
                                      <p:cBhvr>
                                        <p:cTn id="38" dur="1000"/>
                                        <p:tgtEl>
                                          <p:spTgt spid="3">
                                            <p:txEl>
                                              <p:pRg st="0" end="0"/>
                                            </p:txEl>
                                          </p:spTgt>
                                        </p:tgtEl>
                                      </p:cBhvr>
                                    </p:animEffect>
                                    <p:anim calcmode="lin" valueType="num">
                                      <p:cBhvr>
                                        <p:cTn id="39"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40"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41" fill="hold">
                            <p:stCondLst>
                              <p:cond delay="7750"/>
                            </p:stCondLst>
                            <p:childTnLst>
                              <p:par>
                                <p:cTn id="42" presetID="22" presetClass="entr" presetSubtype="1" fill="hold" nodeType="afterEffect">
                                  <p:stCondLst>
                                    <p:cond delay="0"/>
                                  </p:stCondLst>
                                  <p:childTnLst>
                                    <p:set>
                                      <p:cBhvr>
                                        <p:cTn id="43" dur="1" fill="hold">
                                          <p:stCondLst>
                                            <p:cond delay="0"/>
                                          </p:stCondLst>
                                        </p:cTn>
                                        <p:tgtEl>
                                          <p:spTgt spid="15"/>
                                        </p:tgtEl>
                                        <p:attrNameLst>
                                          <p:attrName>style.visibility</p:attrName>
                                        </p:attrNameLst>
                                      </p:cBhvr>
                                      <p:to>
                                        <p:strVal val="visible"/>
                                      </p:to>
                                    </p:set>
                                    <p:animEffect transition="in" filter="wipe(up)">
                                      <p:cBhvr>
                                        <p:cTn id="44" dur="500"/>
                                        <p:tgtEl>
                                          <p:spTgt spid="15"/>
                                        </p:tgtEl>
                                      </p:cBhvr>
                                    </p:animEffect>
                                  </p:childTnLst>
                                </p:cTn>
                              </p:par>
                            </p:childTnLst>
                          </p:cTn>
                        </p:par>
                        <p:par>
                          <p:cTn id="45" fill="hold">
                            <p:stCondLst>
                              <p:cond delay="8250"/>
                            </p:stCondLst>
                            <p:childTnLst>
                              <p:par>
                                <p:cTn id="46" presetID="26" presetClass="emph" presetSubtype="0" fill="hold" grpId="1" nodeType="afterEffect">
                                  <p:stCondLst>
                                    <p:cond delay="0"/>
                                  </p:stCondLst>
                                  <p:childTnLst>
                                    <p:animEffect transition="out" filter="fade">
                                      <p:cBhvr>
                                        <p:cTn id="47" dur="750" tmFilter="0, 0; .2, .5; .8, .5; 1, 0"/>
                                        <p:tgtEl>
                                          <p:spTgt spid="3">
                                            <p:txEl>
                                              <p:pRg st="0" end="0"/>
                                            </p:txEl>
                                          </p:spTgt>
                                        </p:tgtEl>
                                      </p:cBhvr>
                                    </p:animEffect>
                                    <p:animScale>
                                      <p:cBhvr>
                                        <p:cTn id="48" dur="375" autoRev="1" fill="hold"/>
                                        <p:tgtEl>
                                          <p:spTgt spid="3">
                                            <p:txEl>
                                              <p:pRg st="0" end="0"/>
                                            </p:txEl>
                                          </p:spTgt>
                                        </p:tgtEl>
                                      </p:cBhvr>
                                      <p:by x="105000" y="105000"/>
                                    </p:animScale>
                                  </p:childTnLst>
                                </p:cTn>
                              </p:par>
                            </p:childTnLst>
                          </p:cTn>
                        </p:par>
                        <p:par>
                          <p:cTn id="49" fill="hold">
                            <p:stCondLst>
                              <p:cond delay="9000"/>
                            </p:stCondLst>
                            <p:childTnLst>
                              <p:par>
                                <p:cTn id="50" presetID="10" presetClass="entr" presetSubtype="0" fill="hold" grpId="0" nodeType="after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fade">
                                      <p:cBhvr>
                                        <p:cTn id="52" dur="175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3" grpId="1" build="p"/>
      <p:bldP spid="14" grpId="0"/>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122" name="Picture 2" descr="Resultado de imagen para usa protestant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6960"/>
            <a:ext cx="9113846" cy="5126540"/>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pic>
        <p:nvPicPr>
          <p:cNvPr id="5" name="Picture 2" descr="C:\Users\Gerhard\Documents\_Estudios Biblicos PPT\ondaWEB60.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2536" y="2571750"/>
            <a:ext cx="9702826" cy="2571750"/>
          </a:xfrm>
          <a:prstGeom prst="rect">
            <a:avLst/>
          </a:prstGeom>
          <a:noFill/>
          <a:extLst>
            <a:ext uri="{909E8E84-426E-40DD-AFC4-6F175D3DCCD1}">
              <a14:hiddenFill xmlns:a14="http://schemas.microsoft.com/office/drawing/2010/main">
                <a:solidFill>
                  <a:srgbClr val="FFFFFF"/>
                </a:solidFill>
              </a14:hiddenFill>
            </a:ext>
          </a:extLst>
        </p:spPr>
      </p:pic>
      <p:sp>
        <p:nvSpPr>
          <p:cNvPr id="3" name="2 Marcador de contenido"/>
          <p:cNvSpPr>
            <a:spLocks noGrp="1"/>
          </p:cNvSpPr>
          <p:nvPr>
            <p:ph idx="1"/>
          </p:nvPr>
        </p:nvSpPr>
        <p:spPr>
          <a:xfrm>
            <a:off x="323529" y="525771"/>
            <a:ext cx="4275348" cy="4206219"/>
          </a:xfrm>
        </p:spPr>
        <p:txBody>
          <a:bodyP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buNone/>
            </a:pPr>
            <a:r>
              <a:rPr lang="en-US" sz="3600" b="1" i="1" dirty="0" smtClean="0">
                <a:solidFill>
                  <a:srgbClr val="002060"/>
                </a:solidFill>
              </a:rPr>
              <a:t>   How will it exercise that role, or how hill the world come to worship the papacy? </a:t>
            </a:r>
            <a:endParaRPr lang="de-DE" sz="3600" dirty="0">
              <a:solidFill>
                <a:srgbClr val="002060"/>
              </a:solidFill>
            </a:endParaRPr>
          </a:p>
        </p:txBody>
      </p:sp>
      <p:pic>
        <p:nvPicPr>
          <p:cNvPr id="4" name="Picture 2" descr="C:\Users\Gerhard\Documents\_Estudios Biblicos PPT\loguito.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4573885"/>
            <a:ext cx="927101" cy="560387"/>
          </a:xfrm>
          <a:prstGeom prst="rect">
            <a:avLst/>
          </a:prstGeom>
          <a:noFill/>
          <a:extLst>
            <a:ext uri="{909E8E84-426E-40DD-AFC4-6F175D3DCCD1}">
              <a14:hiddenFill xmlns:a14="http://schemas.microsoft.com/office/drawing/2010/main">
                <a:solidFill>
                  <a:srgbClr val="FFFFFF"/>
                </a:solidFill>
              </a14:hiddenFill>
            </a:ext>
          </a:extLst>
        </p:spPr>
      </p:pic>
      <p:pic>
        <p:nvPicPr>
          <p:cNvPr id="7" name="Imagen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40352" y="4515966"/>
            <a:ext cx="1365734" cy="594069"/>
          </a:xfrm>
          <a:prstGeom prst="rect">
            <a:avLst/>
          </a:prstGeom>
        </p:spPr>
      </p:pic>
    </p:spTree>
    <p:extLst>
      <p:ext uri="{BB962C8B-B14F-4D97-AF65-F5344CB8AC3E}">
        <p14:creationId xmlns:p14="http://schemas.microsoft.com/office/powerpoint/2010/main" val="371868422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1"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up)">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descr="C:\Users\Gerhard\Documents\_Estudios Biblicos PPT\26 Como identificar profeta\versiculos.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3279"/>
            <a:ext cx="9146345" cy="514349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C:\Users\Gerhard\Documents\_Estudios Biblicos PPT\24 El 666 y USA\church-backgrounds.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075722" y="-13279"/>
            <a:ext cx="7068278" cy="5301208"/>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5" name="1 Título"/>
          <p:cNvSpPr>
            <a:spLocks noGrp="1"/>
          </p:cNvSpPr>
          <p:nvPr>
            <p:ph type="title"/>
          </p:nvPr>
        </p:nvSpPr>
        <p:spPr>
          <a:xfrm>
            <a:off x="276672" y="96018"/>
            <a:ext cx="3863280" cy="459508"/>
          </a:xfrm>
        </p:spPr>
        <p:txBody>
          <a:bodyPr>
            <a:normAutofit/>
          </a:bodyPr>
          <a:lstStyle/>
          <a:p>
            <a:r>
              <a:rPr lang="es-ES" sz="2400" b="1" dirty="0" err="1" smtClean="0">
                <a:effectLst>
                  <a:outerShdw blurRad="38100" dist="38100" dir="2700000" algn="tl">
                    <a:srgbClr val="000000">
                      <a:alpha val="43137"/>
                    </a:srgbClr>
                  </a:outerShdw>
                </a:effectLst>
                <a:latin typeface="Myriad Pro" pitchFamily="34" charset="0"/>
              </a:rPr>
              <a:t>Revelation</a:t>
            </a:r>
            <a:r>
              <a:rPr lang="es-ES" sz="2400" b="1" dirty="0" smtClean="0">
                <a:effectLst>
                  <a:outerShdw blurRad="38100" dist="38100" dir="2700000" algn="tl">
                    <a:srgbClr val="000000">
                      <a:alpha val="43137"/>
                    </a:srgbClr>
                  </a:outerShdw>
                </a:effectLst>
                <a:latin typeface="Myriad Pro" pitchFamily="34" charset="0"/>
              </a:rPr>
              <a:t> 13:14-15</a:t>
            </a:r>
            <a:endParaRPr lang="es-ES" sz="2400" b="1" dirty="0">
              <a:effectLst>
                <a:outerShdw blurRad="38100" dist="38100" dir="2700000" algn="tl">
                  <a:srgbClr val="000000">
                    <a:alpha val="43137"/>
                  </a:srgbClr>
                </a:outerShdw>
              </a:effectLst>
              <a:latin typeface="Myriad Pro" pitchFamily="34" charset="0"/>
            </a:endParaRPr>
          </a:p>
        </p:txBody>
      </p:sp>
      <p:pic>
        <p:nvPicPr>
          <p:cNvPr id="7" name="Picture 2" descr="C:\Users\Gerhard\Documents\_Estudios Biblicos PPT\ondaWEB60.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2536" y="2571750"/>
            <a:ext cx="9702826" cy="2571750"/>
          </a:xfrm>
          <a:prstGeom prst="rect">
            <a:avLst/>
          </a:prstGeom>
          <a:noFill/>
          <a:extLst>
            <a:ext uri="{909E8E84-426E-40DD-AFC4-6F175D3DCCD1}">
              <a14:hiddenFill xmlns:a14="http://schemas.microsoft.com/office/drawing/2010/main">
                <a:solidFill>
                  <a:srgbClr val="FFFFFF"/>
                </a:solidFill>
              </a14:hiddenFill>
            </a:ext>
          </a:extLst>
        </p:spPr>
      </p:pic>
      <p:sp>
        <p:nvSpPr>
          <p:cNvPr id="3" name="2 Marcador de contenido"/>
          <p:cNvSpPr>
            <a:spLocks noGrp="1"/>
          </p:cNvSpPr>
          <p:nvPr>
            <p:ph idx="1"/>
          </p:nvPr>
        </p:nvSpPr>
        <p:spPr>
          <a:xfrm>
            <a:off x="323528" y="699542"/>
            <a:ext cx="7038526" cy="3744416"/>
          </a:xfrm>
        </p:spPr>
        <p:txBody>
          <a:bodyP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buNone/>
            </a:pPr>
            <a:r>
              <a:rPr lang="en-US" sz="2800" b="1" i="1" dirty="0" smtClean="0">
                <a:solidFill>
                  <a:srgbClr val="C00000"/>
                </a:solidFill>
                <a:effectLst>
                  <a:outerShdw blurRad="38100" dist="38100" dir="2700000" algn="tl">
                    <a:srgbClr val="000000">
                      <a:alpha val="43137"/>
                    </a:srgbClr>
                  </a:outerShdw>
                </a:effectLst>
              </a:rPr>
              <a:t>   “Saying to them that dwell on the earth, that they should make an image to the beast, which had the wound by a sword, and did live. </a:t>
            </a:r>
            <a:r>
              <a:rPr lang="en-US" sz="2800" b="1" i="1" baseline="30000" dirty="0" smtClean="0">
                <a:solidFill>
                  <a:srgbClr val="C00000"/>
                </a:solidFill>
                <a:effectLst>
                  <a:outerShdw blurRad="38100" dist="38100" dir="2700000" algn="tl">
                    <a:srgbClr val="000000">
                      <a:alpha val="43137"/>
                    </a:srgbClr>
                  </a:outerShdw>
                </a:effectLst>
              </a:rPr>
              <a:t> </a:t>
            </a:r>
            <a:r>
              <a:rPr lang="en-US" sz="2800" b="1" i="1" dirty="0" smtClean="0">
                <a:solidFill>
                  <a:srgbClr val="C00000"/>
                </a:solidFill>
                <a:effectLst>
                  <a:outerShdw blurRad="38100" dist="38100" dir="2700000" algn="tl">
                    <a:srgbClr val="000000">
                      <a:alpha val="43137"/>
                    </a:srgbClr>
                  </a:outerShdw>
                </a:effectLst>
              </a:rPr>
              <a:t>And he had power to give life unto the image of the beast, that the image of the beast should both speak, and cause that as many as would not worship the image of the beast should be killed.”</a:t>
            </a:r>
            <a:endParaRPr lang="de-DE" sz="2800" b="1" i="1" dirty="0">
              <a:solidFill>
                <a:srgbClr val="C00000"/>
              </a:solidFill>
              <a:effectLst>
                <a:outerShdw blurRad="38100" dist="38100" dir="2700000" algn="tl">
                  <a:srgbClr val="000000">
                    <a:alpha val="43137"/>
                  </a:srgbClr>
                </a:outerShdw>
              </a:effectLst>
            </a:endParaRPr>
          </a:p>
        </p:txBody>
      </p:sp>
      <p:pic>
        <p:nvPicPr>
          <p:cNvPr id="10" name="Imagen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68344" y="4443958"/>
            <a:ext cx="1365734" cy="594069"/>
          </a:xfrm>
          <a:prstGeom prst="rect">
            <a:avLst/>
          </a:prstGeom>
        </p:spPr>
      </p:pic>
    </p:spTree>
    <p:extLst>
      <p:ext uri="{BB962C8B-B14F-4D97-AF65-F5344CB8AC3E}">
        <p14:creationId xmlns:p14="http://schemas.microsoft.com/office/powerpoint/2010/main" val="95698025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1"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up)">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Picture 2" descr="C:\Users\Gerhard\Documents\_Estudios Biblicos PPT\24 El 666 y USA\church-backgrounds.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278339"/>
            <a:ext cx="10188624" cy="5831329"/>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pic>
        <p:nvPicPr>
          <p:cNvPr id="7" name="Picture 2" descr="C:\Users\Gerhard\Documents\_Estudios Biblicos PPT\ondaWEB60.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2536" y="2571750"/>
            <a:ext cx="9702826" cy="2571750"/>
          </a:xfrm>
          <a:prstGeom prst="rect">
            <a:avLst/>
          </a:prstGeom>
          <a:noFill/>
          <a:extLst>
            <a:ext uri="{909E8E84-426E-40DD-AFC4-6F175D3DCCD1}">
              <a14:hiddenFill xmlns:a14="http://schemas.microsoft.com/office/drawing/2010/main">
                <a:solidFill>
                  <a:srgbClr val="FFFFFF"/>
                </a:solidFill>
              </a14:hiddenFill>
            </a:ext>
          </a:extLst>
        </p:spPr>
      </p:pic>
      <p:sp>
        <p:nvSpPr>
          <p:cNvPr id="2" name="1 Título"/>
          <p:cNvSpPr>
            <a:spLocks noGrp="1"/>
          </p:cNvSpPr>
          <p:nvPr>
            <p:ph type="title"/>
          </p:nvPr>
        </p:nvSpPr>
        <p:spPr>
          <a:xfrm>
            <a:off x="457200" y="195486"/>
            <a:ext cx="8229600" cy="857250"/>
          </a:xfrm>
        </p:spPr>
        <p:txBody>
          <a:bodyPr/>
          <a:lstStyle/>
          <a:p>
            <a:r>
              <a:rPr lang="en-US" dirty="0" smtClean="0"/>
              <a:t>"Image of the Beast"</a:t>
            </a:r>
            <a:endParaRPr lang="es-AR" dirty="0">
              <a:solidFill>
                <a:srgbClr val="C00000"/>
              </a:solidFill>
            </a:endParaRPr>
          </a:p>
        </p:txBody>
      </p:sp>
      <p:sp>
        <p:nvSpPr>
          <p:cNvPr id="6" name="5 Marcador de contenido"/>
          <p:cNvSpPr>
            <a:spLocks noGrp="1"/>
          </p:cNvSpPr>
          <p:nvPr>
            <p:ph idx="1"/>
          </p:nvPr>
        </p:nvSpPr>
        <p:spPr>
          <a:xfrm>
            <a:off x="395536" y="1052736"/>
            <a:ext cx="7128792" cy="4327326"/>
          </a:xfrm>
        </p:spPr>
        <p:txBody>
          <a:bodyPr>
            <a:normAutofit fontScale="85000" lnSpcReduction="20000"/>
          </a:bodyPr>
          <a:lstStyle/>
          <a:p>
            <a:pPr>
              <a:buClr>
                <a:srgbClr val="FF0000"/>
              </a:buClr>
            </a:pPr>
            <a:r>
              <a:rPr lang="en-US" b="1" dirty="0" smtClean="0">
                <a:solidFill>
                  <a:srgbClr val="002060"/>
                </a:solidFill>
                <a:effectLst>
                  <a:outerShdw blurRad="38100" dist="38100" dir="2700000" algn="tl">
                    <a:srgbClr val="000000">
                      <a:alpha val="43137"/>
                    </a:srgbClr>
                  </a:outerShdw>
                </a:effectLst>
              </a:rPr>
              <a:t>An image is a copy, not the original. </a:t>
            </a:r>
          </a:p>
          <a:p>
            <a:pPr>
              <a:buClr>
                <a:srgbClr val="FF0000"/>
              </a:buClr>
            </a:pPr>
            <a:r>
              <a:rPr lang="en-US" b="1" dirty="0" smtClean="0">
                <a:solidFill>
                  <a:srgbClr val="002060"/>
                </a:solidFill>
                <a:effectLst>
                  <a:outerShdw blurRad="38100" dist="38100" dir="2700000" algn="tl">
                    <a:srgbClr val="000000">
                      <a:alpha val="43137"/>
                    </a:srgbClr>
                  </a:outerShdw>
                </a:effectLst>
              </a:rPr>
              <a:t>What will propitiate is the emergence of a similar, but different religious current</a:t>
            </a:r>
          </a:p>
          <a:p>
            <a:pPr>
              <a:buClr>
                <a:srgbClr val="FF0000"/>
              </a:buClr>
            </a:pPr>
            <a:r>
              <a:rPr lang="en-US" b="1" dirty="0" smtClean="0">
                <a:solidFill>
                  <a:srgbClr val="002060"/>
                </a:solidFill>
                <a:effectLst>
                  <a:outerShdw blurRad="38100" dist="38100" dir="2700000" algn="tl">
                    <a:srgbClr val="000000">
                      <a:alpha val="43137"/>
                    </a:srgbClr>
                  </a:outerShdw>
                </a:effectLst>
              </a:rPr>
              <a:t>Who are they…none other than those Protestants who are joining the Catholic Church?</a:t>
            </a:r>
          </a:p>
          <a:p>
            <a:r>
              <a:rPr lang="en-US" b="1" dirty="0" smtClean="0">
                <a:solidFill>
                  <a:srgbClr val="002060"/>
                </a:solidFill>
                <a:effectLst>
                  <a:outerShdw blurRad="38100" dist="38100" dir="2700000" algn="tl">
                    <a:srgbClr val="000000">
                      <a:alpha val="43137"/>
                    </a:srgbClr>
                  </a:outerShdw>
                </a:effectLst>
              </a:rPr>
              <a:t>How will that be accomplished?</a:t>
            </a:r>
          </a:p>
          <a:p>
            <a:r>
              <a:rPr lang="en-US" b="1" dirty="0" smtClean="0">
                <a:solidFill>
                  <a:srgbClr val="002060"/>
                </a:solidFill>
                <a:effectLst>
                  <a:outerShdw blurRad="38100" dist="38100" dir="2700000" algn="tl">
                    <a:srgbClr val="000000">
                      <a:alpha val="43137"/>
                    </a:srgbClr>
                  </a:outerShdw>
                </a:effectLst>
              </a:rPr>
              <a:t> The ecumenical ties between Protestantism and Catholicism have been strengthened every passing year.</a:t>
            </a:r>
            <a:endParaRPr lang="de-DE" b="1" dirty="0" smtClean="0">
              <a:solidFill>
                <a:srgbClr val="002060"/>
              </a:solidFill>
              <a:effectLst>
                <a:outerShdw blurRad="38100" dist="38100" dir="2700000" algn="tl">
                  <a:srgbClr val="000000">
                    <a:alpha val="43137"/>
                  </a:srgbClr>
                </a:outerShdw>
              </a:effectLst>
            </a:endParaRPr>
          </a:p>
          <a:p>
            <a:r>
              <a:rPr lang="en-US" b="1" dirty="0" smtClean="0">
                <a:solidFill>
                  <a:srgbClr val="002060"/>
                </a:solidFill>
                <a:effectLst>
                  <a:outerShdw blurRad="38100" dist="38100" dir="2700000" algn="tl">
                    <a:srgbClr val="000000">
                      <a:alpha val="43137"/>
                    </a:srgbClr>
                  </a:outerShdw>
                </a:effectLst>
              </a:rPr>
              <a:t>One of the things that Catholicism has in common with Protestantism is taking Sunday as the day of rest, even though in reality this is not a Biblical practice. </a:t>
            </a:r>
            <a:endParaRPr lang="de-DE" b="1" dirty="0" smtClean="0">
              <a:solidFill>
                <a:srgbClr val="002060"/>
              </a:solidFill>
              <a:effectLst>
                <a:outerShdw blurRad="38100" dist="38100" dir="2700000" algn="tl">
                  <a:srgbClr val="000000">
                    <a:alpha val="43137"/>
                  </a:srgbClr>
                </a:outerShdw>
              </a:effectLst>
            </a:endParaRPr>
          </a:p>
          <a:p>
            <a:endParaRPr lang="de-DE" dirty="0"/>
          </a:p>
        </p:txBody>
      </p:sp>
      <p:pic>
        <p:nvPicPr>
          <p:cNvPr id="9" name="Picture 2" descr="C:\Users\Gerhard\Documents\_Estudios Biblicos PPT\loguito.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4573885"/>
            <a:ext cx="927101" cy="560387"/>
          </a:xfrm>
          <a:prstGeom prst="rect">
            <a:avLst/>
          </a:prstGeom>
          <a:noFill/>
          <a:extLst>
            <a:ext uri="{909E8E84-426E-40DD-AFC4-6F175D3DCCD1}">
              <a14:hiddenFill xmlns:a14="http://schemas.microsoft.com/office/drawing/2010/main">
                <a:solidFill>
                  <a:srgbClr val="FFFFFF"/>
                </a:solidFill>
              </a14:hiddenFill>
            </a:ext>
          </a:extLst>
        </p:spPr>
      </p:pic>
      <p:pic>
        <p:nvPicPr>
          <p:cNvPr id="11" name="Imagen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68344" y="4443958"/>
            <a:ext cx="1365734" cy="594069"/>
          </a:xfrm>
          <a:prstGeom prst="rect">
            <a:avLst/>
          </a:prstGeom>
        </p:spPr>
      </p:pic>
    </p:spTree>
    <p:extLst>
      <p:ext uri="{BB962C8B-B14F-4D97-AF65-F5344CB8AC3E}">
        <p14:creationId xmlns:p14="http://schemas.microsoft.com/office/powerpoint/2010/main" val="348627381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146" name="Picture 2" descr="Resultado de imagen para macri con el papa"/>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2764" b="11009"/>
          <a:stretch/>
        </p:blipFill>
        <p:spPr bwMode="auto">
          <a:xfrm>
            <a:off x="0" y="0"/>
            <a:ext cx="9143482" cy="513427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C:\Users\Gerhard\Documents\_Estudios Biblicos PPT\ondaWEB60.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2536" y="2571750"/>
            <a:ext cx="9702826" cy="2571750"/>
          </a:xfrm>
          <a:prstGeom prst="rect">
            <a:avLst/>
          </a:prstGeom>
          <a:noFill/>
          <a:extLst>
            <a:ext uri="{909E8E84-426E-40DD-AFC4-6F175D3DCCD1}">
              <a14:hiddenFill xmlns:a14="http://schemas.microsoft.com/office/drawing/2010/main">
                <a:solidFill>
                  <a:srgbClr val="FFFFFF"/>
                </a:solidFill>
              </a14:hiddenFill>
            </a:ext>
          </a:extLst>
        </p:spPr>
      </p:pic>
      <p:sp>
        <p:nvSpPr>
          <p:cNvPr id="2" name="1 Título"/>
          <p:cNvSpPr>
            <a:spLocks noGrp="1"/>
          </p:cNvSpPr>
          <p:nvPr>
            <p:ph type="title"/>
          </p:nvPr>
        </p:nvSpPr>
        <p:spPr>
          <a:xfrm>
            <a:off x="457200" y="195486"/>
            <a:ext cx="8229600" cy="857250"/>
          </a:xfrm>
        </p:spPr>
        <p:txBody>
          <a:bodyPr/>
          <a:lstStyle/>
          <a:p>
            <a:r>
              <a:rPr lang="es-ES" dirty="0" err="1" smtClean="0">
                <a:ln w="10160">
                  <a:solidFill>
                    <a:schemeClr val="accent1"/>
                  </a:solidFill>
                  <a:prstDash val="solid"/>
                </a:ln>
                <a:solidFill>
                  <a:srgbClr val="FFFFFF"/>
                </a:solidFill>
                <a:effectLst>
                  <a:outerShdw blurRad="38100" dist="32000" dir="5400000" algn="tl">
                    <a:srgbClr val="000000">
                      <a:alpha val="30000"/>
                    </a:srgbClr>
                  </a:outerShdw>
                </a:effectLst>
              </a:rPr>
              <a:t>Image</a:t>
            </a:r>
            <a:r>
              <a:rPr lang="es-ES" dirty="0" smtClean="0">
                <a:ln w="10160">
                  <a:solidFill>
                    <a:schemeClr val="accent1"/>
                  </a:solidFill>
                  <a:prstDash val="solid"/>
                </a:ln>
                <a:solidFill>
                  <a:srgbClr val="FFFFFF"/>
                </a:solidFill>
                <a:effectLst>
                  <a:outerShdw blurRad="38100" dist="32000" dir="5400000" algn="tl">
                    <a:srgbClr val="000000">
                      <a:alpha val="30000"/>
                    </a:srgbClr>
                  </a:outerShdw>
                </a:effectLst>
              </a:rPr>
              <a:t> of </a:t>
            </a:r>
            <a:r>
              <a:rPr lang="es-ES" dirty="0" err="1" smtClean="0">
                <a:ln w="10160">
                  <a:solidFill>
                    <a:schemeClr val="accent1"/>
                  </a:solidFill>
                  <a:prstDash val="solid"/>
                </a:ln>
                <a:solidFill>
                  <a:srgbClr val="FFFFFF"/>
                </a:solidFill>
                <a:effectLst>
                  <a:outerShdw blurRad="38100" dist="32000" dir="5400000" algn="tl">
                    <a:srgbClr val="000000">
                      <a:alpha val="30000"/>
                    </a:srgbClr>
                  </a:outerShdw>
                </a:effectLst>
              </a:rPr>
              <a:t>the</a:t>
            </a:r>
            <a:r>
              <a:rPr lang="es-ES" dirty="0" smtClean="0">
                <a:ln w="10160">
                  <a:solidFill>
                    <a:schemeClr val="accent1"/>
                  </a:solidFill>
                  <a:prstDash val="solid"/>
                </a:ln>
                <a:solidFill>
                  <a:srgbClr val="FFFFFF"/>
                </a:solidFill>
                <a:effectLst>
                  <a:outerShdw blurRad="38100" dist="32000" dir="5400000" algn="tl">
                    <a:srgbClr val="000000">
                      <a:alpha val="30000"/>
                    </a:srgbClr>
                  </a:outerShdw>
                </a:effectLst>
              </a:rPr>
              <a:t> </a:t>
            </a:r>
            <a:r>
              <a:rPr lang="es-ES" dirty="0" err="1" smtClean="0">
                <a:ln w="10160">
                  <a:solidFill>
                    <a:schemeClr val="accent1"/>
                  </a:solidFill>
                  <a:prstDash val="solid"/>
                </a:ln>
                <a:solidFill>
                  <a:srgbClr val="FFFFFF"/>
                </a:solidFill>
                <a:effectLst>
                  <a:outerShdw blurRad="38100" dist="32000" dir="5400000" algn="tl">
                    <a:srgbClr val="000000">
                      <a:alpha val="30000"/>
                    </a:srgbClr>
                  </a:outerShdw>
                </a:effectLst>
              </a:rPr>
              <a:t>Beast</a:t>
            </a:r>
            <a:endParaRPr lang="es-AR" dirty="0">
              <a:ln w="10160">
                <a:solidFill>
                  <a:schemeClr val="accent1"/>
                </a:solidFill>
                <a:prstDash val="solid"/>
              </a:ln>
              <a:solidFill>
                <a:srgbClr val="FFFFFF"/>
              </a:solidFill>
              <a:effectLst>
                <a:outerShdw blurRad="38100" dist="32000" dir="5400000" algn="tl">
                  <a:srgbClr val="000000">
                    <a:alpha val="30000"/>
                  </a:srgbClr>
                </a:outerShdw>
              </a:effectLst>
            </a:endParaRPr>
          </a:p>
        </p:txBody>
      </p:sp>
      <p:pic>
        <p:nvPicPr>
          <p:cNvPr id="9" name="Picture 2" descr="C:\Users\Gerhard\Documents\_Estudios Biblicos PPT\loguito.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4573885"/>
            <a:ext cx="927101" cy="560387"/>
          </a:xfrm>
          <a:prstGeom prst="rect">
            <a:avLst/>
          </a:prstGeom>
          <a:noFill/>
          <a:extLst>
            <a:ext uri="{909E8E84-426E-40DD-AFC4-6F175D3DCCD1}">
              <a14:hiddenFill xmlns:a14="http://schemas.microsoft.com/office/drawing/2010/main">
                <a:solidFill>
                  <a:srgbClr val="FFFFFF"/>
                </a:solidFill>
              </a14:hiddenFill>
            </a:ext>
          </a:extLst>
        </p:spPr>
      </p:pic>
      <p:pic>
        <p:nvPicPr>
          <p:cNvPr id="6147" name="Picture 3"/>
          <p:cNvPicPr>
            <a:picLocks noChangeAspect="1" noChangeArrowheads="1"/>
          </p:cNvPicPr>
          <p:nvPr/>
        </p:nvPicPr>
        <p:blipFill>
          <a:blip r:embed="rId6" cstate="print">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1475656" y="1059582"/>
            <a:ext cx="5508871" cy="33053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3 Rectángulo"/>
          <p:cNvSpPr/>
          <p:nvPr/>
        </p:nvSpPr>
        <p:spPr>
          <a:xfrm>
            <a:off x="486258" y="4287923"/>
            <a:ext cx="8280920" cy="830997"/>
          </a:xfrm>
          <a:prstGeom prst="rect">
            <a:avLst/>
          </a:prstGeom>
        </p:spPr>
        <p:txBody>
          <a:bodyPr wrap="square">
            <a:spAutoFit/>
          </a:bodyPr>
          <a:lstStyle/>
          <a:p>
            <a:pPr algn="ctr"/>
            <a:r>
              <a:rPr lang="es-AR" sz="2400" dirty="0" err="1" smtClean="0">
                <a:solidFill>
                  <a:srgbClr val="C00000"/>
                </a:solidFill>
                <a:latin typeface="+mj-lt"/>
              </a:rPr>
              <a:t>Conference</a:t>
            </a:r>
            <a:r>
              <a:rPr lang="es-AR" sz="2400" dirty="0" smtClean="0">
                <a:solidFill>
                  <a:srgbClr val="C00000"/>
                </a:solidFill>
                <a:latin typeface="+mj-lt"/>
              </a:rPr>
              <a:t> of </a:t>
            </a:r>
            <a:r>
              <a:rPr lang="es-AR" sz="2400" dirty="0" err="1" smtClean="0">
                <a:solidFill>
                  <a:srgbClr val="C00000"/>
                </a:solidFill>
                <a:latin typeface="+mj-lt"/>
              </a:rPr>
              <a:t>the</a:t>
            </a:r>
            <a:r>
              <a:rPr lang="es-AR" sz="2400" dirty="0" smtClean="0">
                <a:solidFill>
                  <a:srgbClr val="C00000"/>
                </a:solidFill>
                <a:latin typeface="+mj-lt"/>
              </a:rPr>
              <a:t> </a:t>
            </a:r>
            <a:r>
              <a:rPr lang="es-AR" sz="2400" dirty="0" err="1" smtClean="0">
                <a:solidFill>
                  <a:srgbClr val="C00000"/>
                </a:solidFill>
                <a:latin typeface="+mj-lt"/>
              </a:rPr>
              <a:t>Secretaries</a:t>
            </a:r>
            <a:r>
              <a:rPr lang="es-AR" sz="2400" dirty="0" smtClean="0">
                <a:solidFill>
                  <a:srgbClr val="C00000"/>
                </a:solidFill>
                <a:latin typeface="+mj-lt"/>
              </a:rPr>
              <a:t> of </a:t>
            </a:r>
            <a:r>
              <a:rPr lang="es-AR" sz="2400" dirty="0" err="1" smtClean="0">
                <a:solidFill>
                  <a:srgbClr val="C00000"/>
                </a:solidFill>
                <a:latin typeface="+mj-lt"/>
              </a:rPr>
              <a:t>the</a:t>
            </a:r>
            <a:r>
              <a:rPr lang="es-AR" sz="2400" dirty="0" smtClean="0">
                <a:solidFill>
                  <a:srgbClr val="C00000"/>
                </a:solidFill>
                <a:latin typeface="+mj-lt"/>
              </a:rPr>
              <a:t> </a:t>
            </a:r>
            <a:r>
              <a:rPr lang="es-AR" sz="2400" dirty="0" err="1" smtClean="0">
                <a:solidFill>
                  <a:srgbClr val="C00000"/>
                </a:solidFill>
                <a:latin typeface="+mj-lt"/>
              </a:rPr>
              <a:t>world</a:t>
            </a:r>
            <a:r>
              <a:rPr lang="es-AR" sz="2400" dirty="0" smtClean="0">
                <a:solidFill>
                  <a:srgbClr val="C00000"/>
                </a:solidFill>
                <a:latin typeface="+mj-lt"/>
              </a:rPr>
              <a:t> Christian </a:t>
            </a:r>
            <a:r>
              <a:rPr lang="es-AR" sz="2400" dirty="0" err="1" smtClean="0">
                <a:solidFill>
                  <a:srgbClr val="C00000"/>
                </a:solidFill>
                <a:latin typeface="+mj-lt"/>
              </a:rPr>
              <a:t>communities</a:t>
            </a:r>
            <a:endParaRPr lang="es-AR" sz="2400" dirty="0">
              <a:solidFill>
                <a:srgbClr val="C00000"/>
              </a:solidFill>
              <a:latin typeface="+mj-lt"/>
            </a:endParaRPr>
          </a:p>
        </p:txBody>
      </p:sp>
      <p:pic>
        <p:nvPicPr>
          <p:cNvPr id="10" name="Imagen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740352" y="4515966"/>
            <a:ext cx="1365734" cy="594069"/>
          </a:xfrm>
          <a:prstGeom prst="rect">
            <a:avLst/>
          </a:prstGeom>
        </p:spPr>
      </p:pic>
    </p:spTree>
    <p:extLst>
      <p:ext uri="{BB962C8B-B14F-4D97-AF65-F5344CB8AC3E}">
        <p14:creationId xmlns:p14="http://schemas.microsoft.com/office/powerpoint/2010/main" val="247484493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afterEffect">
                                  <p:stCondLst>
                                    <p:cond delay="2000"/>
                                  </p:stCondLst>
                                  <p:childTnLst>
                                    <p:animEffect transition="out" filter="fade">
                                      <p:cBhvr>
                                        <p:cTn id="6" dur="3500"/>
                                        <p:tgtEl>
                                          <p:spTgt spid="6147"/>
                                        </p:tgtEl>
                                      </p:cBhvr>
                                    </p:animEffect>
                                    <p:set>
                                      <p:cBhvr>
                                        <p:cTn id="7" dur="1" fill="hold">
                                          <p:stCondLst>
                                            <p:cond delay="3499"/>
                                          </p:stCondLst>
                                        </p:cTn>
                                        <p:tgtEl>
                                          <p:spTgt spid="6147"/>
                                        </p:tgtEl>
                                        <p:attrNameLst>
                                          <p:attrName>style.visibility</p:attrName>
                                        </p:attrNameLst>
                                      </p:cBhvr>
                                      <p:to>
                                        <p:strVal val="hidden"/>
                                      </p:to>
                                    </p:set>
                                  </p:childTnLst>
                                </p:cTn>
                              </p:par>
                              <p:par>
                                <p:cTn id="8" presetID="10" presetClass="entr" presetSubtype="0" fill="hold" nodeType="withEffect">
                                  <p:stCondLst>
                                    <p:cond delay="1500"/>
                                  </p:stCondLst>
                                  <p:childTnLst>
                                    <p:set>
                                      <p:cBhvr>
                                        <p:cTn id="9" dur="1" fill="hold">
                                          <p:stCondLst>
                                            <p:cond delay="0"/>
                                          </p:stCondLst>
                                        </p:cTn>
                                        <p:tgtEl>
                                          <p:spTgt spid="6146"/>
                                        </p:tgtEl>
                                        <p:attrNameLst>
                                          <p:attrName>style.visibility</p:attrName>
                                        </p:attrNameLst>
                                      </p:cBhvr>
                                      <p:to>
                                        <p:strVal val="visible"/>
                                      </p:to>
                                    </p:set>
                                    <p:animEffect transition="in" filter="fade">
                                      <p:cBhvr>
                                        <p:cTn id="10" dur="5000"/>
                                        <p:tgtEl>
                                          <p:spTgt spid="6146"/>
                                        </p:tgtEl>
                                      </p:cBhvr>
                                    </p:animEffect>
                                  </p:childTnLst>
                                </p:cTn>
                              </p:par>
                            </p:childTnLst>
                          </p:cTn>
                        </p:par>
                        <p:par>
                          <p:cTn id="11" fill="hold">
                            <p:stCondLst>
                              <p:cond delay="6500"/>
                            </p:stCondLst>
                            <p:childTnLst>
                              <p:par>
                                <p:cTn id="12" presetID="10" presetClass="entr" presetSubtype="0" fill="hold" grpId="0"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childTnLst>
                          </p:cTn>
                        </p:par>
                        <p:par>
                          <p:cTn id="15" fill="hold">
                            <p:stCondLst>
                              <p:cond delay="7000"/>
                            </p:stCondLst>
                            <p:childTnLst>
                              <p:par>
                                <p:cTn id="16" presetID="22" presetClass="entr" presetSubtype="1" fill="hold"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up)">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descr="C:\Users\Gerhard\Documents\_Estudios Biblicos PPT\26 Como identificar profeta\versiculos.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3279"/>
            <a:ext cx="9146345" cy="5143499"/>
          </a:xfrm>
          <a:prstGeom prst="rect">
            <a:avLst/>
          </a:prstGeom>
          <a:noFill/>
          <a:extLst>
            <a:ext uri="{909E8E84-426E-40DD-AFC4-6F175D3DCCD1}">
              <a14:hiddenFill xmlns:a14="http://schemas.microsoft.com/office/drawing/2010/main">
                <a:solidFill>
                  <a:srgbClr val="FFFFFF"/>
                </a:solidFill>
              </a14:hiddenFill>
            </a:ext>
          </a:extLst>
        </p:spPr>
      </p:pic>
      <p:pic>
        <p:nvPicPr>
          <p:cNvPr id="8194" name="Picture 2" descr="Imagen relacionad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34619" y="1059582"/>
            <a:ext cx="4733925" cy="3276601"/>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5" name="1 Título"/>
          <p:cNvSpPr>
            <a:spLocks noGrp="1"/>
          </p:cNvSpPr>
          <p:nvPr>
            <p:ph type="title"/>
          </p:nvPr>
        </p:nvSpPr>
        <p:spPr>
          <a:xfrm>
            <a:off x="276672" y="96018"/>
            <a:ext cx="3863280" cy="459508"/>
          </a:xfrm>
        </p:spPr>
        <p:txBody>
          <a:bodyPr>
            <a:normAutofit/>
          </a:bodyPr>
          <a:lstStyle/>
          <a:p>
            <a:r>
              <a:rPr lang="es-ES" sz="2400" b="1" dirty="0" err="1" smtClean="0">
                <a:effectLst>
                  <a:outerShdw blurRad="38100" dist="38100" dir="2700000" algn="tl">
                    <a:srgbClr val="000000">
                      <a:alpha val="43137"/>
                    </a:srgbClr>
                  </a:outerShdw>
                </a:effectLst>
                <a:latin typeface="Myriad Pro" pitchFamily="34" charset="0"/>
              </a:rPr>
              <a:t>Revelation</a:t>
            </a:r>
            <a:r>
              <a:rPr lang="es-ES" sz="2400" b="1" dirty="0" smtClean="0">
                <a:effectLst>
                  <a:outerShdw blurRad="38100" dist="38100" dir="2700000" algn="tl">
                    <a:srgbClr val="000000">
                      <a:alpha val="43137"/>
                    </a:srgbClr>
                  </a:outerShdw>
                </a:effectLst>
                <a:latin typeface="Myriad Pro" pitchFamily="34" charset="0"/>
              </a:rPr>
              <a:t> 13:16-17</a:t>
            </a:r>
            <a:endParaRPr lang="es-ES" sz="2400" b="1" dirty="0">
              <a:effectLst>
                <a:outerShdw blurRad="38100" dist="38100" dir="2700000" algn="tl">
                  <a:srgbClr val="000000">
                    <a:alpha val="43137"/>
                  </a:srgbClr>
                </a:outerShdw>
              </a:effectLst>
              <a:latin typeface="Myriad Pro" pitchFamily="34" charset="0"/>
            </a:endParaRPr>
          </a:p>
        </p:txBody>
      </p:sp>
      <p:sp>
        <p:nvSpPr>
          <p:cNvPr id="8" name="7 Rectángulo"/>
          <p:cNvSpPr/>
          <p:nvPr/>
        </p:nvSpPr>
        <p:spPr>
          <a:xfrm>
            <a:off x="6948264" y="-236829"/>
            <a:ext cx="2163059" cy="5328859"/>
          </a:xfrm>
          <a:prstGeom prst="rect">
            <a:avLst/>
          </a:prstGeom>
        </p:spPr>
        <p:txBody>
          <a:bodyPr wrap="square">
            <a:spAutoFit/>
          </a:bodyPr>
          <a:lstStyle/>
          <a:p>
            <a:r>
              <a:rPr lang="es-AR" sz="41300" b="1" spc="200" dirty="0">
                <a:ln w="29210">
                  <a:solidFill>
                    <a:schemeClr val="accent3">
                      <a:tint val="10000"/>
                    </a:schemeClr>
                  </a:solidFill>
                </a:ln>
                <a:solidFill>
                  <a:srgbClr val="FF0000">
                    <a:alpha val="50000"/>
                  </a:srgbClr>
                </a:solidFill>
                <a:effectLst>
                  <a:innerShdw blurRad="50800" dist="50800" dir="8100000">
                    <a:srgbClr val="7D7D7D">
                      <a:alpha val="73000"/>
                    </a:srgbClr>
                  </a:innerShdw>
                </a:effectLst>
                <a:latin typeface="Myriad Pro Black Cond" pitchFamily="34" charset="0"/>
                <a:ea typeface="Verdana" panose="020B0604030504040204" pitchFamily="34" charset="0"/>
                <a:cs typeface="Verdana" panose="020B0604030504040204" pitchFamily="34" charset="0"/>
              </a:rPr>
              <a:t>?</a:t>
            </a:r>
            <a:endParaRPr lang="es-AR" sz="41300" b="1" spc="200" dirty="0">
              <a:ln w="29210">
                <a:solidFill>
                  <a:schemeClr val="accent3">
                    <a:tint val="10000"/>
                  </a:schemeClr>
                </a:solidFill>
              </a:ln>
              <a:solidFill>
                <a:srgbClr val="FF0000">
                  <a:alpha val="50000"/>
                </a:srgbClr>
              </a:solidFill>
              <a:effectLst>
                <a:innerShdw blurRad="50800" dist="50800" dir="8100000">
                  <a:srgbClr val="7D7D7D">
                    <a:alpha val="73000"/>
                  </a:srgbClr>
                </a:innerShdw>
              </a:effectLst>
              <a:latin typeface="Myriad Pro Black Cond" pitchFamily="34" charset="0"/>
            </a:endParaRPr>
          </a:p>
        </p:txBody>
      </p:sp>
      <p:pic>
        <p:nvPicPr>
          <p:cNvPr id="7" name="Picture 2" descr="C:\Users\Gerhard\Documents\_Estudios Biblicos PPT\ondaWEB60.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2536" y="2571750"/>
            <a:ext cx="9702826" cy="2571750"/>
          </a:xfrm>
          <a:prstGeom prst="rect">
            <a:avLst/>
          </a:prstGeom>
          <a:noFill/>
          <a:extLst>
            <a:ext uri="{909E8E84-426E-40DD-AFC4-6F175D3DCCD1}">
              <a14:hiddenFill xmlns:a14="http://schemas.microsoft.com/office/drawing/2010/main">
                <a:solidFill>
                  <a:srgbClr val="FFFFFF"/>
                </a:solidFill>
              </a14:hiddenFill>
            </a:ext>
          </a:extLst>
        </p:spPr>
      </p:pic>
      <p:sp>
        <p:nvSpPr>
          <p:cNvPr id="3" name="2 Marcador de contenido"/>
          <p:cNvSpPr>
            <a:spLocks noGrp="1"/>
          </p:cNvSpPr>
          <p:nvPr>
            <p:ph idx="1"/>
          </p:nvPr>
        </p:nvSpPr>
        <p:spPr>
          <a:xfrm>
            <a:off x="323528" y="771550"/>
            <a:ext cx="6408712" cy="4320480"/>
          </a:xfrm>
        </p:spPr>
        <p:txBody>
          <a:bodyP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buNone/>
            </a:pPr>
            <a:r>
              <a:rPr lang="en-US" sz="2800" b="1" i="1" dirty="0" smtClean="0">
                <a:solidFill>
                  <a:srgbClr val="C00000"/>
                </a:solidFill>
                <a:effectLst>
                  <a:outerShdw blurRad="38100" dist="38100" dir="2700000" algn="tl">
                    <a:srgbClr val="000000">
                      <a:alpha val="43137"/>
                    </a:srgbClr>
                  </a:outerShdw>
                </a:effectLst>
              </a:rPr>
              <a:t>	“And he </a:t>
            </a:r>
            <a:r>
              <a:rPr lang="en-US" sz="2800" b="1" i="1" dirty="0" err="1" smtClean="0">
                <a:solidFill>
                  <a:srgbClr val="C00000"/>
                </a:solidFill>
                <a:effectLst>
                  <a:outerShdw blurRad="38100" dist="38100" dir="2700000" algn="tl">
                    <a:srgbClr val="000000">
                      <a:alpha val="43137"/>
                    </a:srgbClr>
                  </a:outerShdw>
                </a:effectLst>
              </a:rPr>
              <a:t>causeth</a:t>
            </a:r>
            <a:r>
              <a:rPr lang="en-US" sz="2800" b="1" i="1" dirty="0" smtClean="0">
                <a:solidFill>
                  <a:srgbClr val="C00000"/>
                </a:solidFill>
                <a:effectLst>
                  <a:outerShdw blurRad="38100" dist="38100" dir="2700000" algn="tl">
                    <a:srgbClr val="000000">
                      <a:alpha val="43137"/>
                    </a:srgbClr>
                  </a:outerShdw>
                </a:effectLst>
              </a:rPr>
              <a:t> all, both small and great, rich and poor, free and bond, to receive a mark in their right hand, or in their foreheads:</a:t>
            </a:r>
            <a:endParaRPr lang="de-DE" sz="2800" b="1" i="1" dirty="0" smtClean="0">
              <a:solidFill>
                <a:srgbClr val="C00000"/>
              </a:solidFill>
              <a:effectLst>
                <a:outerShdw blurRad="38100" dist="38100" dir="2700000" algn="tl">
                  <a:srgbClr val="000000">
                    <a:alpha val="43137"/>
                  </a:srgbClr>
                </a:outerShdw>
              </a:effectLst>
            </a:endParaRPr>
          </a:p>
          <a:p>
            <a:pPr>
              <a:buNone/>
            </a:pPr>
            <a:r>
              <a:rPr lang="en-US" sz="2800" b="1" i="1" dirty="0" smtClean="0">
                <a:solidFill>
                  <a:srgbClr val="C00000"/>
                </a:solidFill>
                <a:effectLst>
                  <a:outerShdw blurRad="38100" dist="38100" dir="2700000" algn="tl">
                    <a:srgbClr val="000000">
                      <a:alpha val="43137"/>
                    </a:srgbClr>
                  </a:outerShdw>
                </a:effectLst>
              </a:rPr>
              <a:t>	And that no man might buy or sell, save he that had the mark, or the name of the beast, or the number of his name.”</a:t>
            </a:r>
            <a:endParaRPr lang="de-DE" sz="2800" b="1" i="1" dirty="0">
              <a:solidFill>
                <a:srgbClr val="C00000"/>
              </a:solidFill>
              <a:effectLst>
                <a:outerShdw blurRad="38100" dist="38100" dir="2700000" algn="tl">
                  <a:srgbClr val="000000">
                    <a:alpha val="43137"/>
                  </a:srgbClr>
                </a:outerShdw>
              </a:effectLst>
            </a:endParaRPr>
          </a:p>
        </p:txBody>
      </p:sp>
      <p:pic>
        <p:nvPicPr>
          <p:cNvPr id="10" name="Imagen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40352" y="4515966"/>
            <a:ext cx="1365734" cy="594069"/>
          </a:xfrm>
          <a:prstGeom prst="rect">
            <a:avLst/>
          </a:prstGeom>
        </p:spPr>
      </p:pic>
    </p:spTree>
    <p:extLst>
      <p:ext uri="{BB962C8B-B14F-4D97-AF65-F5344CB8AC3E}">
        <p14:creationId xmlns:p14="http://schemas.microsoft.com/office/powerpoint/2010/main" val="300998040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grpId="0" nodeType="after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42" presetClass="entr" presetSubtype="0" fill="hold" grpId="0" nodeType="after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Effect transition="in" filter="fade">
                                      <p:cBhvr>
                                        <p:cTn id="18" dur="1000"/>
                                        <p:tgtEl>
                                          <p:spTgt spid="3">
                                            <p:txEl>
                                              <p:pRg st="1" end="1"/>
                                            </p:txEl>
                                          </p:spTgt>
                                        </p:tgtEl>
                                      </p:cBhvr>
                                    </p:animEffect>
                                    <p:anim calcmode="lin" valueType="num">
                                      <p:cBhvr>
                                        <p:cTn id="19"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0" dur="1000" fill="hold"/>
                                        <p:tgtEl>
                                          <p:spTgt spid="3">
                                            <p:txEl>
                                              <p:pRg st="1" end="1"/>
                                            </p:txEl>
                                          </p:spTgt>
                                        </p:tgtEl>
                                        <p:attrNameLst>
                                          <p:attrName>ppt_y</p:attrName>
                                        </p:attrNameLst>
                                      </p:cBhvr>
                                      <p:tavLst>
                                        <p:tav tm="0">
                                          <p:val>
                                            <p:strVal val="#ppt_y+.1"/>
                                          </p:val>
                                        </p:tav>
                                        <p:tav tm="100000">
                                          <p:val>
                                            <p:strVal val="#ppt_y"/>
                                          </p:val>
                                        </p:tav>
                                      </p:tavLst>
                                    </p:anim>
                                  </p:childTnLst>
                                </p:cTn>
                              </p:par>
                              <p:par>
                                <p:cTn id="21" presetID="10" presetClass="entr" presetSubtype="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0"/>
                                        <p:tgtEl>
                                          <p:spTgt spid="8"/>
                                        </p:tgtEl>
                                      </p:cBhvr>
                                    </p:animEffect>
                                  </p:childTnLst>
                                </p:cTn>
                              </p:par>
                            </p:childTnLst>
                          </p:cTn>
                        </p:par>
                        <p:par>
                          <p:cTn id="24" fill="hold">
                            <p:stCondLst>
                              <p:cond delay="6500"/>
                            </p:stCondLst>
                            <p:childTnLst>
                              <p:par>
                                <p:cTn id="25" presetID="22" presetClass="entr" presetSubtype="1" fill="hold" nodeType="after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up)">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3" grpId="0" uiExpand="1" build="p"/>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2" descr="C:\Users\Gerhard\Documents\_Estudios Biblicos PPT\ondaWEB60.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2536" y="2571750"/>
            <a:ext cx="9702826" cy="2571750"/>
          </a:xfrm>
          <a:prstGeom prst="rect">
            <a:avLst/>
          </a:prstGeom>
          <a:noFill/>
          <a:extLst>
            <a:ext uri="{909E8E84-426E-40DD-AFC4-6F175D3DCCD1}">
              <a14:hiddenFill xmlns:a14="http://schemas.microsoft.com/office/drawing/2010/main">
                <a:solidFill>
                  <a:srgbClr val="FFFFFF"/>
                </a:solidFill>
              </a14:hiddenFill>
            </a:ext>
          </a:extLst>
        </p:spPr>
      </p:pic>
      <p:sp>
        <p:nvSpPr>
          <p:cNvPr id="6" name="5 Marcador de contenido"/>
          <p:cNvSpPr>
            <a:spLocks noGrp="1"/>
          </p:cNvSpPr>
          <p:nvPr>
            <p:ph idx="1"/>
          </p:nvPr>
        </p:nvSpPr>
        <p:spPr>
          <a:xfrm>
            <a:off x="385192" y="267494"/>
            <a:ext cx="6707088" cy="4608512"/>
          </a:xfrm>
          <a:solidFill>
            <a:srgbClr val="FFFFFF">
              <a:alpha val="69804"/>
            </a:srgbClr>
          </a:solidFill>
          <a:effectLst>
            <a:glow rad="228600">
              <a:schemeClr val="accent1">
                <a:satMod val="175000"/>
                <a:alpha val="40000"/>
              </a:schemeClr>
            </a:glow>
          </a:effectLst>
        </p:spPr>
        <p:txBody>
          <a:bodyPr>
            <a:noAutofit/>
          </a:bodyPr>
          <a:lstStyle/>
          <a:p>
            <a:pPr>
              <a:buClr>
                <a:srgbClr val="FF0000"/>
              </a:buClr>
              <a:buFont typeface="Wingdings" panose="05000000000000000000" pitchFamily="2" charset="2"/>
              <a:buChar char="§"/>
            </a:pPr>
            <a:endParaRPr lang="es-ES" sz="2000" dirty="0" smtClean="0">
              <a:latin typeface="+mj-lt"/>
            </a:endParaRPr>
          </a:p>
          <a:p>
            <a:pPr>
              <a:buClr>
                <a:srgbClr val="FF0000"/>
              </a:buClr>
              <a:buFont typeface="Wingdings" panose="05000000000000000000" pitchFamily="2" charset="2"/>
              <a:buChar char="§"/>
            </a:pPr>
            <a:endParaRPr lang="es-ES" sz="2000" dirty="0" smtClean="0">
              <a:latin typeface="+mj-lt"/>
            </a:endParaRPr>
          </a:p>
          <a:p>
            <a:pPr>
              <a:buClr>
                <a:srgbClr val="FF0000"/>
              </a:buClr>
              <a:buFont typeface="Wingdings" panose="05000000000000000000" pitchFamily="2" charset="2"/>
              <a:buChar char="§"/>
            </a:pPr>
            <a:endParaRPr lang="es-ES" sz="2000" dirty="0" smtClean="0">
              <a:latin typeface="+mj-lt"/>
            </a:endParaRPr>
          </a:p>
          <a:p>
            <a:pPr>
              <a:buClr>
                <a:srgbClr val="FF0000"/>
              </a:buClr>
              <a:buFont typeface="Wingdings" panose="05000000000000000000" pitchFamily="2" charset="2"/>
              <a:buChar char="§"/>
            </a:pPr>
            <a:r>
              <a:rPr lang="en-US" sz="2300" dirty="0" smtClean="0">
                <a:solidFill>
                  <a:srgbClr val="002060"/>
                </a:solidFill>
                <a:latin typeface="+mj-lt"/>
              </a:rPr>
              <a:t>Just like the seal of God is on a day—</a:t>
            </a:r>
            <a:r>
              <a:rPr lang="en-US" sz="2300" dirty="0" smtClean="0">
                <a:solidFill>
                  <a:srgbClr val="FF0000"/>
                </a:solidFill>
                <a:latin typeface="+mj-lt"/>
              </a:rPr>
              <a:t>the</a:t>
            </a:r>
            <a:r>
              <a:rPr lang="en-US" sz="2300" dirty="0" smtClean="0">
                <a:solidFill>
                  <a:srgbClr val="002060"/>
                </a:solidFill>
                <a:latin typeface="+mj-lt"/>
              </a:rPr>
              <a:t> </a:t>
            </a:r>
            <a:r>
              <a:rPr lang="en-US" sz="2300" dirty="0" smtClean="0">
                <a:solidFill>
                  <a:srgbClr val="FF0000"/>
                </a:solidFill>
                <a:latin typeface="+mj-lt"/>
              </a:rPr>
              <a:t>Sabbath</a:t>
            </a:r>
            <a:r>
              <a:rPr lang="en-US" sz="2300" dirty="0" smtClean="0">
                <a:solidFill>
                  <a:srgbClr val="002060"/>
                </a:solidFill>
                <a:latin typeface="+mj-lt"/>
              </a:rPr>
              <a:t>. The seal of the Beast is also on a day.</a:t>
            </a:r>
          </a:p>
          <a:p>
            <a:pPr>
              <a:buClr>
                <a:srgbClr val="FF0000"/>
              </a:buClr>
              <a:buFont typeface="Wingdings" panose="05000000000000000000" pitchFamily="2" charset="2"/>
              <a:buChar char="§"/>
            </a:pPr>
            <a:r>
              <a:rPr lang="es-ES" sz="2300" dirty="0" err="1" smtClean="0">
                <a:solidFill>
                  <a:srgbClr val="002060"/>
                </a:solidFill>
                <a:latin typeface="+mj-lt"/>
              </a:rPr>
              <a:t>Which</a:t>
            </a:r>
            <a:r>
              <a:rPr lang="es-ES" sz="2300" dirty="0" smtClean="0">
                <a:solidFill>
                  <a:srgbClr val="002060"/>
                </a:solidFill>
                <a:latin typeface="+mj-lt"/>
              </a:rPr>
              <a:t> </a:t>
            </a:r>
            <a:r>
              <a:rPr lang="es-ES" sz="2300" dirty="0" err="1" smtClean="0">
                <a:solidFill>
                  <a:srgbClr val="002060"/>
                </a:solidFill>
                <a:latin typeface="+mj-lt"/>
              </a:rPr>
              <a:t>day</a:t>
            </a:r>
            <a:r>
              <a:rPr lang="es-ES" sz="2300" dirty="0" smtClean="0">
                <a:solidFill>
                  <a:srgbClr val="002060"/>
                </a:solidFill>
                <a:latin typeface="+mj-lt"/>
              </a:rPr>
              <a:t> </a:t>
            </a:r>
            <a:r>
              <a:rPr lang="es-ES" sz="2300" dirty="0" err="1" smtClean="0">
                <a:solidFill>
                  <a:srgbClr val="002060"/>
                </a:solidFill>
                <a:latin typeface="+mj-lt"/>
              </a:rPr>
              <a:t>is</a:t>
            </a:r>
            <a:r>
              <a:rPr lang="es-ES" sz="2300" dirty="0" smtClean="0">
                <a:solidFill>
                  <a:srgbClr val="002060"/>
                </a:solidFill>
                <a:latin typeface="+mj-lt"/>
              </a:rPr>
              <a:t> </a:t>
            </a:r>
            <a:r>
              <a:rPr lang="es-ES" sz="2300" dirty="0" err="1" smtClean="0">
                <a:solidFill>
                  <a:srgbClr val="002060"/>
                </a:solidFill>
                <a:latin typeface="+mj-lt"/>
              </a:rPr>
              <a:t>opposite</a:t>
            </a:r>
            <a:r>
              <a:rPr lang="es-ES" sz="2300" dirty="0" smtClean="0">
                <a:solidFill>
                  <a:srgbClr val="002060"/>
                </a:solidFill>
                <a:latin typeface="+mj-lt"/>
              </a:rPr>
              <a:t> of </a:t>
            </a:r>
            <a:r>
              <a:rPr lang="es-ES" sz="2300" dirty="0" err="1" smtClean="0">
                <a:solidFill>
                  <a:srgbClr val="002060"/>
                </a:solidFill>
                <a:latin typeface="+mj-lt"/>
              </a:rPr>
              <a:t>the</a:t>
            </a:r>
            <a:r>
              <a:rPr lang="es-ES" sz="2300" dirty="0" smtClean="0">
                <a:solidFill>
                  <a:srgbClr val="002060"/>
                </a:solidFill>
                <a:latin typeface="+mj-lt"/>
              </a:rPr>
              <a:t> </a:t>
            </a:r>
            <a:r>
              <a:rPr lang="es-ES" sz="2300" dirty="0" err="1" smtClean="0">
                <a:solidFill>
                  <a:srgbClr val="002060"/>
                </a:solidFill>
                <a:latin typeface="+mj-lt"/>
              </a:rPr>
              <a:t>Sabbath</a:t>
            </a:r>
            <a:r>
              <a:rPr lang="es-ES" sz="2300" dirty="0" smtClean="0">
                <a:solidFill>
                  <a:srgbClr val="002060"/>
                </a:solidFill>
                <a:latin typeface="+mj-lt"/>
              </a:rPr>
              <a:t> </a:t>
            </a:r>
            <a:r>
              <a:rPr lang="es-ES" sz="2300" dirty="0" err="1" smtClean="0">
                <a:solidFill>
                  <a:srgbClr val="002060"/>
                </a:solidFill>
                <a:latin typeface="+mj-lt"/>
              </a:rPr>
              <a:t>day</a:t>
            </a:r>
            <a:r>
              <a:rPr lang="es-ES" sz="2300" dirty="0" smtClean="0">
                <a:solidFill>
                  <a:srgbClr val="002060"/>
                </a:solidFill>
                <a:latin typeface="+mj-lt"/>
              </a:rPr>
              <a:t>? </a:t>
            </a:r>
            <a:r>
              <a:rPr lang="es-ES" sz="2300" dirty="0" err="1" smtClean="0">
                <a:solidFill>
                  <a:srgbClr val="002060"/>
                </a:solidFill>
                <a:latin typeface="+mj-lt"/>
              </a:rPr>
              <a:t>It</a:t>
            </a:r>
            <a:r>
              <a:rPr lang="es-ES" sz="2300" dirty="0" smtClean="0">
                <a:solidFill>
                  <a:srgbClr val="002060"/>
                </a:solidFill>
                <a:latin typeface="+mj-lt"/>
              </a:rPr>
              <a:t> </a:t>
            </a:r>
            <a:r>
              <a:rPr lang="es-ES" sz="2300" dirty="0" err="1" smtClean="0">
                <a:solidFill>
                  <a:srgbClr val="002060"/>
                </a:solidFill>
                <a:latin typeface="+mj-lt"/>
              </a:rPr>
              <a:t>is</a:t>
            </a:r>
            <a:r>
              <a:rPr lang="es-ES" sz="2300" dirty="0" smtClean="0">
                <a:solidFill>
                  <a:srgbClr val="002060"/>
                </a:solidFill>
                <a:latin typeface="+mj-lt"/>
              </a:rPr>
              <a:t> </a:t>
            </a:r>
            <a:r>
              <a:rPr lang="es-ES" sz="2300" dirty="0" err="1" smtClean="0">
                <a:solidFill>
                  <a:srgbClr val="002060"/>
                </a:solidFill>
                <a:latin typeface="+mj-lt"/>
              </a:rPr>
              <a:t>Prescisley</a:t>
            </a:r>
            <a:r>
              <a:rPr lang="es-ES" sz="2300" dirty="0" smtClean="0">
                <a:solidFill>
                  <a:srgbClr val="002060"/>
                </a:solidFill>
                <a:latin typeface="+mj-lt"/>
              </a:rPr>
              <a:t> </a:t>
            </a:r>
            <a:r>
              <a:rPr lang="es-ES" sz="2300" dirty="0" err="1" smtClean="0">
                <a:solidFill>
                  <a:srgbClr val="FF0000"/>
                </a:solidFill>
                <a:latin typeface="+mj-lt"/>
              </a:rPr>
              <a:t>Sunday</a:t>
            </a:r>
            <a:r>
              <a:rPr lang="es-ES" sz="2300" dirty="0" smtClean="0">
                <a:solidFill>
                  <a:srgbClr val="002060"/>
                </a:solidFill>
                <a:latin typeface="+mj-lt"/>
              </a:rPr>
              <a:t>. </a:t>
            </a:r>
            <a:endParaRPr lang="es-ES" sz="2300" dirty="0">
              <a:solidFill>
                <a:srgbClr val="002060"/>
              </a:solidFill>
              <a:latin typeface="+mj-lt"/>
            </a:endParaRPr>
          </a:p>
          <a:p>
            <a:pPr>
              <a:buClr>
                <a:srgbClr val="FF0000"/>
              </a:buClr>
              <a:buFont typeface="Wingdings" panose="05000000000000000000" pitchFamily="2" charset="2"/>
              <a:buChar char="§"/>
            </a:pPr>
            <a:r>
              <a:rPr lang="en-US" sz="2300" dirty="0" smtClean="0">
                <a:solidFill>
                  <a:srgbClr val="002060"/>
                </a:solidFill>
                <a:latin typeface="+mj-lt"/>
              </a:rPr>
              <a:t>There is no Biblical evidence that the Sabbath has been changed by God, Jesus, or the disciples. It was only the papacy, which, in its boldness, pretended to change the law of God. </a:t>
            </a:r>
          </a:p>
          <a:p>
            <a:r>
              <a:rPr lang="en-US" sz="2300" dirty="0" smtClean="0">
                <a:solidFill>
                  <a:srgbClr val="002060"/>
                </a:solidFill>
                <a:latin typeface="+mj-lt"/>
              </a:rPr>
              <a:t>Sunday observance will be universally imposed. </a:t>
            </a:r>
            <a:endParaRPr lang="de-DE" sz="2300" dirty="0">
              <a:solidFill>
                <a:srgbClr val="002060"/>
              </a:solidFill>
              <a:latin typeface="+mj-lt"/>
            </a:endParaRPr>
          </a:p>
        </p:txBody>
      </p:sp>
      <p:pic>
        <p:nvPicPr>
          <p:cNvPr id="9" name="Picture 2" descr="C:\Users\Gerhard\Documents\_Estudios Biblicos PPT\loguito.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4573885"/>
            <a:ext cx="927101" cy="560387"/>
          </a:xfrm>
          <a:prstGeom prst="rect">
            <a:avLst/>
          </a:prstGeom>
          <a:noFill/>
          <a:extLst>
            <a:ext uri="{909E8E84-426E-40DD-AFC4-6F175D3DCCD1}">
              <a14:hiddenFill xmlns:a14="http://schemas.microsoft.com/office/drawing/2010/main">
                <a:solidFill>
                  <a:srgbClr val="FFFFFF"/>
                </a:solidFill>
              </a14:hiddenFill>
            </a:ext>
          </a:extLst>
        </p:spPr>
      </p:pic>
      <p:pic>
        <p:nvPicPr>
          <p:cNvPr id="12" name="Imagen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40352" y="4515966"/>
            <a:ext cx="1365734" cy="594069"/>
          </a:xfrm>
          <a:prstGeom prst="rect">
            <a:avLst/>
          </a:prstGeom>
        </p:spPr>
      </p:pic>
      <p:pic>
        <p:nvPicPr>
          <p:cNvPr id="11" name="Marcador de contenido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17233" y="1388591"/>
            <a:ext cx="2263279" cy="2263279"/>
          </a:xfrm>
          <a:prstGeom prst="rect">
            <a:avLst/>
          </a:prstGeom>
          <a:effectLst>
            <a:softEdge rad="317500"/>
          </a:effectLst>
        </p:spPr>
      </p:pic>
      <p:sp>
        <p:nvSpPr>
          <p:cNvPr id="2" name="1 Título"/>
          <p:cNvSpPr>
            <a:spLocks noGrp="1"/>
          </p:cNvSpPr>
          <p:nvPr>
            <p:ph type="title"/>
          </p:nvPr>
        </p:nvSpPr>
        <p:spPr>
          <a:xfrm>
            <a:off x="611560" y="411510"/>
            <a:ext cx="8229600" cy="857250"/>
          </a:xfrm>
        </p:spPr>
        <p:txBody>
          <a:bodyPr>
            <a:normAutofit fontScale="90000"/>
          </a:bodyPr>
          <a:lstStyle/>
          <a:p>
            <a:r>
              <a:rPr lang="es-ES" b="1" dirty="0" smtClean="0">
                <a:effectLst>
                  <a:outerShdw blurRad="38100" dist="38100" dir="2700000" algn="tl">
                    <a:srgbClr val="000000">
                      <a:alpha val="43137"/>
                    </a:srgbClr>
                  </a:outerShdw>
                </a:effectLst>
              </a:rPr>
              <a:t>THE MARK </a:t>
            </a:r>
            <a:r>
              <a:rPr lang="es-ES" sz="3600" b="1" dirty="0" err="1" smtClean="0">
                <a:solidFill>
                  <a:srgbClr val="002060"/>
                </a:solidFill>
                <a:effectLst>
                  <a:outerShdw blurRad="38100" dist="38100" dir="2700000" algn="tl">
                    <a:srgbClr val="000000">
                      <a:alpha val="43137"/>
                    </a:srgbClr>
                  </a:outerShdw>
                </a:effectLst>
              </a:rPr>
              <a:t>Will</a:t>
            </a:r>
            <a:r>
              <a:rPr lang="es-ES" sz="3600" b="1" dirty="0" smtClean="0">
                <a:solidFill>
                  <a:srgbClr val="002060"/>
                </a:solidFill>
                <a:effectLst>
                  <a:outerShdw blurRad="38100" dist="38100" dir="2700000" algn="tl">
                    <a:srgbClr val="000000">
                      <a:alpha val="43137"/>
                    </a:srgbClr>
                  </a:outerShdw>
                </a:effectLst>
              </a:rPr>
              <a:t> </a:t>
            </a:r>
            <a:r>
              <a:rPr lang="es-ES" sz="3600" b="1" dirty="0" err="1" smtClean="0">
                <a:solidFill>
                  <a:srgbClr val="002060"/>
                </a:solidFill>
                <a:effectLst>
                  <a:outerShdw blurRad="38100" dist="38100" dir="2700000" algn="tl">
                    <a:srgbClr val="000000">
                      <a:alpha val="43137"/>
                    </a:srgbClr>
                  </a:outerShdw>
                </a:effectLst>
              </a:rPr>
              <a:t>it</a:t>
            </a:r>
            <a:r>
              <a:rPr lang="es-ES" sz="3600" b="1" dirty="0" smtClean="0">
                <a:solidFill>
                  <a:srgbClr val="002060"/>
                </a:solidFill>
                <a:effectLst>
                  <a:outerShdw blurRad="38100" dist="38100" dir="2700000" algn="tl">
                    <a:srgbClr val="000000">
                      <a:alpha val="43137"/>
                    </a:srgbClr>
                  </a:outerShdw>
                </a:effectLst>
              </a:rPr>
              <a:t> </a:t>
            </a:r>
            <a:r>
              <a:rPr lang="es-ES" sz="3600" b="1" dirty="0" err="1" smtClean="0">
                <a:solidFill>
                  <a:srgbClr val="002060"/>
                </a:solidFill>
                <a:effectLst>
                  <a:outerShdw blurRad="38100" dist="38100" dir="2700000" algn="tl">
                    <a:srgbClr val="000000">
                      <a:alpha val="43137"/>
                    </a:srgbClr>
                  </a:outerShdw>
                </a:effectLst>
              </a:rPr>
              <a:t>be</a:t>
            </a:r>
            <a:r>
              <a:rPr lang="es-ES" sz="3600" b="1" dirty="0" smtClean="0">
                <a:solidFill>
                  <a:srgbClr val="002060"/>
                </a:solidFill>
                <a:effectLst>
                  <a:outerShdw blurRad="38100" dist="38100" dir="2700000" algn="tl">
                    <a:srgbClr val="000000">
                      <a:alpha val="43137"/>
                    </a:srgbClr>
                  </a:outerShdw>
                </a:effectLst>
              </a:rPr>
              <a:t> a visible </a:t>
            </a:r>
            <a:r>
              <a:rPr lang="es-ES" sz="3600" b="1" dirty="0" err="1" smtClean="0">
                <a:solidFill>
                  <a:srgbClr val="002060"/>
                </a:solidFill>
                <a:effectLst>
                  <a:outerShdw blurRad="38100" dist="38100" dir="2700000" algn="tl">
                    <a:srgbClr val="000000">
                      <a:alpha val="43137"/>
                    </a:srgbClr>
                  </a:outerShdw>
                </a:effectLst>
              </a:rPr>
              <a:t>sign</a:t>
            </a:r>
            <a:r>
              <a:rPr lang="es-ES" sz="3600" b="1" dirty="0" smtClean="0">
                <a:solidFill>
                  <a:srgbClr val="002060"/>
                </a:solidFill>
                <a:effectLst>
                  <a:outerShdw blurRad="38100" dist="38100" dir="2700000" algn="tl">
                    <a:srgbClr val="000000">
                      <a:alpha val="43137"/>
                    </a:srgbClr>
                  </a:outerShdw>
                </a:effectLst>
              </a:rPr>
              <a:t>? </a:t>
            </a:r>
            <a:endParaRPr lang="es-AR" b="1" dirty="0">
              <a:solidFill>
                <a:srgbClr val="00206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6615865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6">
                                            <p:bg/>
                                          </p:spTgt>
                                        </p:tgtEl>
                                        <p:attrNameLst>
                                          <p:attrName>style.visibility</p:attrName>
                                        </p:attrNameLst>
                                      </p:cBhvr>
                                      <p:to>
                                        <p:strVal val="visible"/>
                                      </p:to>
                                    </p:set>
                                    <p:animEffect transition="in" filter="fade">
                                      <p:cBhvr>
                                        <p:cTn id="13" dur="1000"/>
                                        <p:tgtEl>
                                          <p:spTgt spid="6">
                                            <p:bg/>
                                          </p:spTgt>
                                        </p:tgtEl>
                                      </p:cBhvr>
                                    </p:animEffect>
                                    <p:anim calcmode="lin" valueType="num">
                                      <p:cBhvr>
                                        <p:cTn id="14" dur="1000" fill="hold"/>
                                        <p:tgtEl>
                                          <p:spTgt spid="6">
                                            <p:bg/>
                                          </p:spTgt>
                                        </p:tgtEl>
                                        <p:attrNameLst>
                                          <p:attrName>ppt_x</p:attrName>
                                        </p:attrNameLst>
                                      </p:cBhvr>
                                      <p:tavLst>
                                        <p:tav tm="0">
                                          <p:val>
                                            <p:strVal val="#ppt_x"/>
                                          </p:val>
                                        </p:tav>
                                        <p:tav tm="100000">
                                          <p:val>
                                            <p:strVal val="#ppt_x"/>
                                          </p:val>
                                        </p:tav>
                                      </p:tavLst>
                                    </p:anim>
                                    <p:anim calcmode="lin" valueType="num">
                                      <p:cBhvr>
                                        <p:cTn id="15" dur="1000" fill="hold"/>
                                        <p:tgtEl>
                                          <p:spTgt spid="6">
                                            <p:bg/>
                                          </p:spTgt>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6">
                                            <p:txEl>
                                              <p:pRg st="3" end="3"/>
                                            </p:txEl>
                                          </p:spTgt>
                                        </p:tgtEl>
                                        <p:attrNameLst>
                                          <p:attrName>style.visibility</p:attrName>
                                        </p:attrNameLst>
                                      </p:cBhvr>
                                      <p:to>
                                        <p:strVal val="visible"/>
                                      </p:to>
                                    </p:set>
                                    <p:animEffect transition="in" filter="fade">
                                      <p:cBhvr>
                                        <p:cTn id="20" dur="1000"/>
                                        <p:tgtEl>
                                          <p:spTgt spid="6">
                                            <p:txEl>
                                              <p:pRg st="3" end="3"/>
                                            </p:txEl>
                                          </p:spTgt>
                                        </p:tgtEl>
                                      </p:cBhvr>
                                    </p:animEffect>
                                    <p:anim calcmode="lin" valueType="num">
                                      <p:cBhvr>
                                        <p:cTn id="21" dur="10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22" dur="1000" fill="hold"/>
                                        <p:tgtEl>
                                          <p:spTgt spid="6">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animEffect transition="in" filter="fade">
                                      <p:cBhvr>
                                        <p:cTn id="27" dur="1000"/>
                                        <p:tgtEl>
                                          <p:spTgt spid="6">
                                            <p:txEl>
                                              <p:pRg st="4" end="4"/>
                                            </p:txEl>
                                          </p:spTgt>
                                        </p:tgtEl>
                                      </p:cBhvr>
                                    </p:animEffect>
                                    <p:anim calcmode="lin" valueType="num">
                                      <p:cBhvr>
                                        <p:cTn id="28" dur="1000" fill="hold"/>
                                        <p:tgtEl>
                                          <p:spTgt spid="6">
                                            <p:txEl>
                                              <p:pRg st="4" end="4"/>
                                            </p:txEl>
                                          </p:spTgt>
                                        </p:tgtEl>
                                        <p:attrNameLst>
                                          <p:attrName>ppt_x</p:attrName>
                                        </p:attrNameLst>
                                      </p:cBhvr>
                                      <p:tavLst>
                                        <p:tav tm="0">
                                          <p:val>
                                            <p:strVal val="#ppt_x"/>
                                          </p:val>
                                        </p:tav>
                                        <p:tav tm="100000">
                                          <p:val>
                                            <p:strVal val="#ppt_x"/>
                                          </p:val>
                                        </p:tav>
                                      </p:tavLst>
                                    </p:anim>
                                    <p:anim calcmode="lin" valueType="num">
                                      <p:cBhvr>
                                        <p:cTn id="29" dur="1000" fill="hold"/>
                                        <p:tgtEl>
                                          <p:spTgt spid="6">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6">
                                            <p:txEl>
                                              <p:pRg st="5" end="5"/>
                                            </p:txEl>
                                          </p:spTgt>
                                        </p:tgtEl>
                                        <p:attrNameLst>
                                          <p:attrName>style.visibility</p:attrName>
                                        </p:attrNameLst>
                                      </p:cBhvr>
                                      <p:to>
                                        <p:strVal val="visible"/>
                                      </p:to>
                                    </p:set>
                                    <p:animEffect transition="in" filter="fade">
                                      <p:cBhvr>
                                        <p:cTn id="34" dur="1000"/>
                                        <p:tgtEl>
                                          <p:spTgt spid="6">
                                            <p:txEl>
                                              <p:pRg st="5" end="5"/>
                                            </p:txEl>
                                          </p:spTgt>
                                        </p:tgtEl>
                                      </p:cBhvr>
                                    </p:animEffect>
                                    <p:anim calcmode="lin" valueType="num">
                                      <p:cBhvr>
                                        <p:cTn id="35" dur="1000" fill="hold"/>
                                        <p:tgtEl>
                                          <p:spTgt spid="6">
                                            <p:txEl>
                                              <p:pRg st="5" end="5"/>
                                            </p:txEl>
                                          </p:spTgt>
                                        </p:tgtEl>
                                        <p:attrNameLst>
                                          <p:attrName>ppt_x</p:attrName>
                                        </p:attrNameLst>
                                      </p:cBhvr>
                                      <p:tavLst>
                                        <p:tav tm="0">
                                          <p:val>
                                            <p:strVal val="#ppt_x"/>
                                          </p:val>
                                        </p:tav>
                                        <p:tav tm="100000">
                                          <p:val>
                                            <p:strVal val="#ppt_x"/>
                                          </p:val>
                                        </p:tav>
                                      </p:tavLst>
                                    </p:anim>
                                    <p:anim calcmode="lin" valueType="num">
                                      <p:cBhvr>
                                        <p:cTn id="36" dur="1000" fill="hold"/>
                                        <p:tgtEl>
                                          <p:spTgt spid="6">
                                            <p:txEl>
                                              <p:pRg st="5" end="5"/>
                                            </p:txEl>
                                          </p:spTgt>
                                        </p:tgtEl>
                                        <p:attrNameLst>
                                          <p:attrName>ppt_y</p:attrName>
                                        </p:attrNameLst>
                                      </p:cBhvr>
                                      <p:tavLst>
                                        <p:tav tm="0">
                                          <p:val>
                                            <p:strVal val="#ppt_y+.1"/>
                                          </p:val>
                                        </p:tav>
                                        <p:tav tm="100000">
                                          <p:val>
                                            <p:strVal val="#ppt_y"/>
                                          </p:val>
                                        </p:tav>
                                      </p:tavLst>
                                    </p:anim>
                                  </p:childTnLst>
                                </p:cTn>
                              </p:par>
                            </p:childTnLst>
                          </p:cTn>
                        </p:par>
                        <p:par>
                          <p:cTn id="37" fill="hold">
                            <p:stCondLst>
                              <p:cond delay="1000"/>
                            </p:stCondLst>
                            <p:childTnLst>
                              <p:par>
                                <p:cTn id="38" presetID="22" presetClass="entr" presetSubtype="1" fill="hold" nodeType="after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wipe(up)">
                                      <p:cBhvr>
                                        <p:cTn id="4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animBg="1"/>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a:p>
        </p:txBody>
      </p:sp>
      <p:sp>
        <p:nvSpPr>
          <p:cNvPr id="3" name="Marcador de contenido 2"/>
          <p:cNvSpPr>
            <a:spLocks noGrp="1"/>
          </p:cNvSpPr>
          <p:nvPr>
            <p:ph idx="1"/>
          </p:nvPr>
        </p:nvSpPr>
        <p:spPr/>
        <p:txBody>
          <a:bodyPr/>
          <a:lstStyle/>
          <a:p>
            <a:endParaRPr lang="es-ES" dirty="0"/>
          </a:p>
        </p:txBody>
      </p:sp>
      <p:pic>
        <p:nvPicPr>
          <p:cNvPr id="4" name="Imagen 3"/>
          <p:cNvPicPr>
            <a:picLocks noChangeAspect="1"/>
          </p:cNvPicPr>
          <p:nvPr/>
        </p:nvPicPr>
        <p:blipFill>
          <a:blip r:embed="rId3" cstate="print"/>
          <a:stretch>
            <a:fillRect/>
          </a:stretch>
        </p:blipFill>
        <p:spPr>
          <a:xfrm>
            <a:off x="-151140" y="-85018"/>
            <a:ext cx="9446281" cy="5313534"/>
          </a:xfrm>
          <a:prstGeom prst="rect">
            <a:avLst/>
          </a:prstGeom>
        </p:spPr>
      </p:pic>
      <p:pic>
        <p:nvPicPr>
          <p:cNvPr id="5" name="Imagen 4"/>
          <p:cNvPicPr>
            <a:picLocks noChangeAspect="1"/>
          </p:cNvPicPr>
          <p:nvPr/>
        </p:nvPicPr>
        <p:blipFill rotWithShape="1">
          <a:blip r:embed="rId4" cstate="print"/>
          <a:srcRect r="2121" b="8532"/>
          <a:stretch/>
        </p:blipFill>
        <p:spPr>
          <a:xfrm>
            <a:off x="-684584" y="2506282"/>
            <a:ext cx="5741010" cy="3017796"/>
          </a:xfrm>
          <a:prstGeom prst="rect">
            <a:avLst/>
          </a:prstGeom>
          <a:effectLst>
            <a:softEdge rad="635000"/>
          </a:effectLst>
        </p:spPr>
      </p:pic>
      <p:pic>
        <p:nvPicPr>
          <p:cNvPr id="6" name="Picture 2" descr="C:\Users\Gerhard\Documents\_Estudios Biblicos PPT\ondaWEB60.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2536" y="2571750"/>
            <a:ext cx="9702826" cy="2571750"/>
          </a:xfrm>
          <a:prstGeom prst="rect">
            <a:avLst/>
          </a:prstGeom>
          <a:noFill/>
          <a:extLst>
            <a:ext uri="{909E8E84-426E-40DD-AFC4-6F175D3DCCD1}">
              <a14:hiddenFill xmlns:a14="http://schemas.microsoft.com/office/drawing/2010/main">
                <a:solidFill>
                  <a:srgbClr val="FFFFFF"/>
                </a:solidFill>
              </a14:hiddenFill>
            </a:ext>
          </a:extLst>
        </p:spPr>
      </p:pic>
      <p:pic>
        <p:nvPicPr>
          <p:cNvPr id="8" name="Imagen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40352" y="4515966"/>
            <a:ext cx="1365734" cy="594069"/>
          </a:xfrm>
          <a:prstGeom prst="rect">
            <a:avLst/>
          </a:prstGeom>
        </p:spPr>
      </p:pic>
    </p:spTree>
    <p:extLst>
      <p:ext uri="{BB962C8B-B14F-4D97-AF65-F5344CB8AC3E}">
        <p14:creationId xmlns:p14="http://schemas.microsoft.com/office/powerpoint/2010/main" val="327939209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descr="C:\Users\Gerhard\Documents\_Estudios Biblicos PPT\loguito.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4573885"/>
            <a:ext cx="927101" cy="56038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C:\Users\Gerhard\Documents\_Estudios Biblicos PPT\ondaWEB60.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2536" y="2571750"/>
            <a:ext cx="9702826" cy="2571750"/>
          </a:xfrm>
          <a:prstGeom prst="rect">
            <a:avLst/>
          </a:prstGeom>
          <a:noFill/>
          <a:extLst>
            <a:ext uri="{909E8E84-426E-40DD-AFC4-6F175D3DCCD1}">
              <a14:hiddenFill xmlns:a14="http://schemas.microsoft.com/office/drawing/2010/main">
                <a:solidFill>
                  <a:srgbClr val="FFFFFF"/>
                </a:solidFill>
              </a14:hiddenFill>
            </a:ext>
          </a:extLst>
        </p:spPr>
      </p:pic>
      <p:sp>
        <p:nvSpPr>
          <p:cNvPr id="6" name="Marcador de contenido 5"/>
          <p:cNvSpPr>
            <a:spLocks noGrp="1"/>
          </p:cNvSpPr>
          <p:nvPr>
            <p:ph idx="1"/>
          </p:nvPr>
        </p:nvSpPr>
        <p:spPr/>
        <p:txBody>
          <a:bodyPr/>
          <a:lstStyle/>
          <a:p>
            <a:endParaRPr lang="es-ES"/>
          </a:p>
        </p:txBody>
      </p:sp>
      <p:pic>
        <p:nvPicPr>
          <p:cNvPr id="8" name="Imagen 7"/>
          <p:cNvPicPr>
            <a:picLocks noChangeAspect="1"/>
          </p:cNvPicPr>
          <p:nvPr/>
        </p:nvPicPr>
        <p:blipFill>
          <a:blip r:embed="rId5" cstate="print"/>
          <a:stretch>
            <a:fillRect/>
          </a:stretch>
        </p:blipFill>
        <p:spPr>
          <a:xfrm>
            <a:off x="-197864" y="-621958"/>
            <a:ext cx="9539726" cy="6387417"/>
          </a:xfrm>
          <a:prstGeom prst="rect">
            <a:avLst/>
          </a:prstGeom>
        </p:spPr>
      </p:pic>
      <p:pic>
        <p:nvPicPr>
          <p:cNvPr id="10" name="Picture 2" descr="C:\Users\Gerhard\Documents\_Estudios Biblicos PPT\ondaWEB60.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0136" y="2724150"/>
            <a:ext cx="9702826" cy="2571750"/>
          </a:xfrm>
          <a:prstGeom prst="rect">
            <a:avLst/>
          </a:prstGeom>
          <a:noFill/>
          <a:extLst>
            <a:ext uri="{909E8E84-426E-40DD-AFC4-6F175D3DCCD1}">
              <a14:hiddenFill xmlns:a14="http://schemas.microsoft.com/office/drawing/2010/main">
                <a:solidFill>
                  <a:srgbClr val="FFFFFF"/>
                </a:solidFill>
              </a14:hiddenFill>
            </a:ext>
          </a:extLst>
        </p:spPr>
      </p:pic>
      <p:pic>
        <p:nvPicPr>
          <p:cNvPr id="9" name="Imagen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40352" y="4515966"/>
            <a:ext cx="1365734" cy="594069"/>
          </a:xfrm>
          <a:prstGeom prst="rect">
            <a:avLst/>
          </a:prstGeom>
        </p:spPr>
      </p:pic>
    </p:spTree>
    <p:extLst>
      <p:ext uri="{BB962C8B-B14F-4D97-AF65-F5344CB8AC3E}">
        <p14:creationId xmlns:p14="http://schemas.microsoft.com/office/powerpoint/2010/main" val="126421306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up)">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44" name="Picture 4" descr="Resultado de imagen para sanciones economica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170" y="1105025"/>
            <a:ext cx="5445934" cy="4131021"/>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pic>
        <p:nvPicPr>
          <p:cNvPr id="7" name="Picture 2" descr="C:\Users\Gerhard\Documents\_Estudios Biblicos PPT\ondaWEB60.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2536" y="2571750"/>
            <a:ext cx="9702826" cy="2571750"/>
          </a:xfrm>
          <a:prstGeom prst="rect">
            <a:avLst/>
          </a:prstGeom>
          <a:noFill/>
          <a:extLst>
            <a:ext uri="{909E8E84-426E-40DD-AFC4-6F175D3DCCD1}">
              <a14:hiddenFill xmlns:a14="http://schemas.microsoft.com/office/drawing/2010/main">
                <a:solidFill>
                  <a:srgbClr val="FFFFFF"/>
                </a:solidFill>
              </a14:hiddenFill>
            </a:ext>
          </a:extLst>
        </p:spPr>
      </p:pic>
      <p:sp>
        <p:nvSpPr>
          <p:cNvPr id="2" name="1 Título"/>
          <p:cNvSpPr>
            <a:spLocks noGrp="1"/>
          </p:cNvSpPr>
          <p:nvPr>
            <p:ph type="title"/>
          </p:nvPr>
        </p:nvSpPr>
        <p:spPr>
          <a:xfrm>
            <a:off x="463550" y="202332"/>
            <a:ext cx="5116562" cy="857250"/>
          </a:xfrm>
        </p:spPr>
        <p:txBody>
          <a:bodyPr>
            <a:normAutofit fontScale="90000"/>
          </a:bodyPr>
          <a:lstStyle/>
          <a:p>
            <a:r>
              <a:rPr lang="es-ES" dirty="0" err="1" smtClean="0">
                <a:solidFill>
                  <a:srgbClr val="FFC000"/>
                </a:solidFill>
              </a:rPr>
              <a:t>Economic</a:t>
            </a:r>
            <a:r>
              <a:rPr lang="es-ES" dirty="0" smtClean="0">
                <a:solidFill>
                  <a:srgbClr val="FFC000"/>
                </a:solidFill>
              </a:rPr>
              <a:t>  </a:t>
            </a:r>
            <a:r>
              <a:rPr lang="es-ES" dirty="0" err="1" smtClean="0">
                <a:solidFill>
                  <a:srgbClr val="FFC000"/>
                </a:solidFill>
              </a:rPr>
              <a:t>Pressure</a:t>
            </a:r>
            <a:endParaRPr lang="es-AR" dirty="0">
              <a:solidFill>
                <a:srgbClr val="FFC000"/>
              </a:solidFill>
            </a:endParaRPr>
          </a:p>
        </p:txBody>
      </p:sp>
      <p:pic>
        <p:nvPicPr>
          <p:cNvPr id="9" name="Picture 2" descr="C:\Users\Gerhard\Documents\_Estudios Biblicos PPT\loguito.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4573885"/>
            <a:ext cx="927101" cy="560387"/>
          </a:xfrm>
          <a:prstGeom prst="rect">
            <a:avLst/>
          </a:prstGeom>
          <a:noFill/>
          <a:extLst>
            <a:ext uri="{909E8E84-426E-40DD-AFC4-6F175D3DCCD1}">
              <a14:hiddenFill xmlns:a14="http://schemas.microsoft.com/office/drawing/2010/main">
                <a:solidFill>
                  <a:srgbClr val="FFFFFF"/>
                </a:solidFill>
              </a14:hiddenFill>
            </a:ext>
          </a:extLst>
        </p:spPr>
      </p:pic>
      <p:pic>
        <p:nvPicPr>
          <p:cNvPr id="10242" name="Picture 2" descr="Resultado de imagen para sanciones economicas"/>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r="32843"/>
          <a:stretch/>
        </p:blipFill>
        <p:spPr bwMode="auto">
          <a:xfrm>
            <a:off x="5796136" y="2067694"/>
            <a:ext cx="2593592" cy="3339433"/>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3" name="2 Rectángulo"/>
          <p:cNvSpPr/>
          <p:nvPr/>
        </p:nvSpPr>
        <p:spPr>
          <a:xfrm>
            <a:off x="5868144" y="252973"/>
            <a:ext cx="3165934" cy="2246769"/>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457200" indent="-457200">
              <a:buFont typeface="+mj-lt"/>
              <a:buAutoNum type="arabicPeriod"/>
            </a:pPr>
            <a:r>
              <a:rPr lang="es-ES" sz="2800" b="1" spc="50" dirty="0" err="1" smtClean="0">
                <a:ln w="11430"/>
                <a:solidFill>
                  <a:srgbClr val="002060"/>
                </a:solidFill>
                <a:effectLst>
                  <a:outerShdw blurRad="76200" dist="50800" dir="5400000" algn="tl" rotWithShape="0">
                    <a:srgbClr val="000000">
                      <a:alpha val="65000"/>
                    </a:srgbClr>
                  </a:outerShdw>
                </a:effectLst>
                <a:latin typeface="+mj-lt"/>
              </a:rPr>
              <a:t>Nations</a:t>
            </a:r>
            <a:endParaRPr lang="es-ES" sz="2800" b="1" spc="50" dirty="0" smtClean="0">
              <a:ln w="11430"/>
              <a:solidFill>
                <a:srgbClr val="002060"/>
              </a:solidFill>
              <a:effectLst>
                <a:outerShdw blurRad="76200" dist="50800" dir="5400000" algn="tl" rotWithShape="0">
                  <a:srgbClr val="000000">
                    <a:alpha val="65000"/>
                  </a:srgbClr>
                </a:outerShdw>
              </a:effectLst>
              <a:latin typeface="+mj-lt"/>
            </a:endParaRPr>
          </a:p>
          <a:p>
            <a:pPr marL="457200" indent="-457200">
              <a:buFont typeface="+mj-lt"/>
              <a:buAutoNum type="arabicPeriod"/>
            </a:pPr>
            <a:r>
              <a:rPr lang="es-ES" sz="2800" b="1" spc="50" dirty="0" err="1" smtClean="0">
                <a:ln w="11430"/>
                <a:solidFill>
                  <a:srgbClr val="002060"/>
                </a:solidFill>
                <a:effectLst>
                  <a:outerShdw blurRad="76200" dist="50800" dir="5400000" algn="tl" rotWithShape="0">
                    <a:srgbClr val="000000">
                      <a:alpha val="65000"/>
                    </a:srgbClr>
                  </a:outerShdw>
                </a:effectLst>
                <a:latin typeface="+mj-lt"/>
              </a:rPr>
              <a:t>Organizations</a:t>
            </a:r>
            <a:endParaRPr lang="es-ES" sz="2800" b="1" spc="50" dirty="0" smtClean="0">
              <a:ln w="11430"/>
              <a:solidFill>
                <a:srgbClr val="002060"/>
              </a:solidFill>
              <a:effectLst>
                <a:outerShdw blurRad="76200" dist="50800" dir="5400000" algn="tl" rotWithShape="0">
                  <a:srgbClr val="000000">
                    <a:alpha val="65000"/>
                  </a:srgbClr>
                </a:outerShdw>
              </a:effectLst>
              <a:latin typeface="+mj-lt"/>
            </a:endParaRPr>
          </a:p>
          <a:p>
            <a:pPr marL="457200" indent="-457200">
              <a:buFont typeface="+mj-lt"/>
              <a:buAutoNum type="arabicPeriod"/>
            </a:pPr>
            <a:r>
              <a:rPr lang="es-ES" sz="2800" b="1" spc="50" dirty="0" err="1" smtClean="0">
                <a:ln w="11430"/>
                <a:solidFill>
                  <a:srgbClr val="002060"/>
                </a:solidFill>
                <a:effectLst>
                  <a:outerShdw blurRad="76200" dist="50800" dir="5400000" algn="tl" rotWithShape="0">
                    <a:srgbClr val="000000">
                      <a:alpha val="65000"/>
                    </a:srgbClr>
                  </a:outerShdw>
                </a:effectLst>
                <a:latin typeface="+mj-lt"/>
              </a:rPr>
              <a:t>Companies</a:t>
            </a:r>
            <a:endParaRPr lang="es-ES" sz="2800" b="1" spc="50" dirty="0" smtClean="0">
              <a:ln w="11430"/>
              <a:solidFill>
                <a:srgbClr val="002060"/>
              </a:solidFill>
              <a:effectLst>
                <a:outerShdw blurRad="76200" dist="50800" dir="5400000" algn="tl" rotWithShape="0">
                  <a:srgbClr val="000000">
                    <a:alpha val="65000"/>
                  </a:srgbClr>
                </a:outerShdw>
              </a:effectLst>
              <a:latin typeface="+mj-lt"/>
            </a:endParaRPr>
          </a:p>
          <a:p>
            <a:pPr marL="457200" indent="-457200">
              <a:buFont typeface="+mj-lt"/>
              <a:buAutoNum type="arabicPeriod"/>
            </a:pPr>
            <a:r>
              <a:rPr lang="es-ES" sz="2800" b="1" spc="50" dirty="0" err="1" smtClean="0">
                <a:ln w="11430"/>
                <a:solidFill>
                  <a:srgbClr val="002060"/>
                </a:solidFill>
                <a:effectLst>
                  <a:outerShdw blurRad="76200" dist="50800" dir="5400000" algn="tl" rotWithShape="0">
                    <a:srgbClr val="000000">
                      <a:alpha val="65000"/>
                    </a:srgbClr>
                  </a:outerShdw>
                </a:effectLst>
                <a:latin typeface="+mj-lt"/>
              </a:rPr>
              <a:t>Institutions</a:t>
            </a:r>
            <a:endParaRPr lang="es-ES" sz="2800" b="1" spc="50" dirty="0" smtClean="0">
              <a:ln w="11430"/>
              <a:solidFill>
                <a:srgbClr val="002060"/>
              </a:solidFill>
              <a:effectLst>
                <a:outerShdw blurRad="76200" dist="50800" dir="5400000" algn="tl" rotWithShape="0">
                  <a:srgbClr val="000000">
                    <a:alpha val="65000"/>
                  </a:srgbClr>
                </a:outerShdw>
              </a:effectLst>
              <a:latin typeface="+mj-lt"/>
            </a:endParaRPr>
          </a:p>
          <a:p>
            <a:pPr marL="457200" indent="-457200">
              <a:buFont typeface="+mj-lt"/>
              <a:buAutoNum type="arabicPeriod"/>
            </a:pPr>
            <a:r>
              <a:rPr lang="es-ES" sz="2800" b="1" spc="50" dirty="0" err="1" smtClean="0">
                <a:ln w="11430"/>
                <a:solidFill>
                  <a:srgbClr val="002060"/>
                </a:solidFill>
                <a:effectLst>
                  <a:outerShdw blurRad="76200" dist="50800" dir="5400000" algn="tl" rotWithShape="0">
                    <a:srgbClr val="000000">
                      <a:alpha val="65000"/>
                    </a:srgbClr>
                  </a:outerShdw>
                </a:effectLst>
                <a:latin typeface="+mj-lt"/>
              </a:rPr>
              <a:t>Individuals</a:t>
            </a:r>
            <a:endParaRPr lang="es-AR" sz="2800" b="1" spc="50" dirty="0">
              <a:ln w="11430"/>
              <a:solidFill>
                <a:srgbClr val="002060"/>
              </a:solidFill>
              <a:effectLst>
                <a:outerShdw blurRad="76200" dist="50800" dir="5400000" algn="tl" rotWithShape="0">
                  <a:srgbClr val="000000">
                    <a:alpha val="65000"/>
                  </a:srgbClr>
                </a:outerShdw>
              </a:effectLst>
              <a:latin typeface="+mj-lt"/>
            </a:endParaRPr>
          </a:p>
        </p:txBody>
      </p:sp>
      <p:pic>
        <p:nvPicPr>
          <p:cNvPr id="10" name="Imagen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68344" y="4515966"/>
            <a:ext cx="1365734" cy="594069"/>
          </a:xfrm>
          <a:prstGeom prst="rect">
            <a:avLst/>
          </a:prstGeom>
        </p:spPr>
      </p:pic>
    </p:spTree>
    <p:extLst>
      <p:ext uri="{BB962C8B-B14F-4D97-AF65-F5344CB8AC3E}">
        <p14:creationId xmlns:p14="http://schemas.microsoft.com/office/powerpoint/2010/main" val="251419538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10244"/>
                                        </p:tgtEl>
                                        <p:attrNameLst>
                                          <p:attrName>style.visibility</p:attrName>
                                        </p:attrNameLst>
                                      </p:cBhvr>
                                      <p:to>
                                        <p:strVal val="visible"/>
                                      </p:to>
                                    </p:set>
                                    <p:animEffect transition="in" filter="fade">
                                      <p:cBhvr>
                                        <p:cTn id="13" dur="500"/>
                                        <p:tgtEl>
                                          <p:spTgt spid="10244"/>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3">
                                            <p:txEl>
                                              <p:pRg st="0" end="0"/>
                                            </p:txEl>
                                          </p:spTgt>
                                        </p:tgtEl>
                                        <p:attrNameLst>
                                          <p:attrName>style.visibility</p:attrName>
                                        </p:attrNameLst>
                                      </p:cBhvr>
                                      <p:to>
                                        <p:strVal val="visible"/>
                                      </p:to>
                                    </p:set>
                                    <p:animEffect transition="in" filter="fade">
                                      <p:cBhvr>
                                        <p:cTn id="18" dur="1000"/>
                                        <p:tgtEl>
                                          <p:spTgt spid="3">
                                            <p:txEl>
                                              <p:pRg st="0" end="0"/>
                                            </p:txEl>
                                          </p:spTgt>
                                        </p:tgtEl>
                                      </p:cBhvr>
                                    </p:animEffect>
                                    <p:anim calcmode="lin" valueType="num">
                                      <p:cBhvr>
                                        <p:cTn id="19"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20"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animEffect transition="in" filter="fade">
                                      <p:cBhvr>
                                        <p:cTn id="25" dur="1000"/>
                                        <p:tgtEl>
                                          <p:spTgt spid="3">
                                            <p:txEl>
                                              <p:pRg st="1" end="1"/>
                                            </p:txEl>
                                          </p:spTgt>
                                        </p:tgtEl>
                                      </p:cBhvr>
                                    </p:animEffect>
                                    <p:anim calcmode="lin" valueType="num">
                                      <p:cBhvr>
                                        <p:cTn id="26"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7"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3">
                                            <p:txEl>
                                              <p:pRg st="2" end="2"/>
                                            </p:txEl>
                                          </p:spTgt>
                                        </p:tgtEl>
                                        <p:attrNameLst>
                                          <p:attrName>style.visibility</p:attrName>
                                        </p:attrNameLst>
                                      </p:cBhvr>
                                      <p:to>
                                        <p:strVal val="visible"/>
                                      </p:to>
                                    </p:set>
                                    <p:animEffect transition="in" filter="fade">
                                      <p:cBhvr>
                                        <p:cTn id="32" dur="1000"/>
                                        <p:tgtEl>
                                          <p:spTgt spid="3">
                                            <p:txEl>
                                              <p:pRg st="2" end="2"/>
                                            </p:txEl>
                                          </p:spTgt>
                                        </p:tgtEl>
                                      </p:cBhvr>
                                    </p:animEffect>
                                    <p:anim calcmode="lin" valueType="num">
                                      <p:cBhvr>
                                        <p:cTn id="33"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4"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3">
                                            <p:txEl>
                                              <p:pRg st="3" end="3"/>
                                            </p:txEl>
                                          </p:spTgt>
                                        </p:tgtEl>
                                        <p:attrNameLst>
                                          <p:attrName>style.visibility</p:attrName>
                                        </p:attrNameLst>
                                      </p:cBhvr>
                                      <p:to>
                                        <p:strVal val="visible"/>
                                      </p:to>
                                    </p:set>
                                    <p:animEffect transition="in" filter="fade">
                                      <p:cBhvr>
                                        <p:cTn id="39" dur="1000"/>
                                        <p:tgtEl>
                                          <p:spTgt spid="3">
                                            <p:txEl>
                                              <p:pRg st="3" end="3"/>
                                            </p:txEl>
                                          </p:spTgt>
                                        </p:tgtEl>
                                      </p:cBhvr>
                                    </p:animEffect>
                                    <p:anim calcmode="lin" valueType="num">
                                      <p:cBhvr>
                                        <p:cTn id="40"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41"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grpId="0" nodeType="clickEffect">
                                  <p:stCondLst>
                                    <p:cond delay="0"/>
                                  </p:stCondLst>
                                  <p:childTnLst>
                                    <p:set>
                                      <p:cBhvr>
                                        <p:cTn id="45" dur="1" fill="hold">
                                          <p:stCondLst>
                                            <p:cond delay="0"/>
                                          </p:stCondLst>
                                        </p:cTn>
                                        <p:tgtEl>
                                          <p:spTgt spid="3">
                                            <p:txEl>
                                              <p:pRg st="4" end="4"/>
                                            </p:txEl>
                                          </p:spTgt>
                                        </p:tgtEl>
                                        <p:attrNameLst>
                                          <p:attrName>style.visibility</p:attrName>
                                        </p:attrNameLst>
                                      </p:cBhvr>
                                      <p:to>
                                        <p:strVal val="visible"/>
                                      </p:to>
                                    </p:set>
                                    <p:animEffect transition="in" filter="fade">
                                      <p:cBhvr>
                                        <p:cTn id="46" dur="1000"/>
                                        <p:tgtEl>
                                          <p:spTgt spid="3">
                                            <p:txEl>
                                              <p:pRg st="4" end="4"/>
                                            </p:txEl>
                                          </p:spTgt>
                                        </p:tgtEl>
                                      </p:cBhvr>
                                    </p:animEffect>
                                    <p:anim calcmode="lin" valueType="num">
                                      <p:cBhvr>
                                        <p:cTn id="47"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48"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par>
                          <p:cTn id="49" fill="hold">
                            <p:stCondLst>
                              <p:cond delay="1000"/>
                            </p:stCondLst>
                            <p:childTnLst>
                              <p:par>
                                <p:cTn id="50" presetID="10" presetClass="entr" presetSubtype="0" fill="hold" nodeType="afterEffect">
                                  <p:stCondLst>
                                    <p:cond delay="0"/>
                                  </p:stCondLst>
                                  <p:childTnLst>
                                    <p:set>
                                      <p:cBhvr>
                                        <p:cTn id="51" dur="1" fill="hold">
                                          <p:stCondLst>
                                            <p:cond delay="0"/>
                                          </p:stCondLst>
                                        </p:cTn>
                                        <p:tgtEl>
                                          <p:spTgt spid="10242"/>
                                        </p:tgtEl>
                                        <p:attrNameLst>
                                          <p:attrName>style.visibility</p:attrName>
                                        </p:attrNameLst>
                                      </p:cBhvr>
                                      <p:to>
                                        <p:strVal val="visible"/>
                                      </p:to>
                                    </p:set>
                                    <p:animEffect transition="in" filter="fade">
                                      <p:cBhvr>
                                        <p:cTn id="52" dur="500"/>
                                        <p:tgtEl>
                                          <p:spTgt spid="10242"/>
                                        </p:tgtEl>
                                      </p:cBhvr>
                                    </p:animEffect>
                                  </p:childTnLst>
                                </p:cTn>
                              </p:par>
                            </p:childTnLst>
                          </p:cTn>
                        </p:par>
                        <p:par>
                          <p:cTn id="53" fill="hold">
                            <p:stCondLst>
                              <p:cond delay="1500"/>
                            </p:stCondLst>
                            <p:childTnLst>
                              <p:par>
                                <p:cTn id="54" presetID="22" presetClass="entr" presetSubtype="1" fill="hold" nodeType="afterEffect">
                                  <p:stCondLst>
                                    <p:cond delay="0"/>
                                  </p:stCondLst>
                                  <p:childTnLst>
                                    <p:set>
                                      <p:cBhvr>
                                        <p:cTn id="55" dur="1" fill="hold">
                                          <p:stCondLst>
                                            <p:cond delay="0"/>
                                          </p:stCondLst>
                                        </p:cTn>
                                        <p:tgtEl>
                                          <p:spTgt spid="7"/>
                                        </p:tgtEl>
                                        <p:attrNameLst>
                                          <p:attrName>style.visibility</p:attrName>
                                        </p:attrNameLst>
                                      </p:cBhvr>
                                      <p:to>
                                        <p:strVal val="visible"/>
                                      </p:to>
                                    </p:set>
                                    <p:animEffect transition="in" filter="wipe(up)">
                                      <p:cBhvr>
                                        <p:cTn id="5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Gerhard\Documents\_Estudios Biblicos PPT\26 Como identificar profeta\versiculos.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3279"/>
            <a:ext cx="9146345" cy="5156779"/>
          </a:xfrm>
          <a:prstGeom prst="rect">
            <a:avLst/>
          </a:prstGeom>
          <a:noFill/>
          <a:extLst>
            <a:ext uri="{909E8E84-426E-40DD-AFC4-6F175D3DCCD1}">
              <a14:hiddenFill xmlns:a14="http://schemas.microsoft.com/office/drawing/2010/main">
                <a:solidFill>
                  <a:srgbClr val="FFFFFF"/>
                </a:solidFill>
              </a14:hiddenFill>
            </a:ext>
          </a:extLst>
        </p:spPr>
      </p:pic>
      <p:sp>
        <p:nvSpPr>
          <p:cNvPr id="5" name="1 Título"/>
          <p:cNvSpPr>
            <a:spLocks noGrp="1"/>
          </p:cNvSpPr>
          <p:nvPr>
            <p:ph type="title"/>
          </p:nvPr>
        </p:nvSpPr>
        <p:spPr>
          <a:xfrm>
            <a:off x="276672" y="96018"/>
            <a:ext cx="3863280" cy="459508"/>
          </a:xfrm>
        </p:spPr>
        <p:txBody>
          <a:bodyPr>
            <a:normAutofit/>
          </a:bodyPr>
          <a:lstStyle/>
          <a:p>
            <a:r>
              <a:rPr lang="es-ES" sz="2400" b="1" dirty="0" err="1" smtClean="0">
                <a:effectLst>
                  <a:outerShdw blurRad="38100" dist="38100" dir="2700000" algn="tl">
                    <a:srgbClr val="000000">
                      <a:alpha val="43137"/>
                    </a:srgbClr>
                  </a:outerShdw>
                </a:effectLst>
                <a:latin typeface="Myriad Pro" pitchFamily="34" charset="0"/>
              </a:rPr>
              <a:t>Matthew</a:t>
            </a:r>
            <a:r>
              <a:rPr lang="es-ES" sz="2400" b="1" dirty="0" smtClean="0">
                <a:effectLst>
                  <a:outerShdw blurRad="38100" dist="38100" dir="2700000" algn="tl">
                    <a:srgbClr val="000000">
                      <a:alpha val="43137"/>
                    </a:srgbClr>
                  </a:outerShdw>
                </a:effectLst>
                <a:latin typeface="Myriad Pro" pitchFamily="34" charset="0"/>
              </a:rPr>
              <a:t> 13:37-38</a:t>
            </a:r>
            <a:endParaRPr lang="es-ES" sz="2400" b="1" dirty="0">
              <a:effectLst>
                <a:outerShdw blurRad="38100" dist="38100" dir="2700000" algn="tl">
                  <a:srgbClr val="000000">
                    <a:alpha val="43137"/>
                  </a:srgbClr>
                </a:outerShdw>
              </a:effectLst>
              <a:latin typeface="Myriad Pro" pitchFamily="34" charset="0"/>
            </a:endParaRPr>
          </a:p>
        </p:txBody>
      </p:sp>
      <p:pic>
        <p:nvPicPr>
          <p:cNvPr id="7" name="Picture 2" descr="C:\Users\Gerhard\Documents\_Estudios Biblicos PPT\ondaWEB60.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2536" y="2571750"/>
            <a:ext cx="9702826" cy="2571750"/>
          </a:xfrm>
          <a:prstGeom prst="rect">
            <a:avLst/>
          </a:prstGeom>
          <a:noFill/>
          <a:extLst>
            <a:ext uri="{909E8E84-426E-40DD-AFC4-6F175D3DCCD1}">
              <a14:hiddenFill xmlns:a14="http://schemas.microsoft.com/office/drawing/2010/main">
                <a:solidFill>
                  <a:srgbClr val="FFFFFF"/>
                </a:solidFill>
              </a14:hiddenFill>
            </a:ext>
          </a:extLst>
        </p:spPr>
      </p:pic>
      <p:pic>
        <p:nvPicPr>
          <p:cNvPr id="2" name="Imagen 1"/>
          <p:cNvPicPr>
            <a:picLocks noChangeAspect="1"/>
          </p:cNvPicPr>
          <p:nvPr/>
        </p:nvPicPr>
        <p:blipFill>
          <a:blip r:embed="rId5" cstate="print"/>
          <a:stretch>
            <a:fillRect/>
          </a:stretch>
        </p:blipFill>
        <p:spPr>
          <a:xfrm>
            <a:off x="2465406" y="664823"/>
            <a:ext cx="6859122" cy="4568707"/>
          </a:xfrm>
          <a:prstGeom prst="rect">
            <a:avLst/>
          </a:prstGeom>
          <a:effectLst>
            <a:softEdge rad="635000"/>
          </a:effectLst>
        </p:spPr>
      </p:pic>
      <p:sp>
        <p:nvSpPr>
          <p:cNvPr id="3" name="2 Marcador de contenido"/>
          <p:cNvSpPr>
            <a:spLocks noGrp="1"/>
          </p:cNvSpPr>
          <p:nvPr>
            <p:ph idx="1"/>
          </p:nvPr>
        </p:nvSpPr>
        <p:spPr>
          <a:xfrm>
            <a:off x="395536" y="771550"/>
            <a:ext cx="4536504" cy="4104456"/>
          </a:xfrm>
        </p:spPr>
        <p:txBody>
          <a:bodyP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indent="0">
              <a:buNone/>
            </a:pPr>
            <a:r>
              <a:rPr lang="en-US" sz="2800" b="1" i="1" dirty="0" smtClean="0">
                <a:solidFill>
                  <a:srgbClr val="C00000"/>
                </a:solidFill>
              </a:rPr>
              <a:t>“He answered and said unto them, He that </a:t>
            </a:r>
            <a:r>
              <a:rPr lang="en-US" sz="2800" b="1" i="1" dirty="0" err="1" smtClean="0">
                <a:solidFill>
                  <a:srgbClr val="C00000"/>
                </a:solidFill>
              </a:rPr>
              <a:t>soweth</a:t>
            </a:r>
            <a:r>
              <a:rPr lang="en-US" sz="2800" b="1" i="1" dirty="0" smtClean="0">
                <a:solidFill>
                  <a:srgbClr val="C00000"/>
                </a:solidFill>
              </a:rPr>
              <a:t> the good seed is the Son of man; The field is the world; the good seed are the children of the kingdom; but the tares are the children of the wicked one.”</a:t>
            </a:r>
            <a:endParaRPr lang="es-AR" sz="2800" b="1" i="1" spc="50" dirty="0">
              <a:ln w="11430"/>
              <a:solidFill>
                <a:srgbClr val="C00000"/>
              </a:solidFill>
              <a:effectLst>
                <a:outerShdw blurRad="76200" dist="50800" dir="5400000" algn="tl" rotWithShape="0">
                  <a:srgbClr val="000000">
                    <a:alpha val="65000"/>
                  </a:srgbClr>
                </a:outerShdw>
              </a:effectLst>
              <a:latin typeface="Myriad Pro" pitchFamily="34" charset="0"/>
            </a:endParaRPr>
          </a:p>
        </p:txBody>
      </p:sp>
      <p:pic>
        <p:nvPicPr>
          <p:cNvPr id="8" name="Imagen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40352" y="4515966"/>
            <a:ext cx="1365734" cy="594069"/>
          </a:xfrm>
          <a:prstGeom prst="rect">
            <a:avLst/>
          </a:prstGeom>
        </p:spPr>
      </p:pic>
    </p:spTree>
    <p:extLst>
      <p:ext uri="{BB962C8B-B14F-4D97-AF65-F5344CB8AC3E}">
        <p14:creationId xmlns:p14="http://schemas.microsoft.com/office/powerpoint/2010/main" val="407336727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grpId="0" nodeType="after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22" presetClass="entr" presetSubtype="1" fill="hold"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up)">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6" name="Picture 2" descr="Resultado de imagen para bandera de estados unidos y arma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8743" y="-9333"/>
            <a:ext cx="6840760" cy="3864339"/>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pic>
        <p:nvPicPr>
          <p:cNvPr id="6" name="Picture 2" descr="C:\Users\Gerhard\Documents\_Estudios Biblicos PPT\ondaWEB60.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2536" y="2571750"/>
            <a:ext cx="9702826" cy="257175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C:\Users\Gerhard\Documents\_Estudios Biblicos PPT\loguito.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4573885"/>
            <a:ext cx="927101" cy="560387"/>
          </a:xfrm>
          <a:prstGeom prst="rect">
            <a:avLst/>
          </a:prstGeom>
          <a:noFill/>
          <a:extLst>
            <a:ext uri="{909E8E84-426E-40DD-AFC4-6F175D3DCCD1}">
              <a14:hiddenFill xmlns:a14="http://schemas.microsoft.com/office/drawing/2010/main">
                <a:solidFill>
                  <a:srgbClr val="FFFFFF"/>
                </a:solidFill>
              </a14:hiddenFill>
            </a:ext>
          </a:extLst>
        </p:spPr>
      </p:pic>
      <p:sp>
        <p:nvSpPr>
          <p:cNvPr id="2" name="AutoShape 5" descr="Resultado de imagen para pulseada"/>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AR"/>
          </a:p>
        </p:txBody>
      </p:sp>
      <p:sp>
        <p:nvSpPr>
          <p:cNvPr id="3" name="AutoShape 7" descr="Resultado de imagen para pulseada"/>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AR"/>
          </a:p>
        </p:txBody>
      </p:sp>
      <p:sp>
        <p:nvSpPr>
          <p:cNvPr id="8" name="3 Título"/>
          <p:cNvSpPr txBox="1">
            <a:spLocks/>
          </p:cNvSpPr>
          <p:nvPr/>
        </p:nvSpPr>
        <p:spPr>
          <a:xfrm>
            <a:off x="335977" y="1059582"/>
            <a:ext cx="8556503" cy="3722488"/>
          </a:xfrm>
          <a:prstGeom prst="rect">
            <a:avLst/>
          </a:prstGeom>
        </p:spPr>
        <p:txBody>
          <a:bodyPr vert="horz" lIns="0" rIns="0" bIns="0" anchor="b">
            <a:noAutofit/>
          </a:bodyPr>
          <a:lstStyle>
            <a:lvl1pPr algn="l" rtl="0" eaLnBrk="1" latinLnBrk="0" hangingPunct="1">
              <a:spcBef>
                <a:spcPct val="0"/>
              </a:spcBef>
              <a:buNone/>
              <a:defRPr kumimoji="0" sz="5000" b="0" i="0" u="none" kern="1200">
                <a:ln>
                  <a:noFill/>
                </a:ln>
                <a:solidFill>
                  <a:schemeClr val="tx2"/>
                </a:solidFill>
                <a:effectLst/>
                <a:latin typeface="+mj-lt"/>
                <a:ea typeface="+mj-ea"/>
                <a:cs typeface="+mj-cs"/>
              </a:defRPr>
            </a:lvl1pPr>
          </a:lstStyle>
          <a:p>
            <a:pPr marL="457200" indent="-457200">
              <a:spcBef>
                <a:spcPts val="0"/>
              </a:spcBef>
              <a:buFont typeface="Wingdings" panose="05000000000000000000" pitchFamily="2" charset="2"/>
              <a:buChar char="§"/>
              <a:defRPr/>
            </a:pPr>
            <a:r>
              <a:rPr lang="en-US" sz="2800" b="1" dirty="0" smtClean="0">
                <a:solidFill>
                  <a:srgbClr val="0070C0"/>
                </a:solidFill>
                <a:effectLst>
                  <a:outerShdw blurRad="38100" dist="38100" dir="2700000" algn="tl">
                    <a:srgbClr val="000000">
                      <a:alpha val="43137"/>
                    </a:srgbClr>
                  </a:outerShdw>
                </a:effectLst>
              </a:rPr>
              <a:t>Does the Bible have any prophecies that will allow us to know the future developments of U.S. politics? </a:t>
            </a:r>
          </a:p>
          <a:p>
            <a:pPr marL="457200" indent="-457200">
              <a:spcBef>
                <a:spcPts val="0"/>
              </a:spcBef>
              <a:buFont typeface="Wingdings" panose="05000000000000000000" pitchFamily="2" charset="2"/>
              <a:buChar char="§"/>
              <a:defRPr/>
            </a:pPr>
            <a:r>
              <a:rPr lang="en-US" sz="2800" b="1" dirty="0" smtClean="0">
                <a:solidFill>
                  <a:srgbClr val="0070C0"/>
                </a:solidFill>
                <a:effectLst>
                  <a:outerShdw blurRad="38100" dist="38100" dir="2700000" algn="tl">
                    <a:srgbClr val="000000">
                      <a:alpha val="43137"/>
                    </a:srgbClr>
                  </a:outerShdw>
                </a:effectLst>
              </a:rPr>
              <a:t>What things must we keep in mind and what actions should we take before the events befall us?</a:t>
            </a:r>
            <a:endParaRPr lang="de-DE" sz="2800" b="1" dirty="0" smtClean="0">
              <a:solidFill>
                <a:srgbClr val="0070C0"/>
              </a:solidFill>
              <a:effectLst>
                <a:outerShdw blurRad="38100" dist="38100" dir="2700000" algn="tl">
                  <a:srgbClr val="000000">
                    <a:alpha val="43137"/>
                  </a:srgbClr>
                </a:outerShdw>
              </a:effectLst>
            </a:endParaRPr>
          </a:p>
          <a:p>
            <a:pPr marL="457200" indent="-457200">
              <a:spcBef>
                <a:spcPts val="0"/>
              </a:spcBef>
              <a:buFont typeface="Wingdings" panose="05000000000000000000" pitchFamily="2" charset="2"/>
              <a:buChar char="§"/>
              <a:defRPr/>
            </a:pPr>
            <a:endParaRPr lang="es-AR" sz="2800" dirty="0">
              <a:ln w="17780" cmpd="sng">
                <a:solidFill>
                  <a:schemeClr val="accent1">
                    <a:tint val="3000"/>
                  </a:schemeClr>
                </a:solidFill>
                <a:prstDash val="solid"/>
                <a:miter lim="800000"/>
              </a:ln>
              <a:solidFill>
                <a:srgbClr val="002060"/>
              </a:solidFill>
              <a:effectLst>
                <a:outerShdw blurRad="38100" dist="38100" dir="2700000" algn="tl">
                  <a:srgbClr val="000000">
                    <a:alpha val="43137"/>
                  </a:srgbClr>
                </a:outerShdw>
              </a:effectLst>
            </a:endParaRPr>
          </a:p>
        </p:txBody>
      </p:sp>
      <p:sp>
        <p:nvSpPr>
          <p:cNvPr id="5" name="4 Título"/>
          <p:cNvSpPr>
            <a:spLocks noGrp="1"/>
          </p:cNvSpPr>
          <p:nvPr>
            <p:ph type="title"/>
          </p:nvPr>
        </p:nvSpPr>
        <p:spPr>
          <a:xfrm>
            <a:off x="323528" y="778396"/>
            <a:ext cx="8229600" cy="857250"/>
          </a:xfrm>
        </p:spPr>
        <p:txBody>
          <a:bodyPr>
            <a:noAutofit/>
          </a:bodyPr>
          <a:lstStyle/>
          <a:p>
            <a:r>
              <a:rPr lang="es-ES" sz="6000" b="1" dirty="0" err="1" smtClean="0">
                <a:ln w="17780" cmpd="sng">
                  <a:solidFill>
                    <a:srgbClr val="FFFFFF"/>
                  </a:solidFill>
                  <a:prstDash val="solid"/>
                  <a:miter lim="800000"/>
                </a:ln>
                <a:gradFill rotWithShape="1">
                  <a:gsLst>
                    <a:gs pos="0">
                      <a:srgbClr val="FF0000"/>
                    </a:gs>
                    <a:gs pos="54000">
                      <a:srgbClr val="FF0000"/>
                    </a:gs>
                    <a:gs pos="58000">
                      <a:srgbClr val="002060"/>
                    </a:gs>
                    <a:gs pos="100000">
                      <a:srgbClr val="002060"/>
                    </a:gs>
                  </a:gsLst>
                  <a:lin ang="5400000"/>
                </a:gradFill>
                <a:effectLst>
                  <a:outerShdw blurRad="50800" algn="tl" rotWithShape="0">
                    <a:srgbClr val="000000"/>
                  </a:outerShdw>
                </a:effectLst>
              </a:rPr>
              <a:t>United</a:t>
            </a:r>
            <a:r>
              <a:rPr lang="es-ES" sz="6000" b="1" dirty="0" smtClean="0">
                <a:ln w="17780" cmpd="sng">
                  <a:solidFill>
                    <a:srgbClr val="FFFFFF"/>
                  </a:solidFill>
                  <a:prstDash val="solid"/>
                  <a:miter lim="800000"/>
                </a:ln>
                <a:gradFill rotWithShape="1">
                  <a:gsLst>
                    <a:gs pos="0">
                      <a:srgbClr val="FF0000"/>
                    </a:gs>
                    <a:gs pos="54000">
                      <a:srgbClr val="FF0000"/>
                    </a:gs>
                    <a:gs pos="58000">
                      <a:srgbClr val="002060"/>
                    </a:gs>
                    <a:gs pos="100000">
                      <a:srgbClr val="002060"/>
                    </a:gs>
                  </a:gsLst>
                  <a:lin ang="5400000"/>
                </a:gradFill>
                <a:effectLst>
                  <a:outerShdw blurRad="50800" algn="tl" rotWithShape="0">
                    <a:srgbClr val="000000"/>
                  </a:outerShdw>
                </a:effectLst>
              </a:rPr>
              <a:t> </a:t>
            </a:r>
            <a:r>
              <a:rPr lang="es-ES" sz="6000" b="1" dirty="0" err="1" smtClean="0">
                <a:ln w="17780" cmpd="sng">
                  <a:solidFill>
                    <a:srgbClr val="FFFFFF"/>
                  </a:solidFill>
                  <a:prstDash val="solid"/>
                  <a:miter lim="800000"/>
                </a:ln>
                <a:gradFill rotWithShape="1">
                  <a:gsLst>
                    <a:gs pos="0">
                      <a:srgbClr val="FF0000"/>
                    </a:gs>
                    <a:gs pos="54000">
                      <a:srgbClr val="FF0000"/>
                    </a:gs>
                    <a:gs pos="58000">
                      <a:srgbClr val="002060"/>
                    </a:gs>
                    <a:gs pos="100000">
                      <a:srgbClr val="002060"/>
                    </a:gs>
                  </a:gsLst>
                  <a:lin ang="5400000"/>
                </a:gradFill>
                <a:effectLst>
                  <a:outerShdw blurRad="50800" algn="tl" rotWithShape="0">
                    <a:srgbClr val="000000"/>
                  </a:outerShdw>
                </a:effectLst>
              </a:rPr>
              <a:t>States</a:t>
            </a:r>
            <a:endParaRPr lang="es-AR" sz="6000" b="1" dirty="0">
              <a:ln w="17780" cmpd="sng">
                <a:solidFill>
                  <a:srgbClr val="FFFFFF"/>
                </a:solidFill>
                <a:prstDash val="solid"/>
                <a:miter lim="800000"/>
              </a:ln>
              <a:gradFill rotWithShape="1">
                <a:gsLst>
                  <a:gs pos="0">
                    <a:srgbClr val="FF0000"/>
                  </a:gs>
                  <a:gs pos="54000">
                    <a:srgbClr val="FF0000"/>
                  </a:gs>
                  <a:gs pos="58000">
                    <a:srgbClr val="002060"/>
                  </a:gs>
                  <a:gs pos="100000">
                    <a:srgbClr val="002060"/>
                  </a:gs>
                </a:gsLst>
                <a:lin ang="5400000"/>
              </a:gradFill>
              <a:effectLst>
                <a:outerShdw blurRad="50800" algn="tl" rotWithShape="0">
                  <a:srgbClr val="000000"/>
                </a:outerShdw>
              </a:effectLst>
            </a:endParaRPr>
          </a:p>
        </p:txBody>
      </p:sp>
      <p:pic>
        <p:nvPicPr>
          <p:cNvPr id="10" name="Imagen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68344" y="4443958"/>
            <a:ext cx="1365734" cy="594069"/>
          </a:xfrm>
          <a:prstGeom prst="rect">
            <a:avLst/>
          </a:prstGeom>
        </p:spPr>
      </p:pic>
    </p:spTree>
    <p:extLst>
      <p:ext uri="{BB962C8B-B14F-4D97-AF65-F5344CB8AC3E}">
        <p14:creationId xmlns:p14="http://schemas.microsoft.com/office/powerpoint/2010/main" val="211763704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1"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up)">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8">
                                            <p:txEl>
                                              <p:pRg st="0" end="0"/>
                                            </p:txEl>
                                          </p:spTgt>
                                        </p:tgtEl>
                                        <p:attrNameLst>
                                          <p:attrName>style.visibility</p:attrName>
                                        </p:attrNameLst>
                                      </p:cBhvr>
                                      <p:to>
                                        <p:strVal val="visible"/>
                                      </p:to>
                                    </p:set>
                                    <p:animEffect transition="in" filter="fade">
                                      <p:cBhvr>
                                        <p:cTn id="18" dur="1000"/>
                                        <p:tgtEl>
                                          <p:spTgt spid="8">
                                            <p:txEl>
                                              <p:pRg st="0" end="0"/>
                                            </p:txEl>
                                          </p:spTgt>
                                        </p:tgtEl>
                                      </p:cBhvr>
                                    </p:animEffect>
                                    <p:anim calcmode="lin" valueType="num">
                                      <p:cBhvr>
                                        <p:cTn id="19"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20"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8">
                                            <p:txEl>
                                              <p:pRg st="1" end="1"/>
                                            </p:txEl>
                                          </p:spTgt>
                                        </p:tgtEl>
                                        <p:attrNameLst>
                                          <p:attrName>style.visibility</p:attrName>
                                        </p:attrNameLst>
                                      </p:cBhvr>
                                      <p:to>
                                        <p:strVal val="visible"/>
                                      </p:to>
                                    </p:set>
                                    <p:animEffect transition="in" filter="fade">
                                      <p:cBhvr>
                                        <p:cTn id="25" dur="1000"/>
                                        <p:tgtEl>
                                          <p:spTgt spid="8">
                                            <p:txEl>
                                              <p:pRg st="1" end="1"/>
                                            </p:txEl>
                                          </p:spTgt>
                                        </p:tgtEl>
                                      </p:cBhvr>
                                    </p:animEffect>
                                    <p:anim calcmode="lin" valueType="num">
                                      <p:cBhvr>
                                        <p:cTn id="26" dur="10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27" dur="1000" fill="hold"/>
                                        <p:tgtEl>
                                          <p:spTgt spid="8">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Gerhard\Documents\_Estudios Biblicos PPT\26 Como identificar profeta\versiculos.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3279"/>
            <a:ext cx="9146345" cy="5156779"/>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n 5"/>
          <p:cNvPicPr>
            <a:picLocks noChangeAspect="1"/>
          </p:cNvPicPr>
          <p:nvPr/>
        </p:nvPicPr>
        <p:blipFill>
          <a:blip r:embed="rId4" cstate="print"/>
          <a:stretch>
            <a:fillRect/>
          </a:stretch>
        </p:blipFill>
        <p:spPr>
          <a:xfrm>
            <a:off x="3779912" y="-524594"/>
            <a:ext cx="4461845" cy="6610140"/>
          </a:xfrm>
          <a:prstGeom prst="rect">
            <a:avLst/>
          </a:prstGeom>
          <a:effectLst>
            <a:softEdge rad="635000"/>
          </a:effectLst>
        </p:spPr>
      </p:pic>
      <p:sp>
        <p:nvSpPr>
          <p:cNvPr id="5" name="1 Título"/>
          <p:cNvSpPr>
            <a:spLocks noGrp="1"/>
          </p:cNvSpPr>
          <p:nvPr>
            <p:ph type="title"/>
          </p:nvPr>
        </p:nvSpPr>
        <p:spPr>
          <a:xfrm>
            <a:off x="276672" y="96018"/>
            <a:ext cx="3863280" cy="459508"/>
          </a:xfrm>
        </p:spPr>
        <p:txBody>
          <a:bodyPr>
            <a:normAutofit/>
          </a:bodyPr>
          <a:lstStyle/>
          <a:p>
            <a:r>
              <a:rPr lang="es-ES" sz="2400" b="1" dirty="0" err="1" smtClean="0">
                <a:effectLst>
                  <a:outerShdw blurRad="38100" dist="38100" dir="2700000" algn="tl">
                    <a:srgbClr val="000000">
                      <a:alpha val="43137"/>
                    </a:srgbClr>
                  </a:outerShdw>
                </a:effectLst>
                <a:latin typeface="Myriad Pro" pitchFamily="34" charset="0"/>
              </a:rPr>
              <a:t>Psalms</a:t>
            </a:r>
            <a:r>
              <a:rPr lang="es-ES" sz="2400" b="1" dirty="0" smtClean="0">
                <a:effectLst>
                  <a:outerShdw blurRad="38100" dist="38100" dir="2700000" algn="tl">
                    <a:srgbClr val="000000">
                      <a:alpha val="43137"/>
                    </a:srgbClr>
                  </a:outerShdw>
                </a:effectLst>
                <a:latin typeface="Myriad Pro" pitchFamily="34" charset="0"/>
              </a:rPr>
              <a:t> 91:11</a:t>
            </a:r>
            <a:endParaRPr lang="es-ES" sz="2400" b="1" dirty="0">
              <a:effectLst>
                <a:outerShdw blurRad="38100" dist="38100" dir="2700000" algn="tl">
                  <a:srgbClr val="000000">
                    <a:alpha val="43137"/>
                  </a:srgbClr>
                </a:outerShdw>
              </a:effectLst>
              <a:latin typeface="Myriad Pro" pitchFamily="34" charset="0"/>
            </a:endParaRPr>
          </a:p>
        </p:txBody>
      </p:sp>
      <p:pic>
        <p:nvPicPr>
          <p:cNvPr id="7" name="Picture 2" descr="C:\Users\Gerhard\Documents\_Estudios Biblicos PPT\ondaWEB60.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4544" y="2571750"/>
            <a:ext cx="9702826" cy="2571750"/>
          </a:xfrm>
          <a:prstGeom prst="rect">
            <a:avLst/>
          </a:prstGeom>
          <a:noFill/>
          <a:extLst>
            <a:ext uri="{909E8E84-426E-40DD-AFC4-6F175D3DCCD1}">
              <a14:hiddenFill xmlns:a14="http://schemas.microsoft.com/office/drawing/2010/main">
                <a:solidFill>
                  <a:srgbClr val="FFFFFF"/>
                </a:solidFill>
              </a14:hiddenFill>
            </a:ext>
          </a:extLst>
        </p:spPr>
      </p:pic>
      <p:sp>
        <p:nvSpPr>
          <p:cNvPr id="3" name="2 Marcador de contenido"/>
          <p:cNvSpPr>
            <a:spLocks noGrp="1"/>
          </p:cNvSpPr>
          <p:nvPr>
            <p:ph idx="1"/>
          </p:nvPr>
        </p:nvSpPr>
        <p:spPr>
          <a:xfrm>
            <a:off x="395536" y="1233628"/>
            <a:ext cx="3672408" cy="3642378"/>
          </a:xfrm>
        </p:spPr>
        <p:txBody>
          <a:bodyP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indent="0">
              <a:buNone/>
            </a:pPr>
            <a:r>
              <a:rPr lang="en-US" sz="2800" b="1" i="1" dirty="0" smtClean="0">
                <a:solidFill>
                  <a:srgbClr val="C00000"/>
                </a:solidFill>
                <a:effectLst>
                  <a:outerShdw blurRad="38100" dist="38100" dir="2700000" algn="tl">
                    <a:srgbClr val="000000">
                      <a:alpha val="43137"/>
                    </a:srgbClr>
                  </a:outerShdw>
                </a:effectLst>
              </a:rPr>
              <a:t>“For he shall give his angels charge over thee, to keep thee in all thy ways.”</a:t>
            </a:r>
            <a:endParaRPr lang="es-AR" sz="2800" b="1" i="1" spc="50" dirty="0">
              <a:ln w="11430"/>
              <a:solidFill>
                <a:srgbClr val="C00000"/>
              </a:solidFill>
              <a:effectLst>
                <a:outerShdw blurRad="38100" dist="38100" dir="2700000" algn="tl">
                  <a:srgbClr val="000000">
                    <a:alpha val="43137"/>
                  </a:srgbClr>
                </a:outerShdw>
              </a:effectLst>
              <a:latin typeface="Myriad Pro" pitchFamily="34" charset="0"/>
            </a:endParaRPr>
          </a:p>
        </p:txBody>
      </p:sp>
      <p:pic>
        <p:nvPicPr>
          <p:cNvPr id="9" name="Imagen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40352" y="4515966"/>
            <a:ext cx="1365734" cy="594069"/>
          </a:xfrm>
          <a:prstGeom prst="rect">
            <a:avLst/>
          </a:prstGeom>
        </p:spPr>
      </p:pic>
    </p:spTree>
    <p:extLst>
      <p:ext uri="{BB962C8B-B14F-4D97-AF65-F5344CB8AC3E}">
        <p14:creationId xmlns:p14="http://schemas.microsoft.com/office/powerpoint/2010/main" val="239009569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grpId="0" nodeType="after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22" presetClass="entr" presetSubtype="1" fill="hold"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up)">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build="p"/>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descr="C:\Users\Gerhard\Documents\_Estudios Biblicos PPT\24 El 666 y USA\6016249196_b047ec4643_o.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19887" b="10365"/>
          <a:stretch/>
        </p:blipFill>
        <p:spPr bwMode="auto">
          <a:xfrm>
            <a:off x="108519" y="907496"/>
            <a:ext cx="9144001" cy="6849380"/>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2" name="1 Título"/>
          <p:cNvSpPr>
            <a:spLocks noGrp="1"/>
          </p:cNvSpPr>
          <p:nvPr>
            <p:ph type="title"/>
          </p:nvPr>
        </p:nvSpPr>
        <p:spPr>
          <a:xfrm>
            <a:off x="457200" y="195486"/>
            <a:ext cx="7859216" cy="1728192"/>
          </a:xfrm>
        </p:spPr>
        <p:txBody>
          <a:bodyP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AR" sz="4400" b="1" spc="50" dirty="0" smtClean="0">
                <a:ln w="11430"/>
                <a:solidFill>
                  <a:srgbClr val="FF0000"/>
                </a:solidFill>
                <a:effectLst>
                  <a:outerShdw blurRad="76200" dist="50800" dir="5400000" algn="tl" rotWithShape="0">
                    <a:srgbClr val="000000">
                      <a:alpha val="65000"/>
                    </a:srgbClr>
                  </a:outerShdw>
                </a:effectLst>
              </a:rPr>
              <a:t>THE THREE ANGEL’S MESSAGE IN REVELATION</a:t>
            </a:r>
            <a:endParaRPr lang="es-AR" sz="4400" b="1" spc="50" dirty="0">
              <a:ln w="11430"/>
              <a:solidFill>
                <a:srgbClr val="FF0000"/>
              </a:solidFill>
              <a:effectLst>
                <a:outerShdw blurRad="76200" dist="50800" dir="5400000" algn="tl" rotWithShape="0">
                  <a:srgbClr val="000000">
                    <a:alpha val="65000"/>
                  </a:srgbClr>
                </a:outerShdw>
              </a:effectLst>
            </a:endParaRPr>
          </a:p>
        </p:txBody>
      </p:sp>
      <p:pic>
        <p:nvPicPr>
          <p:cNvPr id="5" name="Picture 2" descr="C:\Users\Gerhard\Documents\_Estudios Biblicos PPT\ondaWEB60.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2536" y="2571750"/>
            <a:ext cx="9702826" cy="2571750"/>
          </a:xfrm>
          <a:prstGeom prst="rect">
            <a:avLst/>
          </a:prstGeom>
          <a:noFill/>
          <a:extLst>
            <a:ext uri="{909E8E84-426E-40DD-AFC4-6F175D3DCCD1}">
              <a14:hiddenFill xmlns:a14="http://schemas.microsoft.com/office/drawing/2010/main">
                <a:solidFill>
                  <a:srgbClr val="FFFFFF"/>
                </a:solidFill>
              </a14:hiddenFill>
            </a:ext>
          </a:extLst>
        </p:spPr>
      </p:pic>
      <p:pic>
        <p:nvPicPr>
          <p:cNvPr id="7" name="Imagen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40352" y="4515966"/>
            <a:ext cx="1365734" cy="594069"/>
          </a:xfrm>
          <a:prstGeom prst="rect">
            <a:avLst/>
          </a:prstGeom>
        </p:spPr>
      </p:pic>
    </p:spTree>
    <p:extLst>
      <p:ext uri="{BB962C8B-B14F-4D97-AF65-F5344CB8AC3E}">
        <p14:creationId xmlns:p14="http://schemas.microsoft.com/office/powerpoint/2010/main" val="40948057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1"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up)">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descr="C:\Users\Gerhard\Documents\_Estudios Biblicos PPT\26 Como identificar profeta\versiculos.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3279"/>
            <a:ext cx="9146345" cy="515677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Resultado de imagen para creado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61170" y="663276"/>
            <a:ext cx="5167414" cy="3878160"/>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pic>
        <p:nvPicPr>
          <p:cNvPr id="10" name="Picture 2" descr="Resultado de imagen para creador"/>
          <p:cNvPicPr>
            <a:picLocks noChangeAspect="1" noChangeArrowheads="1"/>
          </p:cNvPicPr>
          <p:nvPr/>
        </p:nvPicPr>
        <p:blipFill>
          <a:blip r:embed="rId5" cstate="print">
            <a:extLst>
              <a:ext uri="{BEBA8EAE-BF5A-486C-A8C5-ECC9F3942E4B}">
                <a14:imgProps xmlns:a14="http://schemas.microsoft.com/office/drawing/2010/main">
                  <a14:imgLayer r:embed="rId6">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5652120" y="2735389"/>
            <a:ext cx="3556668" cy="1996601"/>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5" name="1 Título"/>
          <p:cNvSpPr>
            <a:spLocks noGrp="1"/>
          </p:cNvSpPr>
          <p:nvPr>
            <p:ph type="title"/>
          </p:nvPr>
        </p:nvSpPr>
        <p:spPr>
          <a:xfrm>
            <a:off x="276672" y="96018"/>
            <a:ext cx="3863280" cy="459508"/>
          </a:xfrm>
        </p:spPr>
        <p:txBody>
          <a:bodyPr>
            <a:normAutofit/>
          </a:bodyPr>
          <a:lstStyle/>
          <a:p>
            <a:r>
              <a:rPr lang="es-ES" sz="2400" b="1" dirty="0" err="1" smtClean="0">
                <a:effectLst>
                  <a:outerShdw blurRad="38100" dist="38100" dir="2700000" algn="tl">
                    <a:srgbClr val="000000">
                      <a:alpha val="43137"/>
                    </a:srgbClr>
                  </a:outerShdw>
                </a:effectLst>
                <a:latin typeface="Myriad Pro" pitchFamily="34" charset="0"/>
              </a:rPr>
              <a:t>Revelation</a:t>
            </a:r>
            <a:r>
              <a:rPr lang="es-ES" sz="2400" b="1" dirty="0" smtClean="0">
                <a:effectLst>
                  <a:outerShdw blurRad="38100" dist="38100" dir="2700000" algn="tl">
                    <a:srgbClr val="000000">
                      <a:alpha val="43137"/>
                    </a:srgbClr>
                  </a:outerShdw>
                </a:effectLst>
                <a:latin typeface="Myriad Pro" pitchFamily="34" charset="0"/>
              </a:rPr>
              <a:t> 14:6-7</a:t>
            </a:r>
            <a:endParaRPr lang="es-ES" sz="2400" b="1" dirty="0">
              <a:effectLst>
                <a:outerShdw blurRad="38100" dist="38100" dir="2700000" algn="tl">
                  <a:srgbClr val="000000">
                    <a:alpha val="43137"/>
                  </a:srgbClr>
                </a:outerShdw>
              </a:effectLst>
              <a:latin typeface="Myriad Pro" pitchFamily="34" charset="0"/>
            </a:endParaRPr>
          </a:p>
        </p:txBody>
      </p:sp>
      <p:pic>
        <p:nvPicPr>
          <p:cNvPr id="7" name="Picture 2" descr="C:\Users\Gerhard\Documents\_Estudios Biblicos PPT\ondaWEB60.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52536" y="2571750"/>
            <a:ext cx="9702826" cy="2571750"/>
          </a:xfrm>
          <a:prstGeom prst="rect">
            <a:avLst/>
          </a:prstGeom>
          <a:noFill/>
          <a:extLst>
            <a:ext uri="{909E8E84-426E-40DD-AFC4-6F175D3DCCD1}">
              <a14:hiddenFill xmlns:a14="http://schemas.microsoft.com/office/drawing/2010/main">
                <a:solidFill>
                  <a:srgbClr val="FFFFFF"/>
                </a:solidFill>
              </a14:hiddenFill>
            </a:ext>
          </a:extLst>
        </p:spPr>
      </p:pic>
      <p:sp>
        <p:nvSpPr>
          <p:cNvPr id="3" name="2 Marcador de contenido"/>
          <p:cNvSpPr>
            <a:spLocks noGrp="1"/>
          </p:cNvSpPr>
          <p:nvPr>
            <p:ph idx="1"/>
          </p:nvPr>
        </p:nvSpPr>
        <p:spPr>
          <a:xfrm>
            <a:off x="35496" y="699542"/>
            <a:ext cx="5904656" cy="4176464"/>
          </a:xfrm>
        </p:spPr>
        <p:txBody>
          <a:bodyP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buNone/>
            </a:pPr>
            <a:r>
              <a:rPr lang="en-US" sz="2400" b="1" i="1" dirty="0" smtClean="0">
                <a:solidFill>
                  <a:srgbClr val="C00000"/>
                </a:solidFill>
                <a:effectLst>
                  <a:outerShdw blurRad="38100" dist="38100" dir="2700000" algn="tl">
                    <a:srgbClr val="000000">
                      <a:alpha val="43137"/>
                    </a:srgbClr>
                  </a:outerShdw>
                </a:effectLst>
              </a:rPr>
              <a:t>	“And I saw another angel fly in the midst of heaven, having the everlasting gospel to preach unto them that dwell on the earth, and to every nation, and kindred, and tongue, and people, Saying with a loud voice, Fear God, and give glory to him; for the hour of his judgment is come: and worship him that made heaven, and earth, and the sea, and the fountains of waters.” </a:t>
            </a:r>
            <a:endParaRPr lang="de-DE" sz="2400" b="1" i="1" dirty="0">
              <a:solidFill>
                <a:srgbClr val="C00000"/>
              </a:solidFill>
              <a:effectLst>
                <a:outerShdw blurRad="38100" dist="38100" dir="2700000" algn="tl">
                  <a:srgbClr val="000000">
                    <a:alpha val="43137"/>
                  </a:srgbClr>
                </a:outerShdw>
              </a:effectLst>
            </a:endParaRPr>
          </a:p>
        </p:txBody>
      </p:sp>
      <p:pic>
        <p:nvPicPr>
          <p:cNvPr id="11" name="Imagen 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668344" y="4515966"/>
            <a:ext cx="1365734" cy="594069"/>
          </a:xfrm>
          <a:prstGeom prst="rect">
            <a:avLst/>
          </a:prstGeom>
        </p:spPr>
      </p:pic>
    </p:spTree>
    <p:extLst>
      <p:ext uri="{BB962C8B-B14F-4D97-AF65-F5344CB8AC3E}">
        <p14:creationId xmlns:p14="http://schemas.microsoft.com/office/powerpoint/2010/main" val="1854287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grpId="0" nodeType="after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5" presetID="53" presetClass="entr" presetSubtype="16"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p:cTn id="17" dur="3000" fill="hold"/>
                                        <p:tgtEl>
                                          <p:spTgt spid="10"/>
                                        </p:tgtEl>
                                        <p:attrNameLst>
                                          <p:attrName>ppt_w</p:attrName>
                                        </p:attrNameLst>
                                      </p:cBhvr>
                                      <p:tavLst>
                                        <p:tav tm="0">
                                          <p:val>
                                            <p:fltVal val="0"/>
                                          </p:val>
                                        </p:tav>
                                        <p:tav tm="100000">
                                          <p:val>
                                            <p:strVal val="#ppt_w"/>
                                          </p:val>
                                        </p:tav>
                                      </p:tavLst>
                                    </p:anim>
                                    <p:anim calcmode="lin" valueType="num">
                                      <p:cBhvr>
                                        <p:cTn id="18" dur="3000" fill="hold"/>
                                        <p:tgtEl>
                                          <p:spTgt spid="10"/>
                                        </p:tgtEl>
                                        <p:attrNameLst>
                                          <p:attrName>ppt_h</p:attrName>
                                        </p:attrNameLst>
                                      </p:cBhvr>
                                      <p:tavLst>
                                        <p:tav tm="0">
                                          <p:val>
                                            <p:fltVal val="0"/>
                                          </p:val>
                                        </p:tav>
                                        <p:tav tm="100000">
                                          <p:val>
                                            <p:strVal val="#ppt_h"/>
                                          </p:val>
                                        </p:tav>
                                      </p:tavLst>
                                    </p:anim>
                                    <p:animEffect transition="in" filter="fade">
                                      <p:cBhvr>
                                        <p:cTn id="19" dur="3000"/>
                                        <p:tgtEl>
                                          <p:spTgt spid="10"/>
                                        </p:tgtEl>
                                      </p:cBhvr>
                                    </p:animEffect>
                                  </p:childTnLst>
                                </p:cTn>
                              </p:par>
                            </p:childTnLst>
                          </p:cTn>
                        </p:par>
                        <p:par>
                          <p:cTn id="20" fill="hold">
                            <p:stCondLst>
                              <p:cond delay="3500"/>
                            </p:stCondLst>
                            <p:childTnLst>
                              <p:par>
                                <p:cTn id="21" presetID="22" presetClass="entr" presetSubtype="1" fill="hold"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up)">
                                      <p:cBhvr>
                                        <p:cTn id="2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build="p"/>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Picture 4" descr="Resultado de imagen para creado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9609" y="-809223"/>
            <a:ext cx="10069828" cy="7557437"/>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pic>
        <p:nvPicPr>
          <p:cNvPr id="11" name="Picture 2" descr="Resultado de imagen para creador"/>
          <p:cNvPicPr>
            <a:picLocks noChangeAspect="1" noChangeArrowheads="1"/>
          </p:cNvPicPr>
          <p:nvPr/>
        </p:nvPicPr>
        <p:blipFill>
          <a:blip r:embed="rId4" cstate="print">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1612195" y="2180159"/>
            <a:ext cx="6300855" cy="3537101"/>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pic>
        <p:nvPicPr>
          <p:cNvPr id="7" name="Picture 2" descr="C:\Users\Gerhard\Documents\_Estudios Biblicos PPT\ondaWEB60.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52536" y="2571750"/>
            <a:ext cx="9702826" cy="2571750"/>
          </a:xfrm>
          <a:prstGeom prst="rect">
            <a:avLst/>
          </a:prstGeom>
          <a:noFill/>
          <a:extLst>
            <a:ext uri="{909E8E84-426E-40DD-AFC4-6F175D3DCCD1}">
              <a14:hiddenFill xmlns:a14="http://schemas.microsoft.com/office/drawing/2010/main">
                <a:solidFill>
                  <a:srgbClr val="FFFFFF"/>
                </a:solidFill>
              </a14:hiddenFill>
            </a:ext>
          </a:extLst>
        </p:spPr>
      </p:pic>
      <p:sp>
        <p:nvSpPr>
          <p:cNvPr id="2" name="1 Título"/>
          <p:cNvSpPr>
            <a:spLocks noGrp="1"/>
          </p:cNvSpPr>
          <p:nvPr>
            <p:ph type="title"/>
          </p:nvPr>
        </p:nvSpPr>
        <p:spPr>
          <a:xfrm>
            <a:off x="442686" y="634379"/>
            <a:ext cx="8229600" cy="857250"/>
          </a:xfrm>
        </p:spPr>
        <p:txBody>
          <a:bodyP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sz="4000" dirty="0" smtClean="0"/>
              <a:t>Three things can be highlighted from the message of the first angel:</a:t>
            </a:r>
            <a:endParaRPr lang="de-DE" sz="4000" dirty="0"/>
          </a:p>
        </p:txBody>
      </p:sp>
      <p:pic>
        <p:nvPicPr>
          <p:cNvPr id="8" name="Picture 2" descr="C:\Users\Gerhard\Documents\_Estudios Biblicos PPT\loguito.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0" y="4573885"/>
            <a:ext cx="927101" cy="560387"/>
          </a:xfrm>
          <a:prstGeom prst="rect">
            <a:avLst/>
          </a:prstGeom>
          <a:noFill/>
          <a:extLst>
            <a:ext uri="{909E8E84-426E-40DD-AFC4-6F175D3DCCD1}">
              <a14:hiddenFill xmlns:a14="http://schemas.microsoft.com/office/drawing/2010/main">
                <a:solidFill>
                  <a:srgbClr val="FFFFFF"/>
                </a:solidFill>
              </a14:hiddenFill>
            </a:ext>
          </a:extLst>
        </p:spPr>
      </p:pic>
      <p:sp>
        <p:nvSpPr>
          <p:cNvPr id="17" name="2 Marcador de contenido"/>
          <p:cNvSpPr>
            <a:spLocks noGrp="1"/>
          </p:cNvSpPr>
          <p:nvPr>
            <p:ph idx="1"/>
          </p:nvPr>
        </p:nvSpPr>
        <p:spPr>
          <a:xfrm>
            <a:off x="323528" y="1563638"/>
            <a:ext cx="8615808" cy="3744414"/>
          </a:xfrm>
        </p:spPr>
        <p:txBody>
          <a:bodyPr>
            <a:normAutofit lnSpcReduction="10000"/>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514350" indent="-514350">
              <a:buFont typeface="+mj-lt"/>
              <a:buAutoNum type="arabicPeriod"/>
            </a:pPr>
            <a:r>
              <a:rPr lang="en-US" b="1" dirty="0" smtClean="0">
                <a:solidFill>
                  <a:srgbClr val="C000C5"/>
                </a:solidFill>
              </a:rPr>
              <a:t>The Eternal Gospel: </a:t>
            </a:r>
            <a:r>
              <a:rPr lang="en-US" b="1" dirty="0" smtClean="0">
                <a:solidFill>
                  <a:srgbClr val="C00000"/>
                </a:solidFill>
              </a:rPr>
              <a:t>It is the same as when Christ taught it and as when it was spread by the disciples</a:t>
            </a:r>
            <a:endParaRPr lang="de-DE" b="1" dirty="0" smtClean="0">
              <a:solidFill>
                <a:srgbClr val="C00000"/>
              </a:solidFill>
            </a:endParaRPr>
          </a:p>
          <a:p>
            <a:pPr marL="514350" indent="-514350">
              <a:buFont typeface="+mj-lt"/>
              <a:buAutoNum type="arabicPeriod"/>
            </a:pPr>
            <a:r>
              <a:rPr lang="es-AR" b="1" spc="50" dirty="0" err="1" smtClean="0">
                <a:ln w="11430"/>
                <a:solidFill>
                  <a:srgbClr val="C000C5"/>
                </a:solidFill>
                <a:effectLst>
                  <a:outerShdw blurRad="76200" dist="50800" dir="5400000" algn="tl" rotWithShape="0">
                    <a:srgbClr val="000000">
                      <a:alpha val="65000"/>
                    </a:srgbClr>
                  </a:outerShdw>
                </a:effectLst>
                <a:latin typeface="Myriad Pro" pitchFamily="34" charset="0"/>
              </a:rPr>
              <a:t>The</a:t>
            </a:r>
            <a:r>
              <a:rPr lang="es-AR" b="1" spc="50" dirty="0" smtClean="0">
                <a:ln w="11430"/>
                <a:solidFill>
                  <a:srgbClr val="C000C5"/>
                </a:solidFill>
                <a:effectLst>
                  <a:outerShdw blurRad="76200" dist="50800" dir="5400000" algn="tl" rotWithShape="0">
                    <a:srgbClr val="000000">
                      <a:alpha val="65000"/>
                    </a:srgbClr>
                  </a:outerShdw>
                </a:effectLst>
                <a:latin typeface="Myriad Pro" pitchFamily="34" charset="0"/>
              </a:rPr>
              <a:t> </a:t>
            </a:r>
            <a:r>
              <a:rPr lang="es-AR" b="1" spc="50" dirty="0" err="1" smtClean="0">
                <a:ln w="11430"/>
                <a:solidFill>
                  <a:srgbClr val="C000C5"/>
                </a:solidFill>
                <a:effectLst>
                  <a:outerShdw blurRad="76200" dist="50800" dir="5400000" algn="tl" rotWithShape="0">
                    <a:srgbClr val="000000">
                      <a:alpha val="65000"/>
                    </a:srgbClr>
                  </a:outerShdw>
                </a:effectLst>
                <a:latin typeface="Myriad Pro" pitchFamily="34" charset="0"/>
              </a:rPr>
              <a:t>Judgment</a:t>
            </a:r>
            <a:r>
              <a:rPr lang="es-AR" b="1" spc="50" dirty="0" smtClean="0">
                <a:ln w="11430"/>
                <a:solidFill>
                  <a:srgbClr val="C000C5"/>
                </a:solidFill>
                <a:effectLst>
                  <a:outerShdw blurRad="76200" dist="50800" dir="5400000" algn="tl" rotWithShape="0">
                    <a:srgbClr val="000000">
                      <a:alpha val="65000"/>
                    </a:srgbClr>
                  </a:outerShdw>
                </a:effectLst>
                <a:latin typeface="Myriad Pro" pitchFamily="34" charset="0"/>
              </a:rPr>
              <a:t>: </a:t>
            </a:r>
            <a:r>
              <a:rPr lang="en-US" b="1" dirty="0" smtClean="0">
                <a:solidFill>
                  <a:srgbClr val="C00000"/>
                </a:solidFill>
              </a:rPr>
              <a:t>It refers to the work of Christ as a judge and Lord</a:t>
            </a:r>
            <a:endParaRPr lang="es-AR" b="1" spc="50" dirty="0">
              <a:ln w="11430"/>
              <a:solidFill>
                <a:srgbClr val="C00000"/>
              </a:solidFill>
              <a:effectLst>
                <a:outerShdw blurRad="76200" dist="50800" dir="5400000" algn="tl" rotWithShape="0">
                  <a:srgbClr val="000000">
                    <a:alpha val="65000"/>
                  </a:srgbClr>
                </a:outerShdw>
              </a:effectLst>
              <a:latin typeface="Myriad Pro" pitchFamily="34" charset="0"/>
            </a:endParaRPr>
          </a:p>
          <a:p>
            <a:pPr marL="514350" indent="-514350">
              <a:buFont typeface="+mj-lt"/>
              <a:buAutoNum type="arabicPeriod"/>
            </a:pPr>
            <a:r>
              <a:rPr lang="en-US" b="1" dirty="0" smtClean="0">
                <a:solidFill>
                  <a:srgbClr val="C000C5"/>
                </a:solidFill>
                <a:effectLst>
                  <a:outerShdw blurRad="38100" dist="38100" dir="2700000" algn="tl">
                    <a:srgbClr val="000000">
                      <a:alpha val="43137"/>
                    </a:srgbClr>
                  </a:outerShdw>
                </a:effectLst>
              </a:rPr>
              <a:t>Worship</a:t>
            </a:r>
            <a:r>
              <a:rPr lang="en-US" b="1" dirty="0" smtClean="0">
                <a:solidFill>
                  <a:srgbClr val="002060"/>
                </a:solidFill>
                <a:effectLst>
                  <a:outerShdw blurRad="38100" dist="38100" dir="2700000" algn="tl">
                    <a:srgbClr val="000000">
                      <a:alpha val="43137"/>
                    </a:srgbClr>
                  </a:outerShdw>
                </a:effectLst>
              </a:rPr>
              <a:t>: </a:t>
            </a:r>
            <a:r>
              <a:rPr lang="en-US" b="1" dirty="0" smtClean="0">
                <a:solidFill>
                  <a:srgbClr val="C00000"/>
                </a:solidFill>
                <a:effectLst>
                  <a:outerShdw blurRad="38100" dist="38100" dir="2700000" algn="tl">
                    <a:srgbClr val="000000">
                      <a:alpha val="43137"/>
                    </a:srgbClr>
                  </a:outerShdw>
                </a:effectLst>
              </a:rPr>
              <a:t>Two types of worship were practiced by the Children of Adam (Cain and Abel). Worship by man that is directed toward and ends in man; and a worship turned to God through faith. </a:t>
            </a:r>
            <a:endParaRPr lang="es-AR" b="1" spc="50" dirty="0" smtClean="0">
              <a:ln w="11430"/>
              <a:solidFill>
                <a:srgbClr val="C00000"/>
              </a:solidFill>
              <a:effectLst>
                <a:outerShdw blurRad="38100" dist="38100" dir="2700000" algn="tl">
                  <a:srgbClr val="000000">
                    <a:alpha val="43137"/>
                  </a:srgbClr>
                </a:outerShdw>
              </a:effectLst>
              <a:latin typeface="Myriad Pro" pitchFamily="34" charset="0"/>
            </a:endParaRPr>
          </a:p>
        </p:txBody>
      </p:sp>
      <p:pic>
        <p:nvPicPr>
          <p:cNvPr id="12" name="Imagen 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740352" y="4515966"/>
            <a:ext cx="1365734" cy="594069"/>
          </a:xfrm>
          <a:prstGeom prst="rect">
            <a:avLst/>
          </a:prstGeom>
        </p:spPr>
      </p:pic>
    </p:spTree>
    <p:extLst>
      <p:ext uri="{BB962C8B-B14F-4D97-AF65-F5344CB8AC3E}">
        <p14:creationId xmlns:p14="http://schemas.microsoft.com/office/powerpoint/2010/main" val="67211957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3000" fill="hold"/>
                                        <p:tgtEl>
                                          <p:spTgt spid="11"/>
                                        </p:tgtEl>
                                        <p:attrNameLst>
                                          <p:attrName>ppt_w</p:attrName>
                                        </p:attrNameLst>
                                      </p:cBhvr>
                                      <p:tavLst>
                                        <p:tav tm="0">
                                          <p:val>
                                            <p:fltVal val="0"/>
                                          </p:val>
                                        </p:tav>
                                        <p:tav tm="100000">
                                          <p:val>
                                            <p:strVal val="#ppt_w"/>
                                          </p:val>
                                        </p:tav>
                                      </p:tavLst>
                                    </p:anim>
                                    <p:anim calcmode="lin" valueType="num">
                                      <p:cBhvr>
                                        <p:cTn id="8" dur="3000" fill="hold"/>
                                        <p:tgtEl>
                                          <p:spTgt spid="11"/>
                                        </p:tgtEl>
                                        <p:attrNameLst>
                                          <p:attrName>ppt_h</p:attrName>
                                        </p:attrNameLst>
                                      </p:cBhvr>
                                      <p:tavLst>
                                        <p:tav tm="0">
                                          <p:val>
                                            <p:fltVal val="0"/>
                                          </p:val>
                                        </p:tav>
                                        <p:tav tm="100000">
                                          <p:val>
                                            <p:strVal val="#ppt_h"/>
                                          </p:val>
                                        </p:tav>
                                      </p:tavLst>
                                    </p:anim>
                                    <p:animEffect transition="in" filter="fade">
                                      <p:cBhvr>
                                        <p:cTn id="9" dur="3000"/>
                                        <p:tgtEl>
                                          <p:spTgt spid="11"/>
                                        </p:tgtEl>
                                      </p:cBhvr>
                                    </p:animEffect>
                                  </p:childTnLst>
                                </p:cTn>
                              </p:par>
                              <p:par>
                                <p:cTn id="10" presetID="47"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9" presetClass="emph" presetSubtype="0" nodeType="withEffect">
                                  <p:stCondLst>
                                    <p:cond delay="0"/>
                                  </p:stCondLst>
                                  <p:childTnLst>
                                    <p:set>
                                      <p:cBhvr rctx="PPT">
                                        <p:cTn id="16" dur="indefinite"/>
                                        <p:tgtEl>
                                          <p:spTgt spid="10"/>
                                        </p:tgtEl>
                                        <p:attrNameLst>
                                          <p:attrName>style.opacity</p:attrName>
                                        </p:attrNameLst>
                                      </p:cBhvr>
                                      <p:to>
                                        <p:strVal val="0.5"/>
                                      </p:to>
                                    </p:set>
                                    <p:animEffect filter="image" prLst="opacity: 0.5">
                                      <p:cBhvr rctx="IE">
                                        <p:cTn id="17" dur="indefinite"/>
                                        <p:tgtEl>
                                          <p:spTgt spid="10"/>
                                        </p:tgtEl>
                                      </p:cBhvr>
                                    </p:animEffect>
                                  </p:childTnLst>
                                </p:cTn>
                              </p:par>
                            </p:childTnLst>
                          </p:cTn>
                        </p:par>
                        <p:par>
                          <p:cTn id="18" fill="hold">
                            <p:stCondLst>
                              <p:cond delay="3000"/>
                            </p:stCondLst>
                            <p:childTnLst>
                              <p:par>
                                <p:cTn id="19" presetID="42" presetClass="entr" presetSubtype="0" fill="hold" grpId="0" nodeType="afterEffect">
                                  <p:stCondLst>
                                    <p:cond delay="0"/>
                                  </p:stCondLst>
                                  <p:childTnLst>
                                    <p:set>
                                      <p:cBhvr>
                                        <p:cTn id="20" dur="1" fill="hold">
                                          <p:stCondLst>
                                            <p:cond delay="0"/>
                                          </p:stCondLst>
                                        </p:cTn>
                                        <p:tgtEl>
                                          <p:spTgt spid="17">
                                            <p:txEl>
                                              <p:pRg st="0" end="0"/>
                                            </p:txEl>
                                          </p:spTgt>
                                        </p:tgtEl>
                                        <p:attrNameLst>
                                          <p:attrName>style.visibility</p:attrName>
                                        </p:attrNameLst>
                                      </p:cBhvr>
                                      <p:to>
                                        <p:strVal val="visible"/>
                                      </p:to>
                                    </p:set>
                                    <p:animEffect transition="in" filter="fade">
                                      <p:cBhvr>
                                        <p:cTn id="21" dur="1000"/>
                                        <p:tgtEl>
                                          <p:spTgt spid="17">
                                            <p:txEl>
                                              <p:pRg st="0" end="0"/>
                                            </p:txEl>
                                          </p:spTgt>
                                        </p:tgtEl>
                                      </p:cBhvr>
                                    </p:animEffect>
                                    <p:anim calcmode="lin" valueType="num">
                                      <p:cBhvr>
                                        <p:cTn id="22" dur="1000" fill="hold"/>
                                        <p:tgtEl>
                                          <p:spTgt spid="17">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17">
                                            <p:txEl>
                                              <p:pRg st="0" end="0"/>
                                            </p:txEl>
                                          </p:spTgt>
                                        </p:tgtEl>
                                        <p:attrNameLst>
                                          <p:attrName>ppt_y</p:attrName>
                                        </p:attrNameLst>
                                      </p:cBhvr>
                                      <p:tavLst>
                                        <p:tav tm="0">
                                          <p:val>
                                            <p:strVal val="#ppt_y+.1"/>
                                          </p:val>
                                        </p:tav>
                                        <p:tav tm="100000">
                                          <p:val>
                                            <p:strVal val="#ppt_y"/>
                                          </p:val>
                                        </p:tav>
                                      </p:tavLst>
                                    </p:anim>
                                  </p:childTnLst>
                                </p:cTn>
                              </p:par>
                            </p:childTnLst>
                          </p:cTn>
                        </p:par>
                        <p:par>
                          <p:cTn id="24" fill="hold">
                            <p:stCondLst>
                              <p:cond delay="4000"/>
                            </p:stCondLst>
                            <p:childTnLst>
                              <p:par>
                                <p:cTn id="25" presetID="42" presetClass="entr" presetSubtype="0" fill="hold" grpId="0" nodeType="afterEffect">
                                  <p:stCondLst>
                                    <p:cond delay="0"/>
                                  </p:stCondLst>
                                  <p:childTnLst>
                                    <p:set>
                                      <p:cBhvr>
                                        <p:cTn id="26" dur="1" fill="hold">
                                          <p:stCondLst>
                                            <p:cond delay="0"/>
                                          </p:stCondLst>
                                        </p:cTn>
                                        <p:tgtEl>
                                          <p:spTgt spid="17">
                                            <p:txEl>
                                              <p:pRg st="1" end="1"/>
                                            </p:txEl>
                                          </p:spTgt>
                                        </p:tgtEl>
                                        <p:attrNameLst>
                                          <p:attrName>style.visibility</p:attrName>
                                        </p:attrNameLst>
                                      </p:cBhvr>
                                      <p:to>
                                        <p:strVal val="visible"/>
                                      </p:to>
                                    </p:set>
                                    <p:animEffect transition="in" filter="fade">
                                      <p:cBhvr>
                                        <p:cTn id="27" dur="1000"/>
                                        <p:tgtEl>
                                          <p:spTgt spid="17">
                                            <p:txEl>
                                              <p:pRg st="1" end="1"/>
                                            </p:txEl>
                                          </p:spTgt>
                                        </p:tgtEl>
                                      </p:cBhvr>
                                    </p:animEffect>
                                    <p:anim calcmode="lin" valueType="num">
                                      <p:cBhvr>
                                        <p:cTn id="28" dur="1000" fill="hold"/>
                                        <p:tgtEl>
                                          <p:spTgt spid="17">
                                            <p:txEl>
                                              <p:pRg st="1" end="1"/>
                                            </p:txEl>
                                          </p:spTgt>
                                        </p:tgtEl>
                                        <p:attrNameLst>
                                          <p:attrName>ppt_x</p:attrName>
                                        </p:attrNameLst>
                                      </p:cBhvr>
                                      <p:tavLst>
                                        <p:tav tm="0">
                                          <p:val>
                                            <p:strVal val="#ppt_x"/>
                                          </p:val>
                                        </p:tav>
                                        <p:tav tm="100000">
                                          <p:val>
                                            <p:strVal val="#ppt_x"/>
                                          </p:val>
                                        </p:tav>
                                      </p:tavLst>
                                    </p:anim>
                                    <p:anim calcmode="lin" valueType="num">
                                      <p:cBhvr>
                                        <p:cTn id="29" dur="1000" fill="hold"/>
                                        <p:tgtEl>
                                          <p:spTgt spid="17">
                                            <p:txEl>
                                              <p:pRg st="1" end="1"/>
                                            </p:txEl>
                                          </p:spTgt>
                                        </p:tgtEl>
                                        <p:attrNameLst>
                                          <p:attrName>ppt_y</p:attrName>
                                        </p:attrNameLst>
                                      </p:cBhvr>
                                      <p:tavLst>
                                        <p:tav tm="0">
                                          <p:val>
                                            <p:strVal val="#ppt_y+.1"/>
                                          </p:val>
                                        </p:tav>
                                        <p:tav tm="100000">
                                          <p:val>
                                            <p:strVal val="#ppt_y"/>
                                          </p:val>
                                        </p:tav>
                                      </p:tavLst>
                                    </p:anim>
                                  </p:childTnLst>
                                </p:cTn>
                              </p:par>
                            </p:childTnLst>
                          </p:cTn>
                        </p:par>
                        <p:par>
                          <p:cTn id="30" fill="hold">
                            <p:stCondLst>
                              <p:cond delay="5000"/>
                            </p:stCondLst>
                            <p:childTnLst>
                              <p:par>
                                <p:cTn id="31" presetID="10" presetClass="exit" presetSubtype="0" fill="hold" nodeType="afterEffect">
                                  <p:stCondLst>
                                    <p:cond delay="0"/>
                                  </p:stCondLst>
                                  <p:childTnLst>
                                    <p:animEffect transition="out" filter="fade">
                                      <p:cBhvr>
                                        <p:cTn id="32" dur="1500"/>
                                        <p:tgtEl>
                                          <p:spTgt spid="11"/>
                                        </p:tgtEl>
                                      </p:cBhvr>
                                    </p:animEffect>
                                    <p:set>
                                      <p:cBhvr>
                                        <p:cTn id="33" dur="1" fill="hold">
                                          <p:stCondLst>
                                            <p:cond delay="1499"/>
                                          </p:stCondLst>
                                        </p:cTn>
                                        <p:tgtEl>
                                          <p:spTgt spid="11"/>
                                        </p:tgtEl>
                                        <p:attrNameLst>
                                          <p:attrName>style.visibility</p:attrName>
                                        </p:attrNameLst>
                                      </p:cBhvr>
                                      <p:to>
                                        <p:strVal val="hidden"/>
                                      </p:to>
                                    </p:set>
                                  </p:childTnLst>
                                </p:cTn>
                              </p:par>
                            </p:childTnLst>
                          </p:cTn>
                        </p:par>
                        <p:par>
                          <p:cTn id="34" fill="hold">
                            <p:stCondLst>
                              <p:cond delay="6500"/>
                            </p:stCondLst>
                            <p:childTnLst>
                              <p:par>
                                <p:cTn id="35" presetID="22" presetClass="entr" presetSubtype="1" fill="hold" nodeType="after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wipe(up)">
                                      <p:cBhvr>
                                        <p:cTn id="3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7" grpId="0" uiExpand="1"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a:p>
        </p:txBody>
      </p:sp>
      <p:sp>
        <p:nvSpPr>
          <p:cNvPr id="3" name="Marcador de contenido 2"/>
          <p:cNvSpPr>
            <a:spLocks noGrp="1"/>
          </p:cNvSpPr>
          <p:nvPr>
            <p:ph idx="1"/>
          </p:nvPr>
        </p:nvSpPr>
        <p:spPr/>
        <p:txBody>
          <a:bodyPr/>
          <a:lstStyle/>
          <a:p>
            <a:endParaRPr lang="es-ES"/>
          </a:p>
        </p:txBody>
      </p:sp>
      <p:pic>
        <p:nvPicPr>
          <p:cNvPr id="4" name="Imagen 3"/>
          <p:cNvPicPr>
            <a:picLocks noChangeAspect="1"/>
          </p:cNvPicPr>
          <p:nvPr/>
        </p:nvPicPr>
        <p:blipFill>
          <a:blip r:embed="rId3" cstate="print"/>
          <a:stretch>
            <a:fillRect/>
          </a:stretch>
        </p:blipFill>
        <p:spPr>
          <a:xfrm>
            <a:off x="-159420" y="-385388"/>
            <a:ext cx="9462841" cy="5914277"/>
          </a:xfrm>
          <a:prstGeom prst="rect">
            <a:avLst/>
          </a:prstGeom>
        </p:spPr>
      </p:pic>
      <p:pic>
        <p:nvPicPr>
          <p:cNvPr id="5" name="Picture 2" descr="C:\Users\Gerhard\Documents\_Estudios Biblicos PPT\ondaWEB60.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2536" y="2571750"/>
            <a:ext cx="9702826" cy="2571750"/>
          </a:xfrm>
          <a:prstGeom prst="rect">
            <a:avLst/>
          </a:prstGeom>
          <a:noFill/>
          <a:extLst>
            <a:ext uri="{909E8E84-426E-40DD-AFC4-6F175D3DCCD1}">
              <a14:hiddenFill xmlns:a14="http://schemas.microsoft.com/office/drawing/2010/main">
                <a:solidFill>
                  <a:srgbClr val="FFFFFF"/>
                </a:solidFill>
              </a14:hiddenFill>
            </a:ext>
          </a:extLst>
        </p:spPr>
      </p:pic>
      <p:pic>
        <p:nvPicPr>
          <p:cNvPr id="7" name="Imagen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40352" y="4515966"/>
            <a:ext cx="1365734" cy="594069"/>
          </a:xfrm>
          <a:prstGeom prst="rect">
            <a:avLst/>
          </a:prstGeom>
        </p:spPr>
      </p:pic>
    </p:spTree>
    <p:extLst>
      <p:ext uri="{BB962C8B-B14F-4D97-AF65-F5344CB8AC3E}">
        <p14:creationId xmlns:p14="http://schemas.microsoft.com/office/powerpoint/2010/main" val="178562909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descr="C:\Users\Gerhard\Documents\_Estudios Biblicos PPT\26 Como identificar profeta\versiculos.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3279"/>
            <a:ext cx="9146345" cy="515677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Resultado de imagen para vaticano"/>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38520"/>
          <a:stretch/>
        </p:blipFill>
        <p:spPr bwMode="auto">
          <a:xfrm>
            <a:off x="1" y="1996876"/>
            <a:ext cx="9144001" cy="3167162"/>
          </a:xfrm>
          <a:prstGeom prst="rect">
            <a:avLst/>
          </a:prstGeom>
          <a:noFill/>
          <a:effectLst>
            <a:glow>
              <a:schemeClr val="bg1"/>
            </a:glow>
            <a:softEdge rad="635000"/>
          </a:effectLst>
          <a:extLst>
            <a:ext uri="{909E8E84-426E-40DD-AFC4-6F175D3DCCD1}">
              <a14:hiddenFill xmlns:a14="http://schemas.microsoft.com/office/drawing/2010/main">
                <a:solidFill>
                  <a:srgbClr val="FFFFFF"/>
                </a:solidFill>
              </a14:hiddenFill>
            </a:ext>
          </a:extLst>
        </p:spPr>
      </p:pic>
      <p:sp>
        <p:nvSpPr>
          <p:cNvPr id="5" name="1 Título"/>
          <p:cNvSpPr>
            <a:spLocks noGrp="1"/>
          </p:cNvSpPr>
          <p:nvPr>
            <p:ph type="title"/>
          </p:nvPr>
        </p:nvSpPr>
        <p:spPr>
          <a:xfrm>
            <a:off x="276672" y="51470"/>
            <a:ext cx="3863280" cy="459508"/>
          </a:xfrm>
        </p:spPr>
        <p:txBody>
          <a:bodyPr>
            <a:normAutofit/>
          </a:bodyPr>
          <a:lstStyle/>
          <a:p>
            <a:r>
              <a:rPr lang="es-ES" sz="2400" b="1" dirty="0" err="1" smtClean="0">
                <a:effectLst>
                  <a:outerShdw blurRad="38100" dist="38100" dir="2700000" algn="tl">
                    <a:srgbClr val="000000">
                      <a:alpha val="43137"/>
                    </a:srgbClr>
                  </a:outerShdw>
                </a:effectLst>
                <a:latin typeface="Myriad Pro" pitchFamily="34" charset="0"/>
              </a:rPr>
              <a:t>Revelation</a:t>
            </a:r>
            <a:r>
              <a:rPr lang="es-ES" sz="2400" b="1" dirty="0" smtClean="0">
                <a:effectLst>
                  <a:outerShdw blurRad="38100" dist="38100" dir="2700000" algn="tl">
                    <a:srgbClr val="000000">
                      <a:alpha val="43137"/>
                    </a:srgbClr>
                  </a:outerShdw>
                </a:effectLst>
                <a:latin typeface="Myriad Pro" pitchFamily="34" charset="0"/>
              </a:rPr>
              <a:t> 14:8</a:t>
            </a:r>
            <a:endParaRPr lang="es-ES" sz="2400" b="1" dirty="0">
              <a:effectLst>
                <a:outerShdw blurRad="38100" dist="38100" dir="2700000" algn="tl">
                  <a:srgbClr val="000000">
                    <a:alpha val="43137"/>
                  </a:srgbClr>
                </a:outerShdw>
              </a:effectLst>
              <a:latin typeface="Myriad Pro" pitchFamily="34" charset="0"/>
            </a:endParaRPr>
          </a:p>
        </p:txBody>
      </p:sp>
      <p:pic>
        <p:nvPicPr>
          <p:cNvPr id="7" name="Picture 2" descr="C:\Users\Gerhard\Documents\_Estudios Biblicos PPT\ondaWEB60.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2536" y="2571750"/>
            <a:ext cx="9702826" cy="2571750"/>
          </a:xfrm>
          <a:prstGeom prst="rect">
            <a:avLst/>
          </a:prstGeom>
          <a:noFill/>
          <a:extLst>
            <a:ext uri="{909E8E84-426E-40DD-AFC4-6F175D3DCCD1}">
              <a14:hiddenFill xmlns:a14="http://schemas.microsoft.com/office/drawing/2010/main">
                <a:solidFill>
                  <a:srgbClr val="FFFFFF"/>
                </a:solidFill>
              </a14:hiddenFill>
            </a:ext>
          </a:extLst>
        </p:spPr>
      </p:pic>
      <p:sp>
        <p:nvSpPr>
          <p:cNvPr id="3" name="2 Marcador de contenido"/>
          <p:cNvSpPr>
            <a:spLocks noGrp="1"/>
          </p:cNvSpPr>
          <p:nvPr>
            <p:ph idx="1"/>
          </p:nvPr>
        </p:nvSpPr>
        <p:spPr>
          <a:xfrm>
            <a:off x="539552" y="699542"/>
            <a:ext cx="8115656" cy="4176464"/>
          </a:xfrm>
        </p:spPr>
        <p:txBody>
          <a:bodyP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buNone/>
            </a:pPr>
            <a:r>
              <a:rPr lang="en-US" sz="2800" b="1" i="1" dirty="0" smtClean="0">
                <a:solidFill>
                  <a:srgbClr val="C00000"/>
                </a:solidFill>
                <a:effectLst>
                  <a:outerShdw blurRad="38100" dist="38100" dir="2700000" algn="tl">
                    <a:srgbClr val="000000">
                      <a:alpha val="43137"/>
                    </a:srgbClr>
                  </a:outerShdw>
                </a:effectLst>
              </a:rPr>
              <a:t>	“And there followed another angel, saying, Babylon is fallen, is fallen, that great city, because she made all nations drink of the wine of the wrath of her fornication.”</a:t>
            </a:r>
            <a:endParaRPr lang="de-DE" sz="2800" b="1" i="1" dirty="0">
              <a:solidFill>
                <a:srgbClr val="C00000"/>
              </a:solidFill>
              <a:effectLst>
                <a:outerShdw blurRad="38100" dist="38100" dir="2700000" algn="tl">
                  <a:srgbClr val="000000">
                    <a:alpha val="43137"/>
                  </a:srgbClr>
                </a:outerShdw>
              </a:effectLst>
            </a:endParaRPr>
          </a:p>
        </p:txBody>
      </p:sp>
      <p:pic>
        <p:nvPicPr>
          <p:cNvPr id="10" name="Imagen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40352" y="4515966"/>
            <a:ext cx="1365734" cy="594069"/>
          </a:xfrm>
          <a:prstGeom prst="rect">
            <a:avLst/>
          </a:prstGeom>
        </p:spPr>
      </p:pic>
    </p:spTree>
    <p:extLst>
      <p:ext uri="{BB962C8B-B14F-4D97-AF65-F5344CB8AC3E}">
        <p14:creationId xmlns:p14="http://schemas.microsoft.com/office/powerpoint/2010/main" val="175838405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grpId="0" nodeType="after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22" presetClass="entr" presetSubtype="1" fill="hold"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up)">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Gerhard\Documents\_Estudios Biblicos PPT\26 Como identificar profeta\versiculos.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3279"/>
            <a:ext cx="9146345" cy="515677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Resultado de imagen para vaticano"/>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38520"/>
          <a:stretch/>
        </p:blipFill>
        <p:spPr bwMode="auto">
          <a:xfrm>
            <a:off x="-457199" y="1838518"/>
            <a:ext cx="10058401" cy="3483878"/>
          </a:xfrm>
          <a:prstGeom prst="rect">
            <a:avLst/>
          </a:prstGeom>
          <a:noFill/>
          <a:effectLst>
            <a:glow>
              <a:schemeClr val="bg1"/>
            </a:glow>
            <a:softEdge rad="635000"/>
          </a:effectLst>
          <a:extLst>
            <a:ext uri="{909E8E84-426E-40DD-AFC4-6F175D3DCCD1}">
              <a14:hiddenFill xmlns:a14="http://schemas.microsoft.com/office/drawing/2010/main">
                <a:solidFill>
                  <a:srgbClr val="FFFFFF"/>
                </a:solidFill>
              </a14:hiddenFill>
            </a:ext>
          </a:extLst>
        </p:spPr>
      </p:pic>
      <p:sp>
        <p:nvSpPr>
          <p:cNvPr id="5" name="1 Título"/>
          <p:cNvSpPr>
            <a:spLocks noGrp="1"/>
          </p:cNvSpPr>
          <p:nvPr>
            <p:ph type="title"/>
          </p:nvPr>
        </p:nvSpPr>
        <p:spPr>
          <a:xfrm>
            <a:off x="276672" y="51470"/>
            <a:ext cx="3863280" cy="459508"/>
          </a:xfrm>
        </p:spPr>
        <p:txBody>
          <a:bodyPr>
            <a:normAutofit/>
          </a:bodyPr>
          <a:lstStyle/>
          <a:p>
            <a:r>
              <a:rPr lang="es-ES" sz="2400" b="1" dirty="0">
                <a:effectLst>
                  <a:outerShdw blurRad="38100" dist="38100" dir="2700000" algn="tl">
                    <a:srgbClr val="000000">
                      <a:alpha val="43137"/>
                    </a:srgbClr>
                  </a:outerShdw>
                </a:effectLst>
                <a:latin typeface="Myriad Pro" pitchFamily="34" charset="0"/>
              </a:rPr>
              <a:t>1 </a:t>
            </a:r>
            <a:r>
              <a:rPr lang="es-ES" sz="2400" b="1" dirty="0" smtClean="0">
                <a:effectLst>
                  <a:outerShdw blurRad="38100" dist="38100" dir="2700000" algn="tl">
                    <a:srgbClr val="000000">
                      <a:alpha val="43137"/>
                    </a:srgbClr>
                  </a:outerShdw>
                </a:effectLst>
                <a:latin typeface="Myriad Pro" pitchFamily="34" charset="0"/>
              </a:rPr>
              <a:t>John 5:4 </a:t>
            </a:r>
            <a:endParaRPr lang="es-ES" sz="2400" b="1" dirty="0">
              <a:effectLst>
                <a:outerShdw blurRad="38100" dist="38100" dir="2700000" algn="tl">
                  <a:srgbClr val="000000">
                    <a:alpha val="43137"/>
                  </a:srgbClr>
                </a:outerShdw>
              </a:effectLst>
              <a:latin typeface="Myriad Pro" pitchFamily="34" charset="0"/>
            </a:endParaRPr>
          </a:p>
        </p:txBody>
      </p:sp>
      <p:pic>
        <p:nvPicPr>
          <p:cNvPr id="7" name="Picture 2" descr="C:\Users\Gerhard\Documents\_Estudios Biblicos PPT\ondaWEB60.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2536" y="2571750"/>
            <a:ext cx="9702826" cy="2571750"/>
          </a:xfrm>
          <a:prstGeom prst="rect">
            <a:avLst/>
          </a:prstGeom>
          <a:noFill/>
          <a:extLst>
            <a:ext uri="{909E8E84-426E-40DD-AFC4-6F175D3DCCD1}">
              <a14:hiddenFill xmlns:a14="http://schemas.microsoft.com/office/drawing/2010/main">
                <a:solidFill>
                  <a:srgbClr val="FFFFFF"/>
                </a:solidFill>
              </a14:hiddenFill>
            </a:ext>
          </a:extLst>
        </p:spPr>
      </p:pic>
      <p:sp>
        <p:nvSpPr>
          <p:cNvPr id="3" name="2 Marcador de contenido"/>
          <p:cNvSpPr>
            <a:spLocks noGrp="1"/>
          </p:cNvSpPr>
          <p:nvPr>
            <p:ph idx="1"/>
          </p:nvPr>
        </p:nvSpPr>
        <p:spPr>
          <a:xfrm>
            <a:off x="539552" y="699542"/>
            <a:ext cx="7920880" cy="4176464"/>
          </a:xfrm>
        </p:spPr>
        <p:txBody>
          <a:bodyP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indent="0" algn="ctr">
              <a:buNone/>
            </a:pPr>
            <a:r>
              <a:rPr lang="en-US" sz="2800" b="1" i="1" dirty="0" smtClean="0">
                <a:solidFill>
                  <a:srgbClr val="C00000"/>
                </a:solidFill>
                <a:effectLst>
                  <a:outerShdw blurRad="38100" dist="38100" dir="2700000" algn="tl">
                    <a:srgbClr val="000000">
                      <a:alpha val="43137"/>
                    </a:srgbClr>
                  </a:outerShdw>
                </a:effectLst>
              </a:rPr>
              <a:t>“</a:t>
            </a:r>
            <a:r>
              <a:rPr lang="en-US" sz="2800" b="1" i="1" baseline="30000" dirty="0" smtClean="0">
                <a:solidFill>
                  <a:srgbClr val="C00000"/>
                </a:solidFill>
                <a:effectLst>
                  <a:outerShdw blurRad="38100" dist="38100" dir="2700000" algn="tl">
                    <a:srgbClr val="000000">
                      <a:alpha val="43137"/>
                    </a:srgbClr>
                  </a:outerShdw>
                </a:effectLst>
              </a:rPr>
              <a:t> </a:t>
            </a:r>
            <a:r>
              <a:rPr lang="en-US" sz="2800" b="1" i="1" dirty="0" smtClean="0">
                <a:solidFill>
                  <a:srgbClr val="C00000"/>
                </a:solidFill>
                <a:effectLst>
                  <a:outerShdw blurRad="38100" dist="38100" dir="2700000" algn="tl">
                    <a:srgbClr val="000000">
                      <a:alpha val="43137"/>
                    </a:srgbClr>
                  </a:outerShdw>
                </a:effectLst>
              </a:rPr>
              <a:t>For whatsoever is born of God </a:t>
            </a:r>
            <a:r>
              <a:rPr lang="en-US" sz="2800" b="1" i="1" dirty="0" err="1" smtClean="0">
                <a:solidFill>
                  <a:srgbClr val="C00000"/>
                </a:solidFill>
                <a:effectLst>
                  <a:outerShdw blurRad="38100" dist="38100" dir="2700000" algn="tl">
                    <a:srgbClr val="000000">
                      <a:alpha val="43137"/>
                    </a:srgbClr>
                  </a:outerShdw>
                </a:effectLst>
              </a:rPr>
              <a:t>overcometh</a:t>
            </a:r>
            <a:r>
              <a:rPr lang="en-US" sz="2800" b="1" i="1" dirty="0" smtClean="0">
                <a:solidFill>
                  <a:srgbClr val="C00000"/>
                </a:solidFill>
                <a:effectLst>
                  <a:outerShdw blurRad="38100" dist="38100" dir="2700000" algn="tl">
                    <a:srgbClr val="000000">
                      <a:alpha val="43137"/>
                    </a:srgbClr>
                  </a:outerShdw>
                </a:effectLst>
              </a:rPr>
              <a:t> the world: and this is the victory that </a:t>
            </a:r>
            <a:r>
              <a:rPr lang="en-US" sz="2800" b="1" i="1" dirty="0" err="1" smtClean="0">
                <a:solidFill>
                  <a:srgbClr val="C00000"/>
                </a:solidFill>
                <a:effectLst>
                  <a:outerShdw blurRad="38100" dist="38100" dir="2700000" algn="tl">
                    <a:srgbClr val="000000">
                      <a:alpha val="43137"/>
                    </a:srgbClr>
                  </a:outerShdw>
                </a:effectLst>
              </a:rPr>
              <a:t>overcometh</a:t>
            </a:r>
            <a:r>
              <a:rPr lang="en-US" sz="2800" b="1" i="1" dirty="0" smtClean="0">
                <a:solidFill>
                  <a:srgbClr val="C00000"/>
                </a:solidFill>
                <a:effectLst>
                  <a:outerShdw blurRad="38100" dist="38100" dir="2700000" algn="tl">
                    <a:srgbClr val="000000">
                      <a:alpha val="43137"/>
                    </a:srgbClr>
                  </a:outerShdw>
                </a:effectLst>
              </a:rPr>
              <a:t> the world, even our faith.”</a:t>
            </a:r>
            <a:endParaRPr lang="es-AR" sz="2800" b="1" i="1" spc="50" dirty="0">
              <a:ln w="11430"/>
              <a:solidFill>
                <a:srgbClr val="C00000"/>
              </a:solidFill>
              <a:effectLst>
                <a:outerShdw blurRad="38100" dist="38100" dir="2700000" algn="tl">
                  <a:srgbClr val="000000">
                    <a:alpha val="43137"/>
                  </a:srgbClr>
                </a:outerShdw>
              </a:effectLst>
            </a:endParaRPr>
          </a:p>
        </p:txBody>
      </p:sp>
      <p:sp>
        <p:nvSpPr>
          <p:cNvPr id="2" name="Rectángulo 1"/>
          <p:cNvSpPr/>
          <p:nvPr/>
        </p:nvSpPr>
        <p:spPr>
          <a:xfrm>
            <a:off x="683568" y="3003798"/>
            <a:ext cx="7776864" cy="1015663"/>
          </a:xfrm>
          <a:prstGeom prst="rect">
            <a:avLst/>
          </a:prstGeom>
        </p:spPr>
        <p:txBody>
          <a:bodyPr wrap="square">
            <a:spAutoFit/>
          </a:bodyPr>
          <a:lstStyle/>
          <a:p>
            <a:pPr algn="ctr"/>
            <a:r>
              <a:rPr lang="es-AR" sz="6000" b="1" spc="50" dirty="0" err="1" smtClean="0">
                <a:ln w="9525" cmpd="sng">
                  <a:solidFill>
                    <a:schemeClr val="accent1"/>
                  </a:solidFill>
                  <a:prstDash val="solid"/>
                </a:ln>
                <a:solidFill>
                  <a:srgbClr val="70AD47">
                    <a:tint val="1000"/>
                  </a:srgbClr>
                </a:solidFill>
                <a:effectLst>
                  <a:glow rad="38100">
                    <a:schemeClr val="accent1">
                      <a:alpha val="40000"/>
                    </a:schemeClr>
                  </a:glow>
                </a:effectLst>
              </a:rPr>
              <a:t>Babylon</a:t>
            </a:r>
            <a:r>
              <a:rPr lang="es-AR" sz="6000" b="1" spc="50" dirty="0" smtClean="0">
                <a:ln w="9525" cmpd="sng">
                  <a:solidFill>
                    <a:schemeClr val="accent1"/>
                  </a:solidFill>
                  <a:prstDash val="solid"/>
                </a:ln>
                <a:solidFill>
                  <a:srgbClr val="70AD47">
                    <a:tint val="1000"/>
                  </a:srgbClr>
                </a:solidFill>
                <a:effectLst>
                  <a:glow rad="38100">
                    <a:schemeClr val="accent1">
                      <a:alpha val="40000"/>
                    </a:schemeClr>
                  </a:glow>
                </a:effectLst>
              </a:rPr>
              <a:t> = </a:t>
            </a:r>
            <a:r>
              <a:rPr lang="es-AR" sz="6000" b="1" spc="50" dirty="0" err="1" smtClean="0">
                <a:ln w="9525" cmpd="sng">
                  <a:solidFill>
                    <a:schemeClr val="accent1"/>
                  </a:solidFill>
                  <a:prstDash val="solid"/>
                </a:ln>
                <a:solidFill>
                  <a:srgbClr val="70AD47">
                    <a:tint val="1000"/>
                  </a:srgbClr>
                </a:solidFill>
                <a:effectLst>
                  <a:glow rad="38100">
                    <a:schemeClr val="accent1">
                      <a:alpha val="40000"/>
                    </a:schemeClr>
                  </a:glow>
                </a:effectLst>
              </a:rPr>
              <a:t>Confusion</a:t>
            </a:r>
            <a:endParaRPr lang="es-ES" sz="6000" b="1" spc="50" dirty="0">
              <a:ln w="9525" cmpd="sng">
                <a:solidFill>
                  <a:schemeClr val="accent1"/>
                </a:solidFill>
                <a:prstDash val="solid"/>
              </a:ln>
              <a:solidFill>
                <a:srgbClr val="70AD47">
                  <a:tint val="1000"/>
                </a:srgbClr>
              </a:solidFill>
              <a:effectLst>
                <a:glow rad="38100">
                  <a:schemeClr val="accent1">
                    <a:alpha val="40000"/>
                  </a:schemeClr>
                </a:glow>
              </a:effectLst>
            </a:endParaRPr>
          </a:p>
        </p:txBody>
      </p:sp>
      <p:pic>
        <p:nvPicPr>
          <p:cNvPr id="10" name="Imagen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24328" y="4549431"/>
            <a:ext cx="1365734" cy="594069"/>
          </a:xfrm>
          <a:prstGeom prst="rect">
            <a:avLst/>
          </a:prstGeom>
        </p:spPr>
      </p:pic>
    </p:spTree>
    <p:extLst>
      <p:ext uri="{BB962C8B-B14F-4D97-AF65-F5344CB8AC3E}">
        <p14:creationId xmlns:p14="http://schemas.microsoft.com/office/powerpoint/2010/main" val="364452774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8" fill="hold" grpId="0" nodeType="afterEffect">
                                  <p:stCondLst>
                                    <p:cond delay="200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0-#ppt_w/2"/>
                                          </p:val>
                                        </p:tav>
                                        <p:tav tm="100000">
                                          <p:val>
                                            <p:strVal val="#ppt_x"/>
                                          </p:val>
                                        </p:tav>
                                      </p:tavLst>
                                    </p:anim>
                                    <p:anim calcmode="lin" valueType="num">
                                      <p:cBhvr additive="base">
                                        <p:cTn id="14" dur="500" fill="hold"/>
                                        <p:tgtEl>
                                          <p:spTgt spid="5"/>
                                        </p:tgtEl>
                                        <p:attrNameLst>
                                          <p:attrName>ppt_y</p:attrName>
                                        </p:attrNameLst>
                                      </p:cBhvr>
                                      <p:tavLst>
                                        <p:tav tm="0">
                                          <p:val>
                                            <p:strVal val="#ppt_y"/>
                                          </p:val>
                                        </p:tav>
                                        <p:tav tm="100000">
                                          <p:val>
                                            <p:strVal val="#ppt_y"/>
                                          </p:val>
                                        </p:tav>
                                      </p:tavLst>
                                    </p:anim>
                                  </p:childTnLst>
                                </p:cTn>
                              </p:par>
                            </p:childTnLst>
                          </p:cTn>
                        </p:par>
                        <p:par>
                          <p:cTn id="15" fill="hold">
                            <p:stCondLst>
                              <p:cond delay="3500"/>
                            </p:stCondLst>
                            <p:childTnLst>
                              <p:par>
                                <p:cTn id="16" presetID="42" presetClass="entr" presetSubtype="0" fill="hold" grpId="0" nodeType="afterEffect">
                                  <p:stCondLst>
                                    <p:cond delay="0"/>
                                  </p:stCondLst>
                                  <p:childTnLst>
                                    <p:set>
                                      <p:cBhvr>
                                        <p:cTn id="17" dur="1" fill="hold">
                                          <p:stCondLst>
                                            <p:cond delay="0"/>
                                          </p:stCondLst>
                                        </p:cTn>
                                        <p:tgtEl>
                                          <p:spTgt spid="3">
                                            <p:txEl>
                                              <p:pRg st="0" end="0"/>
                                            </p:txEl>
                                          </p:spTgt>
                                        </p:tgtEl>
                                        <p:attrNameLst>
                                          <p:attrName>style.visibility</p:attrName>
                                        </p:attrNameLst>
                                      </p:cBhvr>
                                      <p:to>
                                        <p:strVal val="visible"/>
                                      </p:to>
                                    </p:set>
                                    <p:animEffect transition="in" filter="fade">
                                      <p:cBhvr>
                                        <p:cTn id="18" dur="1000"/>
                                        <p:tgtEl>
                                          <p:spTgt spid="3">
                                            <p:txEl>
                                              <p:pRg st="0" end="0"/>
                                            </p:txEl>
                                          </p:spTgt>
                                        </p:tgtEl>
                                      </p:cBhvr>
                                    </p:animEffect>
                                    <p:anim calcmode="lin" valueType="num">
                                      <p:cBhvr>
                                        <p:cTn id="19"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20"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21" fill="hold">
                            <p:stCondLst>
                              <p:cond delay="4500"/>
                            </p:stCondLst>
                            <p:childTnLst>
                              <p:par>
                                <p:cTn id="22" presetID="22" presetClass="entr" presetSubtype="1" fill="hold" nodeType="after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ipe(up)">
                                      <p:cBhvr>
                                        <p:cTn id="2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build="p"/>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6386" name="Picture 2" descr="https://wallpaperscraft.com/image/world_in_conflict_explosion_statue_of_liberty_army_22331_2560x108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16632" y="0"/>
            <a:ext cx="10820400" cy="51435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Gerhard\Documents\_Estudios Biblicos PPT\ondaWEB60.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2536" y="2571750"/>
            <a:ext cx="9702826" cy="257175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C:\Users\Gerhard\Documents\_Estudios Biblicos PPT\loguito.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4573885"/>
            <a:ext cx="927101" cy="560387"/>
          </a:xfrm>
          <a:prstGeom prst="rect">
            <a:avLst/>
          </a:prstGeom>
          <a:noFill/>
          <a:extLst>
            <a:ext uri="{909E8E84-426E-40DD-AFC4-6F175D3DCCD1}">
              <a14:hiddenFill xmlns:a14="http://schemas.microsoft.com/office/drawing/2010/main">
                <a:solidFill>
                  <a:srgbClr val="FFFFFF"/>
                </a:solidFill>
              </a14:hiddenFill>
            </a:ext>
          </a:extLst>
        </p:spPr>
      </p:pic>
      <p:sp>
        <p:nvSpPr>
          <p:cNvPr id="2" name="Marcador de contenido 1"/>
          <p:cNvSpPr>
            <a:spLocks noGrp="1"/>
          </p:cNvSpPr>
          <p:nvPr>
            <p:ph idx="1"/>
          </p:nvPr>
        </p:nvSpPr>
        <p:spPr/>
        <p:txBody>
          <a:bodyPr/>
          <a:lstStyle/>
          <a:p>
            <a:endParaRPr lang="es-ES"/>
          </a:p>
        </p:txBody>
      </p:sp>
      <p:pic>
        <p:nvPicPr>
          <p:cNvPr id="8" name="Imagen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40352" y="4515966"/>
            <a:ext cx="1365734" cy="594069"/>
          </a:xfrm>
          <a:prstGeom prst="rect">
            <a:avLst/>
          </a:prstGeom>
        </p:spPr>
      </p:pic>
    </p:spTree>
    <p:extLst>
      <p:ext uri="{BB962C8B-B14F-4D97-AF65-F5344CB8AC3E}">
        <p14:creationId xmlns:p14="http://schemas.microsoft.com/office/powerpoint/2010/main" val="228341067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descr="C:\Users\Gerhard\Documents\_Estudios Biblicos PPT\26 Como identificar profeta\versiculos.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3279"/>
            <a:ext cx="9146345" cy="514349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https://wallpaperscraft.com/image/world_in_conflict_explosion_statue_of_liberty_army_22331_2560x1080.jpg"/>
          <p:cNvPicPr>
            <a:picLocks noChangeAspect="1" noChangeArrowheads="1"/>
          </p:cNvPicPr>
          <p:nvPr/>
        </p:nvPicPr>
        <p:blipFill>
          <a:blip r:embed="rId4" cstate="print">
            <a:lum bright="70000" contrast="-70000"/>
            <a:extLst>
              <a:ext uri="{28A0092B-C50C-407E-A947-70E740481C1C}">
                <a14:useLocalDpi xmlns:a14="http://schemas.microsoft.com/office/drawing/2010/main" val="0"/>
              </a:ext>
            </a:extLst>
          </a:blip>
          <a:srcRect/>
          <a:stretch>
            <a:fillRect/>
          </a:stretch>
        </p:blipFill>
        <p:spPr bwMode="auto">
          <a:xfrm>
            <a:off x="-1116632" y="0"/>
            <a:ext cx="10820400" cy="5143500"/>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5" name="1 Título"/>
          <p:cNvSpPr>
            <a:spLocks noGrp="1"/>
          </p:cNvSpPr>
          <p:nvPr>
            <p:ph type="title"/>
          </p:nvPr>
        </p:nvSpPr>
        <p:spPr>
          <a:xfrm>
            <a:off x="276672" y="51470"/>
            <a:ext cx="3863280" cy="459508"/>
          </a:xfrm>
        </p:spPr>
        <p:txBody>
          <a:bodyPr>
            <a:normAutofit/>
          </a:bodyPr>
          <a:lstStyle/>
          <a:p>
            <a:r>
              <a:rPr lang="es-ES" sz="2400" b="1" dirty="0" err="1" smtClean="0">
                <a:effectLst>
                  <a:outerShdw blurRad="38100" dist="38100" dir="2700000" algn="tl">
                    <a:srgbClr val="000000">
                      <a:alpha val="43137"/>
                    </a:srgbClr>
                  </a:outerShdw>
                </a:effectLst>
                <a:latin typeface="Myriad Pro" pitchFamily="34" charset="0"/>
              </a:rPr>
              <a:t>Revelation</a:t>
            </a:r>
            <a:r>
              <a:rPr lang="es-ES" sz="2400" b="1" dirty="0" smtClean="0">
                <a:effectLst>
                  <a:outerShdw blurRad="38100" dist="38100" dir="2700000" algn="tl">
                    <a:srgbClr val="000000">
                      <a:alpha val="43137"/>
                    </a:srgbClr>
                  </a:outerShdw>
                </a:effectLst>
                <a:latin typeface="Myriad Pro" pitchFamily="34" charset="0"/>
              </a:rPr>
              <a:t> 14:9-11 </a:t>
            </a:r>
            <a:endParaRPr lang="es-ES" sz="2400" b="1" dirty="0">
              <a:effectLst>
                <a:outerShdw blurRad="38100" dist="38100" dir="2700000" algn="tl">
                  <a:srgbClr val="000000">
                    <a:alpha val="43137"/>
                  </a:srgbClr>
                </a:outerShdw>
              </a:effectLst>
              <a:latin typeface="Myriad Pro" pitchFamily="34" charset="0"/>
            </a:endParaRPr>
          </a:p>
        </p:txBody>
      </p:sp>
      <p:pic>
        <p:nvPicPr>
          <p:cNvPr id="7" name="Picture 2" descr="C:\Users\Gerhard\Documents\_Estudios Biblicos PPT\ondaWEB60.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2536" y="2571750"/>
            <a:ext cx="9702826" cy="2571750"/>
          </a:xfrm>
          <a:prstGeom prst="rect">
            <a:avLst/>
          </a:prstGeom>
          <a:noFill/>
          <a:extLst>
            <a:ext uri="{909E8E84-426E-40DD-AFC4-6F175D3DCCD1}">
              <a14:hiddenFill xmlns:a14="http://schemas.microsoft.com/office/drawing/2010/main">
                <a:solidFill>
                  <a:srgbClr val="FFFFFF"/>
                </a:solidFill>
              </a14:hiddenFill>
            </a:ext>
          </a:extLst>
        </p:spPr>
      </p:pic>
      <p:sp>
        <p:nvSpPr>
          <p:cNvPr id="3" name="2 Marcador de contenido"/>
          <p:cNvSpPr>
            <a:spLocks noGrp="1"/>
          </p:cNvSpPr>
          <p:nvPr>
            <p:ph idx="1"/>
          </p:nvPr>
        </p:nvSpPr>
        <p:spPr>
          <a:xfrm>
            <a:off x="72008" y="915566"/>
            <a:ext cx="8964488" cy="4176464"/>
          </a:xfrm>
        </p:spPr>
        <p:txBody>
          <a:bodyP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indent="0" algn="ctr">
              <a:buNone/>
            </a:pPr>
            <a:r>
              <a:rPr lang="en-US" sz="2800" b="1" i="1" dirty="0" smtClean="0">
                <a:solidFill>
                  <a:srgbClr val="C00000"/>
                </a:solidFill>
                <a:effectLst>
                  <a:outerShdw blurRad="38100" dist="38100" dir="2700000" algn="tl">
                    <a:srgbClr val="000000">
                      <a:alpha val="43137"/>
                    </a:srgbClr>
                  </a:outerShdw>
                </a:effectLst>
              </a:rPr>
              <a:t>“And the third angel followed them, saying with a loud voice, If any man worship the beast and his image, and receive his mark in his forehead, or in his hand, The same shall drink of the wine of the wrath of God, which is poured out without mixture into the cup of his indignation; and he shall be tormented with fire and brimstone in the presence of the holy angels, and in the presence of the Lamb.”</a:t>
            </a:r>
            <a:endParaRPr lang="es-AR" sz="2800" b="1" i="1" spc="50" dirty="0">
              <a:ln w="11430"/>
              <a:solidFill>
                <a:srgbClr val="C00000"/>
              </a:solidFill>
              <a:effectLst>
                <a:outerShdw blurRad="38100" dist="38100" dir="2700000" algn="tl">
                  <a:srgbClr val="000000">
                    <a:alpha val="43137"/>
                  </a:srgbClr>
                </a:outerShdw>
              </a:effectLst>
            </a:endParaRPr>
          </a:p>
        </p:txBody>
      </p:sp>
      <p:pic>
        <p:nvPicPr>
          <p:cNvPr id="10" name="Imagen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40352" y="4515966"/>
            <a:ext cx="1365734" cy="594069"/>
          </a:xfrm>
          <a:prstGeom prst="rect">
            <a:avLst/>
          </a:prstGeom>
        </p:spPr>
      </p:pic>
    </p:spTree>
    <p:extLst>
      <p:ext uri="{BB962C8B-B14F-4D97-AF65-F5344CB8AC3E}">
        <p14:creationId xmlns:p14="http://schemas.microsoft.com/office/powerpoint/2010/main" val="175571755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grpId="0" nodeType="after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22" presetClass="entr" presetSubtype="1" fill="hold"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up)">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a:p>
        </p:txBody>
      </p:sp>
      <p:sp>
        <p:nvSpPr>
          <p:cNvPr id="3" name="Marcador de contenido 2"/>
          <p:cNvSpPr>
            <a:spLocks noGrp="1"/>
          </p:cNvSpPr>
          <p:nvPr>
            <p:ph idx="1"/>
          </p:nvPr>
        </p:nvSpPr>
        <p:spPr/>
        <p:txBody>
          <a:bodyPr/>
          <a:lstStyle/>
          <a:p>
            <a:endParaRPr lang="es-ES"/>
          </a:p>
        </p:txBody>
      </p:sp>
      <p:pic>
        <p:nvPicPr>
          <p:cNvPr id="4" name="Imagen 3"/>
          <p:cNvPicPr>
            <a:picLocks noChangeAspect="1"/>
          </p:cNvPicPr>
          <p:nvPr/>
        </p:nvPicPr>
        <p:blipFill>
          <a:blip r:embed="rId3" cstate="print"/>
          <a:stretch>
            <a:fillRect/>
          </a:stretch>
        </p:blipFill>
        <p:spPr>
          <a:xfrm>
            <a:off x="-151140" y="-85018"/>
            <a:ext cx="9446281" cy="5313534"/>
          </a:xfrm>
          <a:prstGeom prst="rect">
            <a:avLst/>
          </a:prstGeom>
        </p:spPr>
      </p:pic>
      <p:pic>
        <p:nvPicPr>
          <p:cNvPr id="5" name="Picture 2" descr="C:\Users\Gerhard\Documents\_Estudios Biblicos PPT\ondaWEB60.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2536" y="2571750"/>
            <a:ext cx="9702826" cy="2571750"/>
          </a:xfrm>
          <a:prstGeom prst="rect">
            <a:avLst/>
          </a:prstGeom>
          <a:noFill/>
          <a:extLst>
            <a:ext uri="{909E8E84-426E-40DD-AFC4-6F175D3DCCD1}">
              <a14:hiddenFill xmlns:a14="http://schemas.microsoft.com/office/drawing/2010/main">
                <a:solidFill>
                  <a:srgbClr val="FFFFFF"/>
                </a:solidFill>
              </a14:hiddenFill>
            </a:ext>
          </a:extLst>
        </p:spPr>
      </p:pic>
      <p:pic>
        <p:nvPicPr>
          <p:cNvPr id="7" name="Imagen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40352" y="4515966"/>
            <a:ext cx="1365734" cy="594069"/>
          </a:xfrm>
          <a:prstGeom prst="rect">
            <a:avLst/>
          </a:prstGeom>
        </p:spPr>
      </p:pic>
    </p:spTree>
    <p:extLst>
      <p:ext uri="{BB962C8B-B14F-4D97-AF65-F5344CB8AC3E}">
        <p14:creationId xmlns:p14="http://schemas.microsoft.com/office/powerpoint/2010/main" val="75322379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descr="C:\Users\Gerhard\Documents\_Estudios Biblicos PPT\26 Como identificar profeta\versiculos.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3279"/>
            <a:ext cx="9146345" cy="515677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 descr="C:\Users\Gerhard\Documents\_Estudios Biblicos PPT\24 El 666 y USA\U.S.A. Beast.JPG"/>
          <p:cNvPicPr>
            <a:picLocks noChangeAspect="1" noChangeArrowheads="1"/>
          </p:cNvPicPr>
          <p:nvPr/>
        </p:nvPicPr>
        <p:blipFill>
          <a:blip r:embed="rId4" cstate="print">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4644008" y="824151"/>
            <a:ext cx="5552250" cy="3798577"/>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5" name="1 Título"/>
          <p:cNvSpPr>
            <a:spLocks noGrp="1"/>
          </p:cNvSpPr>
          <p:nvPr>
            <p:ph type="title"/>
          </p:nvPr>
        </p:nvSpPr>
        <p:spPr>
          <a:xfrm>
            <a:off x="276672" y="96018"/>
            <a:ext cx="3863280" cy="459508"/>
          </a:xfrm>
        </p:spPr>
        <p:txBody>
          <a:bodyPr>
            <a:normAutofit/>
          </a:bodyPr>
          <a:lstStyle/>
          <a:p>
            <a:r>
              <a:rPr lang="es-ES" sz="2400" b="1" dirty="0" err="1" smtClean="0">
                <a:effectLst>
                  <a:outerShdw blurRad="38100" dist="38100" dir="2700000" algn="tl">
                    <a:srgbClr val="000000">
                      <a:alpha val="43137"/>
                    </a:srgbClr>
                  </a:outerShdw>
                </a:effectLst>
                <a:latin typeface="Myriad Pro" pitchFamily="34" charset="0"/>
              </a:rPr>
              <a:t>Revelation</a:t>
            </a:r>
            <a:r>
              <a:rPr lang="es-ES" sz="2400" b="1" dirty="0" smtClean="0">
                <a:effectLst>
                  <a:outerShdw blurRad="38100" dist="38100" dir="2700000" algn="tl">
                    <a:srgbClr val="000000">
                      <a:alpha val="43137"/>
                    </a:srgbClr>
                  </a:outerShdw>
                </a:effectLst>
                <a:latin typeface="Myriad Pro" pitchFamily="34" charset="0"/>
              </a:rPr>
              <a:t> 13:11-12</a:t>
            </a:r>
            <a:endParaRPr lang="es-ES" sz="2400" b="1" dirty="0">
              <a:effectLst>
                <a:outerShdw blurRad="38100" dist="38100" dir="2700000" algn="tl">
                  <a:srgbClr val="000000">
                    <a:alpha val="43137"/>
                  </a:srgbClr>
                </a:outerShdw>
              </a:effectLst>
              <a:latin typeface="Myriad Pro" pitchFamily="34" charset="0"/>
            </a:endParaRPr>
          </a:p>
        </p:txBody>
      </p:sp>
      <p:pic>
        <p:nvPicPr>
          <p:cNvPr id="7" name="Picture 2" descr="C:\Users\Gerhard\Documents\_Estudios Biblicos PPT\ondaWEB60.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52536" y="2571750"/>
            <a:ext cx="9702826" cy="2571750"/>
          </a:xfrm>
          <a:prstGeom prst="rect">
            <a:avLst/>
          </a:prstGeom>
          <a:noFill/>
          <a:extLst>
            <a:ext uri="{909E8E84-426E-40DD-AFC4-6F175D3DCCD1}">
              <a14:hiddenFill xmlns:a14="http://schemas.microsoft.com/office/drawing/2010/main">
                <a:solidFill>
                  <a:srgbClr val="FFFFFF"/>
                </a:solidFill>
              </a14:hiddenFill>
            </a:ext>
          </a:extLst>
        </p:spPr>
      </p:pic>
      <p:sp>
        <p:nvSpPr>
          <p:cNvPr id="3" name="2 Marcador de contenido"/>
          <p:cNvSpPr>
            <a:spLocks noGrp="1"/>
          </p:cNvSpPr>
          <p:nvPr>
            <p:ph idx="1"/>
          </p:nvPr>
        </p:nvSpPr>
        <p:spPr>
          <a:xfrm>
            <a:off x="251520" y="1059582"/>
            <a:ext cx="5184576" cy="3275079"/>
          </a:xfrm>
        </p:spPr>
        <p:txBody>
          <a:bodyP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indent="0">
              <a:buNone/>
            </a:pPr>
            <a:r>
              <a:rPr lang="en-US" sz="2800" b="1" i="1" dirty="0" smtClean="0">
                <a:solidFill>
                  <a:srgbClr val="C00000"/>
                </a:solidFill>
                <a:effectLst>
                  <a:outerShdw blurRad="38100" dist="38100" dir="2700000" algn="tl">
                    <a:srgbClr val="000000">
                      <a:alpha val="43137"/>
                    </a:srgbClr>
                  </a:outerShdw>
                </a:effectLst>
              </a:rPr>
              <a:t>" And I beheld another beast coming up out of the earth; and he had two horns like a lamb, and he </a:t>
            </a:r>
            <a:r>
              <a:rPr lang="en-US" sz="2800" b="1" i="1" dirty="0" err="1" smtClean="0">
                <a:solidFill>
                  <a:srgbClr val="C00000"/>
                </a:solidFill>
                <a:effectLst>
                  <a:outerShdw blurRad="38100" dist="38100" dir="2700000" algn="tl">
                    <a:srgbClr val="000000">
                      <a:alpha val="43137"/>
                    </a:srgbClr>
                  </a:outerShdw>
                </a:effectLst>
              </a:rPr>
              <a:t>spake</a:t>
            </a:r>
            <a:r>
              <a:rPr lang="en-US" sz="2800" b="1" i="1" dirty="0" smtClean="0">
                <a:solidFill>
                  <a:srgbClr val="C00000"/>
                </a:solidFill>
                <a:effectLst>
                  <a:outerShdw blurRad="38100" dist="38100" dir="2700000" algn="tl">
                    <a:srgbClr val="000000">
                      <a:alpha val="43137"/>
                    </a:srgbClr>
                  </a:outerShdw>
                </a:effectLst>
              </a:rPr>
              <a:t> as a dragon. </a:t>
            </a:r>
            <a:r>
              <a:rPr lang="en-US" sz="2800" b="1" i="1" baseline="30000" dirty="0" smtClean="0">
                <a:solidFill>
                  <a:srgbClr val="C00000"/>
                </a:solidFill>
                <a:effectLst>
                  <a:outerShdw blurRad="38100" dist="38100" dir="2700000" algn="tl">
                    <a:srgbClr val="000000">
                      <a:alpha val="43137"/>
                    </a:srgbClr>
                  </a:outerShdw>
                </a:effectLst>
              </a:rPr>
              <a:t> </a:t>
            </a:r>
            <a:r>
              <a:rPr lang="en-US" sz="2800" b="1" i="1" dirty="0" smtClean="0">
                <a:solidFill>
                  <a:srgbClr val="C00000"/>
                </a:solidFill>
                <a:effectLst>
                  <a:outerShdw blurRad="38100" dist="38100" dir="2700000" algn="tl">
                    <a:srgbClr val="000000">
                      <a:alpha val="43137"/>
                    </a:srgbClr>
                  </a:outerShdw>
                </a:effectLst>
              </a:rPr>
              <a:t>And he </a:t>
            </a:r>
            <a:r>
              <a:rPr lang="en-US" sz="2800" b="1" i="1" dirty="0" err="1" smtClean="0">
                <a:solidFill>
                  <a:srgbClr val="C00000"/>
                </a:solidFill>
                <a:effectLst>
                  <a:outerShdw blurRad="38100" dist="38100" dir="2700000" algn="tl">
                    <a:srgbClr val="000000">
                      <a:alpha val="43137"/>
                    </a:srgbClr>
                  </a:outerShdw>
                </a:effectLst>
              </a:rPr>
              <a:t>exerciseth</a:t>
            </a:r>
            <a:r>
              <a:rPr lang="en-US" sz="2800" b="1" i="1" dirty="0" smtClean="0">
                <a:solidFill>
                  <a:srgbClr val="C00000"/>
                </a:solidFill>
                <a:effectLst>
                  <a:outerShdw blurRad="38100" dist="38100" dir="2700000" algn="tl">
                    <a:srgbClr val="000000">
                      <a:alpha val="43137"/>
                    </a:srgbClr>
                  </a:outerShdw>
                </a:effectLst>
              </a:rPr>
              <a:t> all the power of the first beast before him …. "</a:t>
            </a:r>
            <a:endParaRPr lang="de-DE" sz="2800" b="1" i="1" dirty="0" smtClean="0">
              <a:solidFill>
                <a:srgbClr val="C00000"/>
              </a:solidFill>
              <a:effectLst>
                <a:outerShdw blurRad="38100" dist="38100" dir="2700000" algn="tl">
                  <a:srgbClr val="000000">
                    <a:alpha val="43137"/>
                  </a:srgbClr>
                </a:outerShdw>
              </a:effectLst>
            </a:endParaRPr>
          </a:p>
          <a:p>
            <a:pPr marL="0" indent="0">
              <a:buNone/>
            </a:pPr>
            <a:endParaRPr lang="es-AR" sz="2800" b="1" i="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endParaRPr>
          </a:p>
        </p:txBody>
      </p:sp>
      <p:pic>
        <p:nvPicPr>
          <p:cNvPr id="9" name="Imagen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740352" y="4515966"/>
            <a:ext cx="1365734" cy="594069"/>
          </a:xfrm>
          <a:prstGeom prst="rect">
            <a:avLst/>
          </a:prstGeom>
        </p:spPr>
      </p:pic>
    </p:spTree>
    <p:extLst>
      <p:ext uri="{BB962C8B-B14F-4D97-AF65-F5344CB8AC3E}">
        <p14:creationId xmlns:p14="http://schemas.microsoft.com/office/powerpoint/2010/main" val="314640037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grpId="0" nodeType="after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22" presetClass="entr" presetSubtype="1" fill="hold"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up)">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build="p"/>
    </p:bld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8436" name="Picture 4" descr="Resultado de imagen para apocalipsis 7 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8783"/>
            <a:ext cx="9144000" cy="514305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Gerhard\Documents\_Estudios Biblicos PPT\ondaWEB60.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2536" y="2571750"/>
            <a:ext cx="9702826" cy="257175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C:\Users\Gerhard\Documents\_Estudios Biblicos PPT\loguito.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4573885"/>
            <a:ext cx="927101" cy="560387"/>
          </a:xfrm>
          <a:prstGeom prst="rect">
            <a:avLst/>
          </a:prstGeom>
          <a:noFill/>
          <a:extLst>
            <a:ext uri="{909E8E84-426E-40DD-AFC4-6F175D3DCCD1}">
              <a14:hiddenFill xmlns:a14="http://schemas.microsoft.com/office/drawing/2010/main">
                <a:solidFill>
                  <a:srgbClr val="FFFFFF"/>
                </a:solidFill>
              </a14:hiddenFill>
            </a:ext>
          </a:extLst>
        </p:spPr>
      </p:pic>
      <p:sp>
        <p:nvSpPr>
          <p:cNvPr id="2" name="Marcador de contenido 1"/>
          <p:cNvSpPr>
            <a:spLocks noGrp="1"/>
          </p:cNvSpPr>
          <p:nvPr>
            <p:ph idx="1"/>
          </p:nvPr>
        </p:nvSpPr>
        <p:spPr/>
        <p:txBody>
          <a:bodyPr/>
          <a:lstStyle/>
          <a:p>
            <a:endParaRPr lang="es-ES"/>
          </a:p>
        </p:txBody>
      </p:sp>
      <p:pic>
        <p:nvPicPr>
          <p:cNvPr id="8" name="Imagen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40352" y="4515966"/>
            <a:ext cx="1365734" cy="594069"/>
          </a:xfrm>
          <a:prstGeom prst="rect">
            <a:avLst/>
          </a:prstGeom>
        </p:spPr>
      </p:pic>
    </p:spTree>
    <p:extLst>
      <p:ext uri="{BB962C8B-B14F-4D97-AF65-F5344CB8AC3E}">
        <p14:creationId xmlns:p14="http://schemas.microsoft.com/office/powerpoint/2010/main" val="22426974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descr="C:\Users\Gerhard\Documents\_Estudios Biblicos PPT\26 Como identificar profeta\versiculos.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902" y="-19729"/>
            <a:ext cx="9217951" cy="518376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Resultado de imagen para apocalipsis 7 9"/>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436" y="-20538"/>
            <a:ext cx="9172049" cy="5143055"/>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5" name="1 Título"/>
          <p:cNvSpPr>
            <a:spLocks noGrp="1"/>
          </p:cNvSpPr>
          <p:nvPr>
            <p:ph type="title"/>
          </p:nvPr>
        </p:nvSpPr>
        <p:spPr>
          <a:xfrm>
            <a:off x="276672" y="96018"/>
            <a:ext cx="3863280" cy="459508"/>
          </a:xfrm>
        </p:spPr>
        <p:txBody>
          <a:bodyPr>
            <a:normAutofit/>
          </a:bodyPr>
          <a:lstStyle/>
          <a:p>
            <a:r>
              <a:rPr lang="es-ES" sz="2400" b="1" dirty="0" err="1" smtClean="0">
                <a:effectLst>
                  <a:outerShdw blurRad="38100" dist="38100" dir="2700000" algn="tl">
                    <a:srgbClr val="000000">
                      <a:alpha val="43137"/>
                    </a:srgbClr>
                  </a:outerShdw>
                </a:effectLst>
                <a:latin typeface="Myriad Pro" pitchFamily="34" charset="0"/>
              </a:rPr>
              <a:t>Revelation</a:t>
            </a:r>
            <a:r>
              <a:rPr lang="es-ES" sz="2400" b="1" dirty="0" smtClean="0">
                <a:effectLst>
                  <a:outerShdw blurRad="38100" dist="38100" dir="2700000" algn="tl">
                    <a:srgbClr val="000000">
                      <a:alpha val="43137"/>
                    </a:srgbClr>
                  </a:outerShdw>
                </a:effectLst>
                <a:latin typeface="Myriad Pro" pitchFamily="34" charset="0"/>
              </a:rPr>
              <a:t> 14:12</a:t>
            </a:r>
            <a:endParaRPr lang="es-ES" sz="2400" b="1" dirty="0">
              <a:effectLst>
                <a:outerShdw blurRad="38100" dist="38100" dir="2700000" algn="tl">
                  <a:srgbClr val="000000">
                    <a:alpha val="43137"/>
                  </a:srgbClr>
                </a:outerShdw>
              </a:effectLst>
              <a:latin typeface="Myriad Pro" pitchFamily="34" charset="0"/>
            </a:endParaRPr>
          </a:p>
        </p:txBody>
      </p:sp>
      <p:pic>
        <p:nvPicPr>
          <p:cNvPr id="20482" name="Picture 2" descr="Imagen relacionada"/>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148064" y="2407717"/>
            <a:ext cx="3962710" cy="2756321"/>
          </a:xfrm>
          <a:prstGeom prst="rect">
            <a:avLst/>
          </a:prstGeom>
          <a:noFill/>
          <a:effectLst>
            <a:softEdge rad="31750"/>
          </a:effectLst>
          <a:extLst>
            <a:ext uri="{909E8E84-426E-40DD-AFC4-6F175D3DCCD1}">
              <a14:hiddenFill xmlns:a14="http://schemas.microsoft.com/office/drawing/2010/main">
                <a:solidFill>
                  <a:srgbClr val="FFFFFF"/>
                </a:solidFill>
              </a14:hiddenFill>
            </a:ext>
          </a:extLst>
        </p:spPr>
      </p:pic>
      <p:pic>
        <p:nvPicPr>
          <p:cNvPr id="7" name="Picture 2" descr="C:\Users\Gerhard\Documents\_Estudios Biblicos PPT\ondaWEB60.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52536" y="2571750"/>
            <a:ext cx="9702826" cy="2571750"/>
          </a:xfrm>
          <a:prstGeom prst="rect">
            <a:avLst/>
          </a:prstGeom>
          <a:noFill/>
          <a:extLst>
            <a:ext uri="{909E8E84-426E-40DD-AFC4-6F175D3DCCD1}">
              <a14:hiddenFill xmlns:a14="http://schemas.microsoft.com/office/drawing/2010/main">
                <a:solidFill>
                  <a:srgbClr val="FFFFFF"/>
                </a:solidFill>
              </a14:hiddenFill>
            </a:ext>
          </a:extLst>
        </p:spPr>
      </p:pic>
      <p:sp>
        <p:nvSpPr>
          <p:cNvPr id="3" name="2 Marcador de contenido"/>
          <p:cNvSpPr>
            <a:spLocks noGrp="1"/>
          </p:cNvSpPr>
          <p:nvPr>
            <p:ph idx="1"/>
          </p:nvPr>
        </p:nvSpPr>
        <p:spPr>
          <a:xfrm>
            <a:off x="395536" y="2139702"/>
            <a:ext cx="4896544" cy="2101432"/>
          </a:xfrm>
        </p:spPr>
        <p:txBody>
          <a:bodyP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indent="0">
              <a:buNone/>
            </a:pPr>
            <a:r>
              <a:rPr lang="en-US" sz="2800" b="1" i="1" dirty="0" smtClean="0">
                <a:solidFill>
                  <a:srgbClr val="C00000"/>
                </a:solidFill>
                <a:effectLst>
                  <a:outerShdw blurRad="38100" dist="38100" dir="2700000" algn="tl">
                    <a:srgbClr val="000000">
                      <a:alpha val="43137"/>
                    </a:srgbClr>
                  </a:outerShdw>
                </a:effectLst>
              </a:rPr>
              <a:t>“Here is the patience of the saints: here are they that keep the commandments of God, and the faith of Jesus.”</a:t>
            </a:r>
            <a:endParaRPr lang="es-AR" sz="2800" b="1" i="1" spc="50" dirty="0">
              <a:ln w="11430"/>
              <a:solidFill>
                <a:srgbClr val="C00000"/>
              </a:solidFill>
              <a:effectLst>
                <a:outerShdw blurRad="38100" dist="38100" dir="2700000" algn="tl">
                  <a:srgbClr val="000000">
                    <a:alpha val="43137"/>
                  </a:srgbClr>
                </a:outerShdw>
              </a:effectLst>
              <a:latin typeface="Myriad Pro" pitchFamily="34" charset="0"/>
            </a:endParaRPr>
          </a:p>
        </p:txBody>
      </p:sp>
      <p:pic>
        <p:nvPicPr>
          <p:cNvPr id="10" name="Imagen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740352" y="4515966"/>
            <a:ext cx="1365734" cy="594069"/>
          </a:xfrm>
          <a:prstGeom prst="rect">
            <a:avLst/>
          </a:prstGeom>
        </p:spPr>
      </p:pic>
    </p:spTree>
    <p:extLst>
      <p:ext uri="{BB962C8B-B14F-4D97-AF65-F5344CB8AC3E}">
        <p14:creationId xmlns:p14="http://schemas.microsoft.com/office/powerpoint/2010/main" val="56920206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grpId="0" nodeType="after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5" presetID="10" presetClass="entr" presetSubtype="0" fill="hold" nodeType="withEffect">
                                  <p:stCondLst>
                                    <p:cond delay="0"/>
                                  </p:stCondLst>
                                  <p:childTnLst>
                                    <p:set>
                                      <p:cBhvr>
                                        <p:cTn id="16" dur="1" fill="hold">
                                          <p:stCondLst>
                                            <p:cond delay="0"/>
                                          </p:stCondLst>
                                        </p:cTn>
                                        <p:tgtEl>
                                          <p:spTgt spid="20482"/>
                                        </p:tgtEl>
                                        <p:attrNameLst>
                                          <p:attrName>style.visibility</p:attrName>
                                        </p:attrNameLst>
                                      </p:cBhvr>
                                      <p:to>
                                        <p:strVal val="visible"/>
                                      </p:to>
                                    </p:set>
                                    <p:animEffect transition="in" filter="fade">
                                      <p:cBhvr>
                                        <p:cTn id="17" dur="4000"/>
                                        <p:tgtEl>
                                          <p:spTgt spid="20482"/>
                                        </p:tgtEl>
                                      </p:cBhvr>
                                    </p:animEffect>
                                  </p:childTnLst>
                                </p:cTn>
                              </p:par>
                            </p:childTnLst>
                          </p:cTn>
                        </p:par>
                        <p:par>
                          <p:cTn id="18" fill="hold">
                            <p:stCondLst>
                              <p:cond delay="4500"/>
                            </p:stCondLst>
                            <p:childTnLst>
                              <p:par>
                                <p:cTn id="19" presetID="22" presetClass="entr" presetSubtype="1" fill="hold" nodeType="after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up)">
                                      <p:cBhvr>
                                        <p:cTn id="2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build="p"/>
    </p:bld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3" descr="C:\Users\Gerhard\Documents\IMS\_0 PROYECTO 2016\Apocalipsis\Español\IMG\bien y mal.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3088"/>
          <a:stretch/>
        </p:blipFill>
        <p:spPr bwMode="auto">
          <a:xfrm>
            <a:off x="-2344" y="-21857"/>
            <a:ext cx="9146344" cy="516535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Gerhard\Documents\_Estudios Biblicos PPT\ondaWEB60.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2536" y="2571750"/>
            <a:ext cx="9702826" cy="2571750"/>
          </a:xfrm>
          <a:prstGeom prst="rect">
            <a:avLst/>
          </a:prstGeom>
          <a:noFill/>
          <a:extLst>
            <a:ext uri="{909E8E84-426E-40DD-AFC4-6F175D3DCCD1}">
              <a14:hiddenFill xmlns:a14="http://schemas.microsoft.com/office/drawing/2010/main">
                <a:solidFill>
                  <a:srgbClr val="FFFFFF"/>
                </a:solidFill>
              </a14:hiddenFill>
            </a:ext>
          </a:extLst>
        </p:spPr>
      </p:pic>
      <p:sp>
        <p:nvSpPr>
          <p:cNvPr id="3" name="2 Marcador de contenido"/>
          <p:cNvSpPr>
            <a:spLocks noGrp="1"/>
          </p:cNvSpPr>
          <p:nvPr>
            <p:ph idx="1"/>
          </p:nvPr>
        </p:nvSpPr>
        <p:spPr>
          <a:xfrm>
            <a:off x="683568" y="339502"/>
            <a:ext cx="8136904" cy="4515966"/>
          </a:xfrm>
        </p:spPr>
        <p:txBody>
          <a:bodyP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b="1" i="1" dirty="0" smtClean="0">
                <a:solidFill>
                  <a:srgbClr val="C00000"/>
                </a:solidFill>
                <a:effectLst>
                  <a:outerShdw blurRad="38100" dist="38100" dir="2700000" algn="tl">
                    <a:srgbClr val="000000">
                      <a:alpha val="43137"/>
                    </a:srgbClr>
                  </a:outerShdw>
                </a:effectLst>
              </a:rPr>
              <a:t>From the beginning, there’s been a struggle between light and darkness, truth and error. As Jesus’ coming approaches, Satan's wrath will rise against the remnant of God, who keep His commandments. </a:t>
            </a:r>
          </a:p>
          <a:p>
            <a:r>
              <a:rPr lang="en-US" b="1" i="1" dirty="0" smtClean="0">
                <a:solidFill>
                  <a:srgbClr val="FF0000"/>
                </a:solidFill>
                <a:effectLst>
                  <a:outerShdw blurRad="38100" dist="38100" dir="2700000" algn="tl">
                    <a:srgbClr val="000000">
                      <a:alpha val="43137"/>
                    </a:srgbClr>
                  </a:outerShdw>
                </a:effectLst>
              </a:rPr>
              <a:t>But the one who defeated Satan on the cross will be the support of the faithful in the difficult hours, and during the final drama. </a:t>
            </a:r>
          </a:p>
          <a:p>
            <a:r>
              <a:rPr lang="en-US" b="1" i="1" dirty="0" smtClean="0">
                <a:solidFill>
                  <a:srgbClr val="C00000"/>
                </a:solidFill>
                <a:effectLst>
                  <a:outerShdw blurRad="38100" dist="38100" dir="2700000" algn="tl">
                    <a:srgbClr val="000000">
                      <a:alpha val="43137"/>
                    </a:srgbClr>
                  </a:outerShdw>
                </a:effectLst>
              </a:rPr>
              <a:t>Jesus calls us today, and asks us to take a decisive stand on His side so that we may receive the seal of God.</a:t>
            </a:r>
            <a:endParaRPr lang="de-DE" b="1" i="1" dirty="0">
              <a:solidFill>
                <a:srgbClr val="C00000"/>
              </a:solidFill>
              <a:effectLst>
                <a:outerShdw blurRad="38100" dist="38100" dir="2700000" algn="tl">
                  <a:srgbClr val="000000">
                    <a:alpha val="43137"/>
                  </a:srgbClr>
                </a:outerShdw>
              </a:effectLst>
            </a:endParaRPr>
          </a:p>
        </p:txBody>
      </p:sp>
      <p:pic>
        <p:nvPicPr>
          <p:cNvPr id="4" name="Picture 2" descr="C:\Users\Gerhard\Documents\_Estudios Biblicos PPT\loguito.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4573885"/>
            <a:ext cx="927101" cy="560387"/>
          </a:xfrm>
          <a:prstGeom prst="rect">
            <a:avLst/>
          </a:prstGeom>
          <a:noFill/>
          <a:extLst>
            <a:ext uri="{909E8E84-426E-40DD-AFC4-6F175D3DCCD1}">
              <a14:hiddenFill xmlns:a14="http://schemas.microsoft.com/office/drawing/2010/main">
                <a:solidFill>
                  <a:srgbClr val="FFFFFF"/>
                </a:solidFill>
              </a14:hiddenFill>
            </a:ext>
          </a:extLst>
        </p:spPr>
      </p:pic>
      <p:pic>
        <p:nvPicPr>
          <p:cNvPr id="8" name="Imagen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40352" y="4515966"/>
            <a:ext cx="1365734" cy="594069"/>
          </a:xfrm>
          <a:prstGeom prst="rect">
            <a:avLst/>
          </a:prstGeom>
        </p:spPr>
      </p:pic>
    </p:spTree>
    <p:extLst>
      <p:ext uri="{BB962C8B-B14F-4D97-AF65-F5344CB8AC3E}">
        <p14:creationId xmlns:p14="http://schemas.microsoft.com/office/powerpoint/2010/main" val="322786344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1000"/>
                                        <p:tgtEl>
                                          <p:spTgt spid="3">
                                            <p:txEl>
                                              <p:pRg st="1" end="1"/>
                                            </p:txEl>
                                          </p:spTgt>
                                        </p:tgtEl>
                                      </p:cBhvr>
                                    </p:animEffect>
                                    <p:anim calcmode="lin" valueType="num">
                                      <p:cBhvr>
                                        <p:cTn id="14"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5"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1000"/>
                                        <p:tgtEl>
                                          <p:spTgt spid="3">
                                            <p:txEl>
                                              <p:pRg st="2" end="2"/>
                                            </p:txEl>
                                          </p:spTgt>
                                        </p:tgtEl>
                                      </p:cBhvr>
                                    </p:animEffect>
                                    <p:anim calcmode="lin" valueType="num">
                                      <p:cBhvr>
                                        <p:cTn id="20"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2" presetID="10" presetClass="exit" presetSubtype="0" fill="hold" nodeType="withEffect">
                                  <p:stCondLst>
                                    <p:cond delay="0"/>
                                  </p:stCondLst>
                                  <p:childTnLst>
                                    <p:animEffect transition="out" filter="fade">
                                      <p:cBhvr>
                                        <p:cTn id="23" dur="7000"/>
                                        <p:tgtEl>
                                          <p:spTgt spid="6"/>
                                        </p:tgtEl>
                                      </p:cBhvr>
                                    </p:animEffect>
                                    <p:set>
                                      <p:cBhvr>
                                        <p:cTn id="24" dur="1" fill="hold">
                                          <p:stCondLst>
                                            <p:cond delay="6999"/>
                                          </p:stCondLst>
                                        </p:cTn>
                                        <p:tgtEl>
                                          <p:spTgt spid="6"/>
                                        </p:tgtEl>
                                        <p:attrNameLst>
                                          <p:attrName>style.visibility</p:attrName>
                                        </p:attrNameLst>
                                      </p:cBhvr>
                                      <p:to>
                                        <p:strVal val="hidden"/>
                                      </p:to>
                                    </p:set>
                                  </p:childTnLst>
                                </p:cTn>
                              </p:par>
                            </p:childTnLst>
                          </p:cTn>
                        </p:par>
                        <p:par>
                          <p:cTn id="25" fill="hold">
                            <p:stCondLst>
                              <p:cond delay="9000"/>
                            </p:stCondLst>
                            <p:childTnLst>
                              <p:par>
                                <p:cTn id="26" presetID="22" presetClass="entr" presetSubtype="1" fill="hold" nodeType="after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wipe(up)">
                                      <p:cBhvr>
                                        <p:cTn id="2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Picture 2" descr="C:\Users\Gerhard\Documents\_Estudios Biblicos PPT\24 El 666 y USA\fondo1.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5549" b="19451"/>
          <a:stretch/>
        </p:blipFill>
        <p:spPr bwMode="auto">
          <a:xfrm>
            <a:off x="-6378" y="0"/>
            <a:ext cx="9144000" cy="51435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3"/>
          <p:cNvPicPr>
            <a:picLocks noChangeAspect="1" noChangeArrowheads="1"/>
          </p:cNvPicPr>
          <p:nvPr/>
        </p:nvPicPr>
        <p:blipFill>
          <a:blip r:embed="rId4" cstate="print">
            <a:clrChange>
              <a:clrFrom>
                <a:srgbClr val="FFFFFF"/>
              </a:clrFrom>
              <a:clrTo>
                <a:srgbClr val="FFFFFF">
                  <a:alpha val="0"/>
                </a:srgbClr>
              </a:clrTo>
            </a:clrChange>
            <a:lum bright="70000" contrast="-70000"/>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4895694" y="249247"/>
            <a:ext cx="3921903" cy="20621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 descr="C:\Users\Gerhard\Documents\_Estudios Biblicos PPT\ondaWEB60.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52536" y="2571750"/>
            <a:ext cx="9702826" cy="257175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C:\Users\Gerhard\Documents\_Estudios Biblicos PPT\loguito.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0" y="4573885"/>
            <a:ext cx="927101" cy="560387"/>
          </a:xfrm>
          <a:prstGeom prst="rect">
            <a:avLst/>
          </a:prstGeom>
          <a:noFill/>
          <a:extLst>
            <a:ext uri="{909E8E84-426E-40DD-AFC4-6F175D3DCCD1}">
              <a14:hiddenFill xmlns:a14="http://schemas.microsoft.com/office/drawing/2010/main">
                <a:solidFill>
                  <a:srgbClr val="FFFFFF"/>
                </a:solidFill>
              </a14:hiddenFill>
            </a:ext>
          </a:extLst>
        </p:spPr>
      </p:pic>
      <p:sp>
        <p:nvSpPr>
          <p:cNvPr id="14" name="13 Rectángulo"/>
          <p:cNvSpPr/>
          <p:nvPr/>
        </p:nvSpPr>
        <p:spPr>
          <a:xfrm>
            <a:off x="395536" y="267494"/>
            <a:ext cx="8208912" cy="4893647"/>
          </a:xfrm>
          <a:prstGeom prst="rect">
            <a:avLst/>
          </a:prstGeom>
        </p:spPr>
        <p:txBody>
          <a:bodyPr wrap="square">
            <a:spAutoFit/>
          </a:bodyPr>
          <a:lstStyle/>
          <a:p>
            <a:r>
              <a:rPr lang="en-US" sz="2600" dirty="0" smtClean="0">
                <a:solidFill>
                  <a:srgbClr val="FF0000"/>
                </a:solidFill>
                <a:latin typeface="+mj-lt"/>
              </a:rPr>
              <a:t>The prophecies show that there will be an alliance in the final days between the Vatican (the first beast of Revelation 13) and American Protestantism (the Beast with 2 horns). </a:t>
            </a:r>
          </a:p>
          <a:p>
            <a:r>
              <a:rPr lang="en-US" sz="2600" dirty="0" smtClean="0">
                <a:solidFill>
                  <a:srgbClr val="002060"/>
                </a:solidFill>
                <a:latin typeface="+mj-lt"/>
              </a:rPr>
              <a:t>They will not only influence human consciences with all sorts of arguments, but will come to pressure the minority to submit to their laws of Sunday observance. </a:t>
            </a:r>
          </a:p>
          <a:p>
            <a:r>
              <a:rPr lang="en-US" sz="2600" b="1" dirty="0" smtClean="0">
                <a:solidFill>
                  <a:srgbClr val="C00000"/>
                </a:solidFill>
                <a:latin typeface="+mj-lt"/>
              </a:rPr>
              <a:t>God desires to give the Three Angels message through his faithful people, so that men may decide for God and His law; so that they may fear Him, respect Him, and keep His commandments.  </a:t>
            </a:r>
            <a:endParaRPr lang="de-DE" sz="2600" b="1" dirty="0" smtClean="0">
              <a:solidFill>
                <a:srgbClr val="C00000"/>
              </a:solidFill>
              <a:latin typeface="+mj-lt"/>
            </a:endParaRPr>
          </a:p>
          <a:p>
            <a:endParaRPr lang="es-AR" sz="2600" dirty="0"/>
          </a:p>
        </p:txBody>
      </p:sp>
      <p:pic>
        <p:nvPicPr>
          <p:cNvPr id="12" name="Imagen 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740352" y="4515966"/>
            <a:ext cx="1365734" cy="594069"/>
          </a:xfrm>
          <a:prstGeom prst="rect">
            <a:avLst/>
          </a:prstGeom>
        </p:spPr>
      </p:pic>
    </p:spTree>
    <p:extLst>
      <p:ext uri="{BB962C8B-B14F-4D97-AF65-F5344CB8AC3E}">
        <p14:creationId xmlns:p14="http://schemas.microsoft.com/office/powerpoint/2010/main" val="274694530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fade">
                                      <p:cBhvr>
                                        <p:cTn id="7" dur="1000"/>
                                        <p:tgtEl>
                                          <p:spTgt spid="14">
                                            <p:txEl>
                                              <p:pRg st="0" end="0"/>
                                            </p:txEl>
                                          </p:spTgt>
                                        </p:tgtEl>
                                      </p:cBhvr>
                                    </p:animEffect>
                                    <p:anim calcmode="lin" valueType="num">
                                      <p:cBhvr>
                                        <p:cTn id="8" dur="1000" fill="hold"/>
                                        <p:tgtEl>
                                          <p:spTgt spid="1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4">
                                            <p:txEl>
                                              <p:pRg st="1" end="1"/>
                                            </p:txEl>
                                          </p:spTgt>
                                        </p:tgtEl>
                                        <p:attrNameLst>
                                          <p:attrName>style.visibility</p:attrName>
                                        </p:attrNameLst>
                                      </p:cBhvr>
                                      <p:to>
                                        <p:strVal val="visible"/>
                                      </p:to>
                                    </p:set>
                                    <p:animEffect transition="in" filter="fade">
                                      <p:cBhvr>
                                        <p:cTn id="14" dur="1000"/>
                                        <p:tgtEl>
                                          <p:spTgt spid="14">
                                            <p:txEl>
                                              <p:pRg st="1" end="1"/>
                                            </p:txEl>
                                          </p:spTgt>
                                        </p:tgtEl>
                                      </p:cBhvr>
                                    </p:animEffect>
                                    <p:anim calcmode="lin" valueType="num">
                                      <p:cBhvr>
                                        <p:cTn id="15" dur="1000" fill="hold"/>
                                        <p:tgtEl>
                                          <p:spTgt spid="14">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1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4">
                                            <p:txEl>
                                              <p:pRg st="2" end="2"/>
                                            </p:txEl>
                                          </p:spTgt>
                                        </p:tgtEl>
                                        <p:attrNameLst>
                                          <p:attrName>style.visibility</p:attrName>
                                        </p:attrNameLst>
                                      </p:cBhvr>
                                      <p:to>
                                        <p:strVal val="visible"/>
                                      </p:to>
                                    </p:set>
                                    <p:animEffect transition="in" filter="fade">
                                      <p:cBhvr>
                                        <p:cTn id="21" dur="1000"/>
                                        <p:tgtEl>
                                          <p:spTgt spid="14">
                                            <p:txEl>
                                              <p:pRg st="2" end="2"/>
                                            </p:txEl>
                                          </p:spTgt>
                                        </p:tgtEl>
                                      </p:cBhvr>
                                    </p:animEffect>
                                    <p:anim calcmode="lin" valueType="num">
                                      <p:cBhvr>
                                        <p:cTn id="22" dur="1000" fill="hold"/>
                                        <p:tgtEl>
                                          <p:spTgt spid="14">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14">
                                            <p:txEl>
                                              <p:pRg st="2" end="2"/>
                                            </p:txEl>
                                          </p:spTgt>
                                        </p:tgtEl>
                                        <p:attrNameLst>
                                          <p:attrName>ppt_y</p:attrName>
                                        </p:attrNameLst>
                                      </p:cBhvr>
                                      <p:tavLst>
                                        <p:tav tm="0">
                                          <p:val>
                                            <p:strVal val="#ppt_y+.1"/>
                                          </p:val>
                                        </p:tav>
                                        <p:tav tm="100000">
                                          <p:val>
                                            <p:strVal val="#ppt_y"/>
                                          </p:val>
                                        </p:tav>
                                      </p:tavLst>
                                    </p:anim>
                                  </p:childTnLst>
                                </p:cTn>
                              </p:par>
                            </p:childTnLst>
                          </p:cTn>
                        </p:par>
                        <p:par>
                          <p:cTn id="24" fill="hold">
                            <p:stCondLst>
                              <p:cond delay="1000"/>
                            </p:stCondLst>
                            <p:childTnLst>
                              <p:par>
                                <p:cTn id="25" presetID="22" presetClass="entr" presetSubtype="1" fill="hold" nodeType="after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up)">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2" descr="Resultado de imagen para fondos para nota de duel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0"/>
            <a:ext cx="9144001" cy="51435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C:\Users\Gerhard\Documents\_Estudios Biblicos PPT\ondaWEB60.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2536" y="2571750"/>
            <a:ext cx="9702826" cy="2571750"/>
          </a:xfrm>
          <a:prstGeom prst="rect">
            <a:avLst/>
          </a:prstGeom>
          <a:noFill/>
          <a:extLst>
            <a:ext uri="{909E8E84-426E-40DD-AFC4-6F175D3DCCD1}">
              <a14:hiddenFill xmlns:a14="http://schemas.microsoft.com/office/drawing/2010/main">
                <a:solidFill>
                  <a:srgbClr val="FFFFFF"/>
                </a:solidFill>
              </a14:hiddenFill>
            </a:ext>
          </a:extLst>
        </p:spPr>
      </p:pic>
      <p:sp>
        <p:nvSpPr>
          <p:cNvPr id="3" name="2 Marcador de contenido"/>
          <p:cNvSpPr>
            <a:spLocks noGrp="1"/>
          </p:cNvSpPr>
          <p:nvPr>
            <p:ph idx="1"/>
          </p:nvPr>
        </p:nvSpPr>
        <p:spPr>
          <a:xfrm>
            <a:off x="1403648" y="771550"/>
            <a:ext cx="6336704" cy="2880320"/>
          </a:xfrm>
        </p:spPr>
        <p:txBody>
          <a:bodyP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indent="0" algn="ctr">
              <a:buNone/>
            </a:pPr>
            <a:r>
              <a:rPr lang="en-US" sz="3600" b="1" i="1" dirty="0" smtClean="0">
                <a:solidFill>
                  <a:srgbClr val="FF0000"/>
                </a:solidFill>
                <a:effectLst>
                  <a:outerShdw blurRad="38100" dist="38100" dir="2700000" algn="tl">
                    <a:srgbClr val="000000">
                      <a:alpha val="43137"/>
                    </a:srgbClr>
                  </a:outerShdw>
                </a:effectLst>
              </a:rPr>
              <a:t>What position will you assume with God's invitation? </a:t>
            </a:r>
            <a:endParaRPr lang="es-AR" sz="3600" b="1" i="1" spc="50" dirty="0" smtClean="0">
              <a:ln w="11430"/>
              <a:solidFill>
                <a:srgbClr val="FF0000"/>
              </a:solidFill>
              <a:effectLst>
                <a:outerShdw blurRad="38100" dist="38100" dir="2700000" algn="tl">
                  <a:srgbClr val="000000">
                    <a:alpha val="43137"/>
                  </a:srgbClr>
                </a:outerShdw>
              </a:effectLst>
              <a:latin typeface="Myriad Pro" pitchFamily="34" charset="0"/>
            </a:endParaRPr>
          </a:p>
          <a:p>
            <a:pPr marL="0" indent="0" algn="ctr">
              <a:buNone/>
            </a:pPr>
            <a:r>
              <a:rPr lang="en-US" sz="3600" b="1" i="1" dirty="0" smtClean="0">
                <a:solidFill>
                  <a:srgbClr val="002060"/>
                </a:solidFill>
                <a:effectLst>
                  <a:outerShdw blurRad="38100" dist="38100" dir="2700000" algn="tl">
                    <a:srgbClr val="000000">
                      <a:alpha val="43137"/>
                    </a:srgbClr>
                  </a:outerShdw>
                </a:effectLst>
              </a:rPr>
              <a:t>Do you want to put yourself on Jesus' side? </a:t>
            </a:r>
            <a:endParaRPr lang="es-AR" sz="3600" b="1" i="1" spc="50" dirty="0">
              <a:ln w="11430"/>
              <a:solidFill>
                <a:srgbClr val="002060"/>
              </a:solidFill>
              <a:effectLst>
                <a:outerShdw blurRad="38100" dist="38100" dir="2700000" algn="tl">
                  <a:srgbClr val="000000">
                    <a:alpha val="43137"/>
                  </a:srgbClr>
                </a:outerShdw>
              </a:effectLst>
              <a:latin typeface="Myriad Pro" pitchFamily="34" charset="0"/>
            </a:endParaRPr>
          </a:p>
        </p:txBody>
      </p:sp>
      <p:pic>
        <p:nvPicPr>
          <p:cNvPr id="6" name="Picture 2" descr="C:\Users\Gerhard\Documents\_Estudios Biblicos PPT\loguito.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4573885"/>
            <a:ext cx="927101" cy="560387"/>
          </a:xfrm>
          <a:prstGeom prst="rect">
            <a:avLst/>
          </a:prstGeom>
          <a:noFill/>
          <a:extLst>
            <a:ext uri="{909E8E84-426E-40DD-AFC4-6F175D3DCCD1}">
              <a14:hiddenFill xmlns:a14="http://schemas.microsoft.com/office/drawing/2010/main">
                <a:solidFill>
                  <a:srgbClr val="FFFFFF"/>
                </a:solidFill>
              </a14:hiddenFill>
            </a:ext>
          </a:extLst>
        </p:spPr>
      </p:pic>
      <p:pic>
        <p:nvPicPr>
          <p:cNvPr id="8" name="Imagen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40352" y="4515966"/>
            <a:ext cx="1365734" cy="594069"/>
          </a:xfrm>
          <a:prstGeom prst="rect">
            <a:avLst/>
          </a:prstGeom>
        </p:spPr>
      </p:pic>
    </p:spTree>
    <p:extLst>
      <p:ext uri="{BB962C8B-B14F-4D97-AF65-F5344CB8AC3E}">
        <p14:creationId xmlns:p14="http://schemas.microsoft.com/office/powerpoint/2010/main" val="377710749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a:p>
        </p:txBody>
      </p:sp>
      <p:sp>
        <p:nvSpPr>
          <p:cNvPr id="3" name="Marcador de contenido 2"/>
          <p:cNvSpPr>
            <a:spLocks noGrp="1"/>
          </p:cNvSpPr>
          <p:nvPr>
            <p:ph idx="1"/>
          </p:nvPr>
        </p:nvSpPr>
        <p:spPr/>
        <p:txBody>
          <a:bodyPr/>
          <a:lstStyle/>
          <a:p>
            <a:endParaRPr lang="es-ES"/>
          </a:p>
        </p:txBody>
      </p:sp>
      <p:pic>
        <p:nvPicPr>
          <p:cNvPr id="4" name="Imagen 3"/>
          <p:cNvPicPr>
            <a:picLocks noChangeAspect="1"/>
          </p:cNvPicPr>
          <p:nvPr/>
        </p:nvPicPr>
        <p:blipFill>
          <a:blip r:embed="rId3" cstate="print"/>
          <a:stretch>
            <a:fillRect/>
          </a:stretch>
        </p:blipFill>
        <p:spPr>
          <a:xfrm>
            <a:off x="-307277" y="-17520"/>
            <a:ext cx="9758555" cy="5178540"/>
          </a:xfrm>
          <a:prstGeom prst="rect">
            <a:avLst/>
          </a:prstGeom>
        </p:spPr>
      </p:pic>
      <p:pic>
        <p:nvPicPr>
          <p:cNvPr id="5" name="Picture 2" descr="C:\Users\Gerhard\Documents\_Estudios Biblicos PPT\ondaWEB60.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2536" y="2571750"/>
            <a:ext cx="9702826" cy="2571750"/>
          </a:xfrm>
          <a:prstGeom prst="rect">
            <a:avLst/>
          </a:prstGeom>
          <a:noFill/>
          <a:extLst>
            <a:ext uri="{909E8E84-426E-40DD-AFC4-6F175D3DCCD1}">
              <a14:hiddenFill xmlns:a14="http://schemas.microsoft.com/office/drawing/2010/main">
                <a:solidFill>
                  <a:srgbClr val="FFFFFF"/>
                </a:solidFill>
              </a14:hiddenFill>
            </a:ext>
          </a:extLst>
        </p:spPr>
      </p:pic>
      <p:pic>
        <p:nvPicPr>
          <p:cNvPr id="7" name="Imagen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40352" y="4515966"/>
            <a:ext cx="1365734" cy="594069"/>
          </a:xfrm>
          <a:prstGeom prst="rect">
            <a:avLst/>
          </a:prstGeom>
        </p:spPr>
      </p:pic>
    </p:spTree>
    <p:extLst>
      <p:ext uri="{BB962C8B-B14F-4D97-AF65-F5344CB8AC3E}">
        <p14:creationId xmlns:p14="http://schemas.microsoft.com/office/powerpoint/2010/main" val="43305629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Gerhard\Documents\_Estudios Biblicos PPT\26 Como identificar profeta\versiculos.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3279"/>
            <a:ext cx="9146345" cy="5156779"/>
          </a:xfrm>
          <a:prstGeom prst="rect">
            <a:avLst/>
          </a:prstGeom>
          <a:noFill/>
          <a:extLst>
            <a:ext uri="{909E8E84-426E-40DD-AFC4-6F175D3DCCD1}">
              <a14:hiddenFill xmlns:a14="http://schemas.microsoft.com/office/drawing/2010/main">
                <a:solidFill>
                  <a:srgbClr val="FFFFFF"/>
                </a:solidFill>
              </a14:hiddenFill>
            </a:ext>
          </a:extLst>
        </p:spPr>
      </p:pic>
      <p:pic>
        <p:nvPicPr>
          <p:cNvPr id="2" name="Imagen 1"/>
          <p:cNvPicPr>
            <a:picLocks noChangeAspect="1"/>
          </p:cNvPicPr>
          <p:nvPr/>
        </p:nvPicPr>
        <p:blipFill>
          <a:blip r:embed="rId4" cstate="print"/>
          <a:stretch>
            <a:fillRect/>
          </a:stretch>
        </p:blipFill>
        <p:spPr>
          <a:xfrm>
            <a:off x="1598423" y="13301"/>
            <a:ext cx="8158153" cy="5438769"/>
          </a:xfrm>
          <a:prstGeom prst="rect">
            <a:avLst/>
          </a:prstGeom>
          <a:effectLst>
            <a:softEdge rad="635000"/>
          </a:effectLst>
        </p:spPr>
      </p:pic>
      <p:sp>
        <p:nvSpPr>
          <p:cNvPr id="5" name="1 Título"/>
          <p:cNvSpPr>
            <a:spLocks noGrp="1"/>
          </p:cNvSpPr>
          <p:nvPr>
            <p:ph type="title"/>
          </p:nvPr>
        </p:nvSpPr>
        <p:spPr>
          <a:xfrm>
            <a:off x="276672" y="51470"/>
            <a:ext cx="3863280" cy="459508"/>
          </a:xfrm>
        </p:spPr>
        <p:txBody>
          <a:bodyPr>
            <a:normAutofit/>
          </a:bodyPr>
          <a:lstStyle/>
          <a:p>
            <a:r>
              <a:rPr lang="es-ES" sz="2400" b="1" dirty="0" err="1" smtClean="0">
                <a:effectLst>
                  <a:outerShdw blurRad="38100" dist="38100" dir="2700000" algn="tl">
                    <a:srgbClr val="000000">
                      <a:alpha val="43137"/>
                    </a:srgbClr>
                  </a:outerShdw>
                </a:effectLst>
                <a:latin typeface="Myriad Pro" pitchFamily="34" charset="0"/>
              </a:rPr>
              <a:t>Deuteronomy</a:t>
            </a:r>
            <a:r>
              <a:rPr lang="es-ES" sz="2400" b="1" dirty="0" smtClean="0">
                <a:effectLst>
                  <a:outerShdw blurRad="38100" dist="38100" dir="2700000" algn="tl">
                    <a:srgbClr val="000000">
                      <a:alpha val="43137"/>
                    </a:srgbClr>
                  </a:outerShdw>
                </a:effectLst>
                <a:latin typeface="Myriad Pro" pitchFamily="34" charset="0"/>
              </a:rPr>
              <a:t> 5:29 </a:t>
            </a:r>
            <a:endParaRPr lang="es-ES" sz="2400" b="1" dirty="0">
              <a:effectLst>
                <a:outerShdw blurRad="38100" dist="38100" dir="2700000" algn="tl">
                  <a:srgbClr val="000000">
                    <a:alpha val="43137"/>
                  </a:srgbClr>
                </a:outerShdw>
              </a:effectLst>
              <a:latin typeface="Myriad Pro" pitchFamily="34" charset="0"/>
            </a:endParaRPr>
          </a:p>
        </p:txBody>
      </p:sp>
      <p:pic>
        <p:nvPicPr>
          <p:cNvPr id="7" name="Picture 2" descr="C:\Users\Gerhard\Documents\_Estudios Biblicos PPT\ondaWEB60.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2536" y="2571750"/>
            <a:ext cx="9702826" cy="2571750"/>
          </a:xfrm>
          <a:prstGeom prst="rect">
            <a:avLst/>
          </a:prstGeom>
          <a:noFill/>
          <a:extLst>
            <a:ext uri="{909E8E84-426E-40DD-AFC4-6F175D3DCCD1}">
              <a14:hiddenFill xmlns:a14="http://schemas.microsoft.com/office/drawing/2010/main">
                <a:solidFill>
                  <a:srgbClr val="FFFFFF"/>
                </a:solidFill>
              </a14:hiddenFill>
            </a:ext>
          </a:extLst>
        </p:spPr>
      </p:pic>
      <p:sp>
        <p:nvSpPr>
          <p:cNvPr id="3" name="2 Marcador de contenido"/>
          <p:cNvSpPr>
            <a:spLocks noGrp="1"/>
          </p:cNvSpPr>
          <p:nvPr>
            <p:ph idx="1"/>
          </p:nvPr>
        </p:nvSpPr>
        <p:spPr>
          <a:xfrm>
            <a:off x="395536" y="843558"/>
            <a:ext cx="4824536" cy="4176464"/>
          </a:xfrm>
        </p:spPr>
        <p:txBody>
          <a:bodyP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buNone/>
            </a:pPr>
            <a:r>
              <a:rPr lang="en-US" sz="2800" b="1" i="1" dirty="0" smtClean="0">
                <a:solidFill>
                  <a:srgbClr val="C00000"/>
                </a:solidFill>
                <a:effectLst>
                  <a:outerShdw blurRad="38100" dist="38100" dir="2700000" algn="tl">
                    <a:srgbClr val="000000">
                      <a:alpha val="43137"/>
                    </a:srgbClr>
                  </a:outerShdw>
                </a:effectLst>
              </a:rPr>
              <a:t>	 “O that there were such an heart in them, that they would fear me, and keep all my commandments always, that it might be well with them, and with their children forever!”</a:t>
            </a:r>
            <a:endParaRPr lang="de-DE" sz="2800" b="1" i="1" dirty="0">
              <a:solidFill>
                <a:srgbClr val="C00000"/>
              </a:solidFill>
              <a:effectLst>
                <a:outerShdw blurRad="38100" dist="38100" dir="2700000" algn="tl">
                  <a:srgbClr val="000000">
                    <a:alpha val="43137"/>
                  </a:srgbClr>
                </a:outerShdw>
              </a:effectLst>
            </a:endParaRPr>
          </a:p>
        </p:txBody>
      </p:sp>
      <p:pic>
        <p:nvPicPr>
          <p:cNvPr id="8" name="Imagen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40352" y="4515966"/>
            <a:ext cx="1365734" cy="594069"/>
          </a:xfrm>
          <a:prstGeom prst="rect">
            <a:avLst/>
          </a:prstGeom>
        </p:spPr>
      </p:pic>
    </p:spTree>
    <p:extLst>
      <p:ext uri="{BB962C8B-B14F-4D97-AF65-F5344CB8AC3E}">
        <p14:creationId xmlns:p14="http://schemas.microsoft.com/office/powerpoint/2010/main" val="369600990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grpId="0" nodeType="after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22" presetClass="entr" presetSubtype="1" fill="hold"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up)">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Gerhard\Documents\_Estudios Biblicos PPT\26 Como identificar profeta\versiculos.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3279"/>
            <a:ext cx="9146345" cy="5156779"/>
          </a:xfrm>
          <a:prstGeom prst="rect">
            <a:avLst/>
          </a:prstGeom>
          <a:noFill/>
          <a:extLst>
            <a:ext uri="{909E8E84-426E-40DD-AFC4-6F175D3DCCD1}">
              <a14:hiddenFill xmlns:a14="http://schemas.microsoft.com/office/drawing/2010/main">
                <a:solidFill>
                  <a:srgbClr val="FFFFFF"/>
                </a:solidFill>
              </a14:hiddenFill>
            </a:ext>
          </a:extLst>
        </p:spPr>
      </p:pic>
      <p:sp>
        <p:nvSpPr>
          <p:cNvPr id="5" name="1 Título"/>
          <p:cNvSpPr>
            <a:spLocks noGrp="1"/>
          </p:cNvSpPr>
          <p:nvPr>
            <p:ph type="title"/>
          </p:nvPr>
        </p:nvSpPr>
        <p:spPr>
          <a:xfrm>
            <a:off x="276672" y="51470"/>
            <a:ext cx="3863280" cy="459508"/>
          </a:xfrm>
        </p:spPr>
        <p:txBody>
          <a:bodyPr>
            <a:normAutofit/>
          </a:bodyPr>
          <a:lstStyle/>
          <a:p>
            <a:r>
              <a:rPr lang="es-ES" sz="2400" b="1" dirty="0" err="1" smtClean="0">
                <a:effectLst>
                  <a:outerShdw blurRad="38100" dist="38100" dir="2700000" algn="tl">
                    <a:srgbClr val="000000">
                      <a:alpha val="43137"/>
                    </a:srgbClr>
                  </a:outerShdw>
                </a:effectLst>
                <a:latin typeface="Myriad Pro" pitchFamily="34" charset="0"/>
              </a:rPr>
              <a:t>Matthew</a:t>
            </a:r>
            <a:r>
              <a:rPr lang="es-ES" sz="2400" b="1" dirty="0" smtClean="0">
                <a:effectLst>
                  <a:outerShdw blurRad="38100" dist="38100" dir="2700000" algn="tl">
                    <a:srgbClr val="000000">
                      <a:alpha val="43137"/>
                    </a:srgbClr>
                  </a:outerShdw>
                </a:effectLst>
                <a:latin typeface="Myriad Pro" pitchFamily="34" charset="0"/>
              </a:rPr>
              <a:t> 15:9 </a:t>
            </a:r>
            <a:endParaRPr lang="es-ES" sz="2400" b="1" dirty="0">
              <a:effectLst>
                <a:outerShdw blurRad="38100" dist="38100" dir="2700000" algn="tl">
                  <a:srgbClr val="000000">
                    <a:alpha val="43137"/>
                  </a:srgbClr>
                </a:outerShdw>
              </a:effectLst>
              <a:latin typeface="Myriad Pro" pitchFamily="34" charset="0"/>
            </a:endParaRPr>
          </a:p>
        </p:txBody>
      </p:sp>
      <p:pic>
        <p:nvPicPr>
          <p:cNvPr id="7" name="Picture 2" descr="C:\Users\Gerhard\Documents\_Estudios Biblicos PPT\ondaWEB60.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2536" y="2571750"/>
            <a:ext cx="9702826" cy="2571750"/>
          </a:xfrm>
          <a:prstGeom prst="rect">
            <a:avLst/>
          </a:prstGeom>
          <a:noFill/>
          <a:extLst>
            <a:ext uri="{909E8E84-426E-40DD-AFC4-6F175D3DCCD1}">
              <a14:hiddenFill xmlns:a14="http://schemas.microsoft.com/office/drawing/2010/main">
                <a:solidFill>
                  <a:srgbClr val="FFFFFF"/>
                </a:solidFill>
              </a14:hiddenFill>
            </a:ext>
          </a:extLst>
        </p:spPr>
      </p:pic>
      <p:pic>
        <p:nvPicPr>
          <p:cNvPr id="8" name="Imagen 7"/>
          <p:cNvPicPr>
            <a:picLocks noChangeAspect="1"/>
          </p:cNvPicPr>
          <p:nvPr/>
        </p:nvPicPr>
        <p:blipFill>
          <a:blip r:embed="rId5" cstate="print"/>
          <a:stretch>
            <a:fillRect/>
          </a:stretch>
        </p:blipFill>
        <p:spPr>
          <a:xfrm flipH="1">
            <a:off x="2884221" y="540910"/>
            <a:ext cx="6297521" cy="4479112"/>
          </a:xfrm>
          <a:prstGeom prst="rect">
            <a:avLst/>
          </a:prstGeom>
          <a:effectLst>
            <a:softEdge rad="635000"/>
          </a:effectLst>
        </p:spPr>
      </p:pic>
      <p:sp>
        <p:nvSpPr>
          <p:cNvPr id="3" name="2 Marcador de contenido"/>
          <p:cNvSpPr>
            <a:spLocks noGrp="1"/>
          </p:cNvSpPr>
          <p:nvPr>
            <p:ph idx="1"/>
          </p:nvPr>
        </p:nvSpPr>
        <p:spPr>
          <a:xfrm>
            <a:off x="323528" y="1131590"/>
            <a:ext cx="3384376" cy="4299942"/>
          </a:xfrm>
        </p:spPr>
        <p:txBody>
          <a:bodyP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buNone/>
            </a:pPr>
            <a:r>
              <a:rPr lang="en-US" sz="2800" b="1" i="1" dirty="0" smtClean="0">
                <a:solidFill>
                  <a:srgbClr val="C00000"/>
                </a:solidFill>
                <a:effectLst>
                  <a:outerShdw blurRad="38100" dist="38100" dir="2700000" algn="tl">
                    <a:srgbClr val="000000">
                      <a:alpha val="43137"/>
                    </a:srgbClr>
                  </a:outerShdw>
                </a:effectLst>
              </a:rPr>
              <a:t>	“But in vain they do worship me, teaching for doctrines the commandments of men.” </a:t>
            </a:r>
            <a:endParaRPr lang="de-DE" sz="2800" b="1" i="1" dirty="0">
              <a:solidFill>
                <a:srgbClr val="C00000"/>
              </a:solidFill>
              <a:effectLst>
                <a:outerShdw blurRad="38100" dist="38100" dir="2700000" algn="tl">
                  <a:srgbClr val="000000">
                    <a:alpha val="43137"/>
                  </a:srgbClr>
                </a:outerShdw>
              </a:effectLst>
            </a:endParaRPr>
          </a:p>
        </p:txBody>
      </p:sp>
      <p:pic>
        <p:nvPicPr>
          <p:cNvPr id="10" name="Imagen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40352" y="4515966"/>
            <a:ext cx="1365734" cy="594069"/>
          </a:xfrm>
          <a:prstGeom prst="rect">
            <a:avLst/>
          </a:prstGeom>
        </p:spPr>
      </p:pic>
    </p:spTree>
    <p:extLst>
      <p:ext uri="{BB962C8B-B14F-4D97-AF65-F5344CB8AC3E}">
        <p14:creationId xmlns:p14="http://schemas.microsoft.com/office/powerpoint/2010/main" val="72794279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grpId="0" nodeType="after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22" presetClass="entr" presetSubtype="1" fill="hold"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up)">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Gerhard\Documents\_Estudios Biblicos PPT\26 Como identificar profeta\versiculos.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3279"/>
            <a:ext cx="9146345" cy="5156779"/>
          </a:xfrm>
          <a:prstGeom prst="rect">
            <a:avLst/>
          </a:prstGeom>
          <a:noFill/>
          <a:extLst>
            <a:ext uri="{909E8E84-426E-40DD-AFC4-6F175D3DCCD1}">
              <a14:hiddenFill xmlns:a14="http://schemas.microsoft.com/office/drawing/2010/main">
                <a:solidFill>
                  <a:srgbClr val="FFFFFF"/>
                </a:solidFill>
              </a14:hiddenFill>
            </a:ext>
          </a:extLst>
        </p:spPr>
      </p:pic>
      <p:sp>
        <p:nvSpPr>
          <p:cNvPr id="5" name="1 Título"/>
          <p:cNvSpPr>
            <a:spLocks noGrp="1"/>
          </p:cNvSpPr>
          <p:nvPr>
            <p:ph type="title"/>
          </p:nvPr>
        </p:nvSpPr>
        <p:spPr>
          <a:xfrm>
            <a:off x="276672" y="51470"/>
            <a:ext cx="3863280" cy="459508"/>
          </a:xfrm>
        </p:spPr>
        <p:txBody>
          <a:bodyPr>
            <a:normAutofit/>
          </a:bodyPr>
          <a:lstStyle/>
          <a:p>
            <a:r>
              <a:rPr lang="es-ES" sz="2400" b="1" dirty="0" err="1" smtClean="0">
                <a:effectLst>
                  <a:outerShdw blurRad="38100" dist="38100" dir="2700000" algn="tl">
                    <a:srgbClr val="000000">
                      <a:alpha val="43137"/>
                    </a:srgbClr>
                  </a:outerShdw>
                </a:effectLst>
                <a:latin typeface="Myriad Pro" pitchFamily="34" charset="0"/>
              </a:rPr>
              <a:t>Matthew</a:t>
            </a:r>
            <a:r>
              <a:rPr lang="es-ES" sz="2400" b="1" dirty="0" smtClean="0">
                <a:effectLst>
                  <a:outerShdw blurRad="38100" dist="38100" dir="2700000" algn="tl">
                    <a:srgbClr val="000000">
                      <a:alpha val="43137"/>
                    </a:srgbClr>
                  </a:outerShdw>
                </a:effectLst>
                <a:latin typeface="Myriad Pro" pitchFamily="34" charset="0"/>
              </a:rPr>
              <a:t> 7:21-22</a:t>
            </a:r>
            <a:endParaRPr lang="es-ES" sz="2400" b="1" dirty="0">
              <a:effectLst>
                <a:outerShdw blurRad="38100" dist="38100" dir="2700000" algn="tl">
                  <a:srgbClr val="000000">
                    <a:alpha val="43137"/>
                  </a:srgbClr>
                </a:outerShdw>
              </a:effectLst>
              <a:latin typeface="Myriad Pro" pitchFamily="34" charset="0"/>
            </a:endParaRPr>
          </a:p>
        </p:txBody>
      </p:sp>
      <p:pic>
        <p:nvPicPr>
          <p:cNvPr id="7" name="Picture 2" descr="C:\Users\Gerhard\Documents\_Estudios Biblicos PPT\ondaWEB60.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2536" y="2571750"/>
            <a:ext cx="9702826" cy="2571750"/>
          </a:xfrm>
          <a:prstGeom prst="rect">
            <a:avLst/>
          </a:prstGeom>
          <a:noFill/>
          <a:extLst>
            <a:ext uri="{909E8E84-426E-40DD-AFC4-6F175D3DCCD1}">
              <a14:hiddenFill xmlns:a14="http://schemas.microsoft.com/office/drawing/2010/main">
                <a:solidFill>
                  <a:srgbClr val="FFFFFF"/>
                </a:solidFill>
              </a14:hiddenFill>
            </a:ext>
          </a:extLst>
        </p:spPr>
      </p:pic>
      <p:sp>
        <p:nvSpPr>
          <p:cNvPr id="3" name="2 Marcador de contenido"/>
          <p:cNvSpPr>
            <a:spLocks noGrp="1"/>
          </p:cNvSpPr>
          <p:nvPr>
            <p:ph idx="1"/>
          </p:nvPr>
        </p:nvSpPr>
        <p:spPr>
          <a:xfrm>
            <a:off x="288032" y="843558"/>
            <a:ext cx="7740352" cy="4104456"/>
          </a:xfrm>
        </p:spPr>
        <p:txBody>
          <a:bodyP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buNone/>
            </a:pPr>
            <a:r>
              <a:rPr lang="en-US" sz="2800" b="1" i="1" dirty="0" smtClean="0">
                <a:solidFill>
                  <a:srgbClr val="C00000"/>
                </a:solidFill>
                <a:effectLst>
                  <a:outerShdw blurRad="38100" dist="38100" dir="2700000" algn="tl">
                    <a:srgbClr val="000000">
                      <a:alpha val="43137"/>
                    </a:srgbClr>
                  </a:outerShdw>
                </a:effectLst>
              </a:rPr>
              <a:t>	“Not every one that </a:t>
            </a:r>
            <a:r>
              <a:rPr lang="en-US" sz="2800" b="1" i="1" dirty="0" err="1" smtClean="0">
                <a:solidFill>
                  <a:srgbClr val="C00000"/>
                </a:solidFill>
                <a:effectLst>
                  <a:outerShdw blurRad="38100" dist="38100" dir="2700000" algn="tl">
                    <a:srgbClr val="000000">
                      <a:alpha val="43137"/>
                    </a:srgbClr>
                  </a:outerShdw>
                </a:effectLst>
              </a:rPr>
              <a:t>saith</a:t>
            </a:r>
            <a:r>
              <a:rPr lang="en-US" sz="2800" b="1" i="1" dirty="0" smtClean="0">
                <a:solidFill>
                  <a:srgbClr val="C00000"/>
                </a:solidFill>
                <a:effectLst>
                  <a:outerShdw blurRad="38100" dist="38100" dir="2700000" algn="tl">
                    <a:srgbClr val="000000">
                      <a:alpha val="43137"/>
                    </a:srgbClr>
                  </a:outerShdw>
                </a:effectLst>
              </a:rPr>
              <a:t> unto me, Lord, Lord, shall enter into the kingdom of heaven; but he that doeth the will of my Father which is in heaven. Many will say to me in that day, Lord, Lord, have we not prophesied in thy name? and in thy name have cast out devils? and in thy name done many wonderful works?” </a:t>
            </a:r>
            <a:endParaRPr lang="de-DE" sz="2800" b="1" i="1" dirty="0">
              <a:solidFill>
                <a:srgbClr val="C00000"/>
              </a:solidFill>
              <a:effectLst>
                <a:outerShdw blurRad="38100" dist="38100" dir="2700000" algn="tl">
                  <a:srgbClr val="000000">
                    <a:alpha val="43137"/>
                  </a:srgbClr>
                </a:outerShdw>
              </a:effectLst>
            </a:endParaRPr>
          </a:p>
        </p:txBody>
      </p:sp>
      <p:pic>
        <p:nvPicPr>
          <p:cNvPr id="8" name="Imagen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40352" y="4515966"/>
            <a:ext cx="1365734" cy="594069"/>
          </a:xfrm>
          <a:prstGeom prst="rect">
            <a:avLst/>
          </a:prstGeom>
        </p:spPr>
      </p:pic>
    </p:spTree>
    <p:extLst>
      <p:ext uri="{BB962C8B-B14F-4D97-AF65-F5344CB8AC3E}">
        <p14:creationId xmlns:p14="http://schemas.microsoft.com/office/powerpoint/2010/main" val="232717091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grpId="0" nodeType="after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22" presetClass="entr" presetSubtype="1" fill="hold"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up)">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Gerhard\Documents\_Estudios Biblicos PPT\26 Como identificar profeta\versiculos.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902" y="-19729"/>
            <a:ext cx="9217951" cy="518376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Resultado de imagen para apocalipsis 7 9"/>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436" y="-20538"/>
            <a:ext cx="9172049" cy="5143055"/>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5" name="1 Título"/>
          <p:cNvSpPr>
            <a:spLocks noGrp="1"/>
          </p:cNvSpPr>
          <p:nvPr>
            <p:ph type="title"/>
          </p:nvPr>
        </p:nvSpPr>
        <p:spPr>
          <a:xfrm>
            <a:off x="276672" y="96018"/>
            <a:ext cx="3863280" cy="459508"/>
          </a:xfrm>
        </p:spPr>
        <p:txBody>
          <a:bodyPr>
            <a:normAutofit/>
          </a:bodyPr>
          <a:lstStyle/>
          <a:p>
            <a:r>
              <a:rPr lang="es-ES" sz="2400" b="1" dirty="0" err="1" smtClean="0">
                <a:effectLst>
                  <a:outerShdw blurRad="38100" dist="38100" dir="2700000" algn="tl">
                    <a:srgbClr val="000000">
                      <a:alpha val="43137"/>
                    </a:srgbClr>
                  </a:outerShdw>
                </a:effectLst>
                <a:latin typeface="Myriad Pro" pitchFamily="34" charset="0"/>
              </a:rPr>
              <a:t>Revelation</a:t>
            </a:r>
            <a:r>
              <a:rPr lang="es-ES" sz="2400" b="1" dirty="0" smtClean="0">
                <a:effectLst>
                  <a:outerShdw blurRad="38100" dist="38100" dir="2700000" algn="tl">
                    <a:srgbClr val="000000">
                      <a:alpha val="43137"/>
                    </a:srgbClr>
                  </a:outerShdw>
                </a:effectLst>
                <a:latin typeface="Myriad Pro" pitchFamily="34" charset="0"/>
              </a:rPr>
              <a:t> 14:12</a:t>
            </a:r>
            <a:endParaRPr lang="es-ES" sz="2400" b="1" dirty="0">
              <a:effectLst>
                <a:outerShdw blurRad="38100" dist="38100" dir="2700000" algn="tl">
                  <a:srgbClr val="000000">
                    <a:alpha val="43137"/>
                  </a:srgbClr>
                </a:outerShdw>
              </a:effectLst>
              <a:latin typeface="Myriad Pro" pitchFamily="34" charset="0"/>
            </a:endParaRPr>
          </a:p>
        </p:txBody>
      </p:sp>
      <p:pic>
        <p:nvPicPr>
          <p:cNvPr id="20482" name="Picture 2" descr="Imagen relacionada"/>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148064" y="2407717"/>
            <a:ext cx="3962710" cy="2756321"/>
          </a:xfrm>
          <a:prstGeom prst="rect">
            <a:avLst/>
          </a:prstGeom>
          <a:noFill/>
          <a:effectLst>
            <a:softEdge rad="31750"/>
          </a:effectLst>
          <a:extLst>
            <a:ext uri="{909E8E84-426E-40DD-AFC4-6F175D3DCCD1}">
              <a14:hiddenFill xmlns:a14="http://schemas.microsoft.com/office/drawing/2010/main">
                <a:solidFill>
                  <a:srgbClr val="FFFFFF"/>
                </a:solidFill>
              </a14:hiddenFill>
            </a:ext>
          </a:extLst>
        </p:spPr>
      </p:pic>
      <p:pic>
        <p:nvPicPr>
          <p:cNvPr id="7" name="Picture 2" descr="C:\Users\Gerhard\Documents\_Estudios Biblicos PPT\ondaWEB60.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52536" y="2571750"/>
            <a:ext cx="9702826" cy="2571750"/>
          </a:xfrm>
          <a:prstGeom prst="rect">
            <a:avLst/>
          </a:prstGeom>
          <a:noFill/>
          <a:extLst>
            <a:ext uri="{909E8E84-426E-40DD-AFC4-6F175D3DCCD1}">
              <a14:hiddenFill xmlns:a14="http://schemas.microsoft.com/office/drawing/2010/main">
                <a:solidFill>
                  <a:srgbClr val="FFFFFF"/>
                </a:solidFill>
              </a14:hiddenFill>
            </a:ext>
          </a:extLst>
        </p:spPr>
      </p:pic>
      <p:sp>
        <p:nvSpPr>
          <p:cNvPr id="3" name="2 Marcador de contenido"/>
          <p:cNvSpPr>
            <a:spLocks noGrp="1"/>
          </p:cNvSpPr>
          <p:nvPr>
            <p:ph idx="1"/>
          </p:nvPr>
        </p:nvSpPr>
        <p:spPr>
          <a:xfrm>
            <a:off x="395536" y="2427734"/>
            <a:ext cx="4896544" cy="2101432"/>
          </a:xfrm>
        </p:spPr>
        <p:txBody>
          <a:bodyP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indent="0">
              <a:buNone/>
            </a:pPr>
            <a:r>
              <a:rPr lang="en-US" sz="2800" b="1" i="1" dirty="0" smtClean="0">
                <a:solidFill>
                  <a:srgbClr val="C00000"/>
                </a:solidFill>
                <a:effectLst>
                  <a:outerShdw blurRad="38100" dist="38100" dir="2700000" algn="tl">
                    <a:srgbClr val="000000">
                      <a:alpha val="43137"/>
                    </a:srgbClr>
                  </a:outerShdw>
                </a:effectLst>
              </a:rPr>
              <a:t>" Here is the patience of the saints: here are they that </a:t>
            </a:r>
            <a:r>
              <a:rPr lang="en-US" sz="2800" b="1" i="1" dirty="0" smtClean="0">
                <a:solidFill>
                  <a:srgbClr val="FF0000"/>
                </a:solidFill>
                <a:effectLst>
                  <a:outerShdw blurRad="38100" dist="38100" dir="2700000" algn="tl">
                    <a:srgbClr val="000000">
                      <a:alpha val="43137"/>
                    </a:srgbClr>
                  </a:outerShdw>
                </a:effectLst>
              </a:rPr>
              <a:t>keep the commandments of God</a:t>
            </a:r>
            <a:r>
              <a:rPr lang="en-US" sz="2800" b="1" i="1" dirty="0" smtClean="0">
                <a:solidFill>
                  <a:srgbClr val="C00000"/>
                </a:solidFill>
                <a:effectLst>
                  <a:outerShdw blurRad="38100" dist="38100" dir="2700000" algn="tl">
                    <a:srgbClr val="000000">
                      <a:alpha val="43137"/>
                    </a:srgbClr>
                  </a:outerShdw>
                </a:effectLst>
              </a:rPr>
              <a:t>, and the faith of Jesus.”</a:t>
            </a:r>
            <a:endParaRPr lang="es-AR" sz="2800" b="1" i="1" spc="50" dirty="0">
              <a:ln w="11430"/>
              <a:solidFill>
                <a:srgbClr val="C00000"/>
              </a:solidFill>
              <a:effectLst>
                <a:outerShdw blurRad="38100" dist="38100" dir="2700000" algn="tl">
                  <a:srgbClr val="000000">
                    <a:alpha val="43137"/>
                  </a:srgbClr>
                </a:outerShdw>
              </a:effectLst>
              <a:latin typeface="Myriad Pro" pitchFamily="34" charset="0"/>
            </a:endParaRPr>
          </a:p>
        </p:txBody>
      </p:sp>
      <p:pic>
        <p:nvPicPr>
          <p:cNvPr id="10" name="Imagen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740352" y="4515966"/>
            <a:ext cx="1365734" cy="594069"/>
          </a:xfrm>
          <a:prstGeom prst="rect">
            <a:avLst/>
          </a:prstGeom>
        </p:spPr>
      </p:pic>
    </p:spTree>
    <p:extLst>
      <p:ext uri="{BB962C8B-B14F-4D97-AF65-F5344CB8AC3E}">
        <p14:creationId xmlns:p14="http://schemas.microsoft.com/office/powerpoint/2010/main" val="407886403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grpId="0" nodeType="after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5" presetID="10" presetClass="entr" presetSubtype="0" fill="hold" nodeType="withEffect">
                                  <p:stCondLst>
                                    <p:cond delay="0"/>
                                  </p:stCondLst>
                                  <p:childTnLst>
                                    <p:set>
                                      <p:cBhvr>
                                        <p:cTn id="16" dur="1" fill="hold">
                                          <p:stCondLst>
                                            <p:cond delay="0"/>
                                          </p:stCondLst>
                                        </p:cTn>
                                        <p:tgtEl>
                                          <p:spTgt spid="20482"/>
                                        </p:tgtEl>
                                        <p:attrNameLst>
                                          <p:attrName>style.visibility</p:attrName>
                                        </p:attrNameLst>
                                      </p:cBhvr>
                                      <p:to>
                                        <p:strVal val="visible"/>
                                      </p:to>
                                    </p:set>
                                    <p:animEffect transition="in" filter="fade">
                                      <p:cBhvr>
                                        <p:cTn id="17" dur="4000"/>
                                        <p:tgtEl>
                                          <p:spTgt spid="20482"/>
                                        </p:tgtEl>
                                      </p:cBhvr>
                                    </p:animEffect>
                                  </p:childTnLst>
                                </p:cTn>
                              </p:par>
                            </p:childTnLst>
                          </p:cTn>
                        </p:par>
                        <p:par>
                          <p:cTn id="18" fill="hold">
                            <p:stCondLst>
                              <p:cond delay="4500"/>
                            </p:stCondLst>
                            <p:childTnLst>
                              <p:par>
                                <p:cTn id="19" presetID="22" presetClass="entr" presetSubtype="1" fill="hold" nodeType="after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up)">
                                      <p:cBhvr>
                                        <p:cTn id="2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a:p>
        </p:txBody>
      </p:sp>
      <p:sp>
        <p:nvSpPr>
          <p:cNvPr id="3" name="Marcador de contenido 2"/>
          <p:cNvSpPr>
            <a:spLocks noGrp="1"/>
          </p:cNvSpPr>
          <p:nvPr>
            <p:ph idx="1"/>
          </p:nvPr>
        </p:nvSpPr>
        <p:spPr/>
        <p:txBody>
          <a:bodyPr/>
          <a:lstStyle/>
          <a:p>
            <a:endParaRPr lang="es-ES"/>
          </a:p>
        </p:txBody>
      </p:sp>
      <p:pic>
        <p:nvPicPr>
          <p:cNvPr id="4" name="Picture 3" descr="C:\Users\Gerhard\Documents\_Estudios Biblicos PPT\24 El 666 y USA\U.S.A. Beast.JPG"/>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948474" y="36123"/>
            <a:ext cx="7390045" cy="5055907"/>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pic>
        <p:nvPicPr>
          <p:cNvPr id="5" name="Picture 2" descr="C:\Users\Gerhard\Documents\_Estudios Biblicos PPT\ondaWEB60.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2536" y="2571750"/>
            <a:ext cx="9702826" cy="2571750"/>
          </a:xfrm>
          <a:prstGeom prst="rect">
            <a:avLst/>
          </a:prstGeom>
          <a:noFill/>
          <a:extLst>
            <a:ext uri="{909E8E84-426E-40DD-AFC4-6F175D3DCCD1}">
              <a14:hiddenFill xmlns:a14="http://schemas.microsoft.com/office/drawing/2010/main">
                <a:solidFill>
                  <a:srgbClr val="FFFFFF"/>
                </a:solidFill>
              </a14:hiddenFill>
            </a:ext>
          </a:extLst>
        </p:spPr>
      </p:pic>
      <p:pic>
        <p:nvPicPr>
          <p:cNvPr id="7" name="Imagen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68344" y="4443958"/>
            <a:ext cx="1365734" cy="594069"/>
          </a:xfrm>
          <a:prstGeom prst="rect">
            <a:avLst/>
          </a:prstGeom>
        </p:spPr>
      </p:pic>
    </p:spTree>
    <p:extLst>
      <p:ext uri="{BB962C8B-B14F-4D97-AF65-F5344CB8AC3E}">
        <p14:creationId xmlns:p14="http://schemas.microsoft.com/office/powerpoint/2010/main" val="44779445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Gerhard\Documents\_Estudios Biblicos PPT\26 Como identificar profeta\versiculos.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3279"/>
            <a:ext cx="9146345" cy="515677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C:\Users\Gerhard\Documents\IMS\_0 PROYECTO 2016\Carteles Ley\Jesus ley.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30971" r="9504"/>
          <a:stretch/>
        </p:blipFill>
        <p:spPr bwMode="auto">
          <a:xfrm>
            <a:off x="4713522" y="19877"/>
            <a:ext cx="4755022" cy="5104938"/>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5" name="1 Título"/>
          <p:cNvSpPr>
            <a:spLocks noGrp="1"/>
          </p:cNvSpPr>
          <p:nvPr>
            <p:ph type="title"/>
          </p:nvPr>
        </p:nvSpPr>
        <p:spPr>
          <a:xfrm>
            <a:off x="276672" y="51470"/>
            <a:ext cx="3863280" cy="459508"/>
          </a:xfrm>
        </p:spPr>
        <p:txBody>
          <a:bodyPr>
            <a:normAutofit/>
          </a:bodyPr>
          <a:lstStyle/>
          <a:p>
            <a:r>
              <a:rPr lang="es-ES" sz="2400" b="1" dirty="0" err="1" smtClean="0">
                <a:effectLst>
                  <a:outerShdw blurRad="38100" dist="38100" dir="2700000" algn="tl">
                    <a:srgbClr val="000000">
                      <a:alpha val="43137"/>
                    </a:srgbClr>
                  </a:outerShdw>
                </a:effectLst>
                <a:latin typeface="Myriad Pro" pitchFamily="34" charset="0"/>
              </a:rPr>
              <a:t>Revelation</a:t>
            </a:r>
            <a:r>
              <a:rPr lang="es-ES" sz="2400" b="1" dirty="0" smtClean="0">
                <a:effectLst>
                  <a:outerShdw blurRad="38100" dist="38100" dir="2700000" algn="tl">
                    <a:srgbClr val="000000">
                      <a:alpha val="43137"/>
                    </a:srgbClr>
                  </a:outerShdw>
                </a:effectLst>
                <a:latin typeface="Myriad Pro" pitchFamily="34" charset="0"/>
              </a:rPr>
              <a:t> 12:17</a:t>
            </a:r>
            <a:endParaRPr lang="es-ES" sz="2400" b="1" dirty="0">
              <a:effectLst>
                <a:outerShdw blurRad="38100" dist="38100" dir="2700000" algn="tl">
                  <a:srgbClr val="000000">
                    <a:alpha val="43137"/>
                  </a:srgbClr>
                </a:outerShdw>
              </a:effectLst>
              <a:latin typeface="Myriad Pro" pitchFamily="34" charset="0"/>
            </a:endParaRPr>
          </a:p>
        </p:txBody>
      </p:sp>
      <p:pic>
        <p:nvPicPr>
          <p:cNvPr id="7" name="Picture 2" descr="C:\Users\Gerhard\Documents\_Estudios Biblicos PPT\ondaWEB60.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2536" y="2571750"/>
            <a:ext cx="9702826" cy="2571750"/>
          </a:xfrm>
          <a:prstGeom prst="rect">
            <a:avLst/>
          </a:prstGeom>
          <a:noFill/>
          <a:extLst>
            <a:ext uri="{909E8E84-426E-40DD-AFC4-6F175D3DCCD1}">
              <a14:hiddenFill xmlns:a14="http://schemas.microsoft.com/office/drawing/2010/main">
                <a:solidFill>
                  <a:srgbClr val="FFFFFF"/>
                </a:solidFill>
              </a14:hiddenFill>
            </a:ext>
          </a:extLst>
        </p:spPr>
      </p:pic>
      <p:sp>
        <p:nvSpPr>
          <p:cNvPr id="3" name="2 Marcador de contenido"/>
          <p:cNvSpPr>
            <a:spLocks noGrp="1"/>
          </p:cNvSpPr>
          <p:nvPr>
            <p:ph idx="1"/>
          </p:nvPr>
        </p:nvSpPr>
        <p:spPr>
          <a:xfrm>
            <a:off x="179512" y="699542"/>
            <a:ext cx="4680520" cy="4147661"/>
          </a:xfrm>
        </p:spPr>
        <p:txBody>
          <a:bodyP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indent="0">
              <a:buNone/>
            </a:pPr>
            <a:r>
              <a:rPr lang="en-US" sz="2800" b="1" i="1" dirty="0" smtClean="0">
                <a:solidFill>
                  <a:srgbClr val="C00000"/>
                </a:solidFill>
                <a:effectLst>
                  <a:outerShdw blurRad="38100" dist="38100" dir="2700000" algn="tl">
                    <a:srgbClr val="000000">
                      <a:alpha val="43137"/>
                    </a:srgbClr>
                  </a:outerShdw>
                </a:effectLst>
              </a:rPr>
              <a:t>“And the dragon was wroth with the woman, and went to make </a:t>
            </a:r>
            <a:r>
              <a:rPr lang="en-US" sz="2800" b="1" i="1" dirty="0" smtClean="0">
                <a:solidFill>
                  <a:srgbClr val="FF0000"/>
                </a:solidFill>
                <a:effectLst>
                  <a:outerShdw blurRad="38100" dist="38100" dir="2700000" algn="tl">
                    <a:srgbClr val="000000">
                      <a:alpha val="43137"/>
                    </a:srgbClr>
                  </a:outerShdw>
                </a:effectLst>
              </a:rPr>
              <a:t>war</a:t>
            </a:r>
            <a:r>
              <a:rPr lang="en-US" sz="2800" b="1" i="1" dirty="0" smtClean="0">
                <a:solidFill>
                  <a:srgbClr val="C00000"/>
                </a:solidFill>
                <a:effectLst>
                  <a:outerShdw blurRad="38100" dist="38100" dir="2700000" algn="tl">
                    <a:srgbClr val="000000">
                      <a:alpha val="43137"/>
                    </a:srgbClr>
                  </a:outerShdw>
                </a:effectLst>
              </a:rPr>
              <a:t> with the remnant of her </a:t>
            </a:r>
            <a:r>
              <a:rPr lang="en-US" sz="2800" b="1" i="1" dirty="0" smtClean="0">
                <a:solidFill>
                  <a:srgbClr val="FF0000"/>
                </a:solidFill>
                <a:effectLst>
                  <a:outerShdw blurRad="38100" dist="38100" dir="2700000" algn="tl">
                    <a:srgbClr val="000000">
                      <a:alpha val="43137"/>
                    </a:srgbClr>
                  </a:outerShdw>
                </a:effectLst>
              </a:rPr>
              <a:t>seed</a:t>
            </a:r>
            <a:r>
              <a:rPr lang="en-US" sz="2800" b="1" i="1" dirty="0" smtClean="0">
                <a:solidFill>
                  <a:srgbClr val="C00000"/>
                </a:solidFill>
                <a:effectLst>
                  <a:outerShdw blurRad="38100" dist="38100" dir="2700000" algn="tl">
                    <a:srgbClr val="000000">
                      <a:alpha val="43137"/>
                    </a:srgbClr>
                  </a:outerShdw>
                </a:effectLst>
              </a:rPr>
              <a:t>, which </a:t>
            </a:r>
            <a:r>
              <a:rPr lang="en-US" sz="2800" b="1" i="1" dirty="0" smtClean="0">
                <a:solidFill>
                  <a:srgbClr val="FF0000"/>
                </a:solidFill>
                <a:effectLst>
                  <a:outerShdw blurRad="38100" dist="38100" dir="2700000" algn="tl">
                    <a:srgbClr val="000000">
                      <a:alpha val="43137"/>
                    </a:srgbClr>
                  </a:outerShdw>
                </a:effectLst>
              </a:rPr>
              <a:t>keep the commandments of God</a:t>
            </a:r>
            <a:r>
              <a:rPr lang="en-US" sz="2800" b="1" i="1" dirty="0" smtClean="0">
                <a:solidFill>
                  <a:srgbClr val="C00000"/>
                </a:solidFill>
                <a:effectLst>
                  <a:outerShdw blurRad="38100" dist="38100" dir="2700000" algn="tl">
                    <a:srgbClr val="000000">
                      <a:alpha val="43137"/>
                    </a:srgbClr>
                  </a:outerShdw>
                </a:effectLst>
              </a:rPr>
              <a:t>, and </a:t>
            </a:r>
            <a:r>
              <a:rPr lang="en-US" sz="2800" b="1" i="1" dirty="0" smtClean="0">
                <a:solidFill>
                  <a:srgbClr val="FF0000"/>
                </a:solidFill>
                <a:effectLst>
                  <a:outerShdw blurRad="38100" dist="38100" dir="2700000" algn="tl">
                    <a:srgbClr val="000000">
                      <a:alpha val="43137"/>
                    </a:srgbClr>
                  </a:outerShdw>
                </a:effectLst>
              </a:rPr>
              <a:t>have</a:t>
            </a:r>
            <a:r>
              <a:rPr lang="en-US" sz="2800" b="1" i="1" dirty="0" smtClean="0">
                <a:solidFill>
                  <a:srgbClr val="C00000"/>
                </a:solidFill>
                <a:effectLst>
                  <a:outerShdw blurRad="38100" dist="38100" dir="2700000" algn="tl">
                    <a:srgbClr val="000000">
                      <a:alpha val="43137"/>
                    </a:srgbClr>
                  </a:outerShdw>
                </a:effectLst>
              </a:rPr>
              <a:t> </a:t>
            </a:r>
            <a:r>
              <a:rPr lang="en-US" sz="2800" b="1" i="1" dirty="0" smtClean="0">
                <a:solidFill>
                  <a:srgbClr val="FF0000"/>
                </a:solidFill>
                <a:effectLst>
                  <a:outerShdw blurRad="38100" dist="38100" dir="2700000" algn="tl">
                    <a:srgbClr val="000000">
                      <a:alpha val="43137"/>
                    </a:srgbClr>
                  </a:outerShdw>
                </a:effectLst>
              </a:rPr>
              <a:t>the testimony of Jesus Christ.”</a:t>
            </a:r>
            <a:endParaRPr lang="es-AR" sz="2800" b="1" i="1" spc="50" dirty="0">
              <a:ln w="11430"/>
              <a:solidFill>
                <a:srgbClr val="FF0000"/>
              </a:solidFill>
              <a:effectLst>
                <a:outerShdw blurRad="38100" dist="38100" dir="2700000" algn="tl">
                  <a:srgbClr val="000000">
                    <a:alpha val="43137"/>
                  </a:srgbClr>
                </a:outerShdw>
              </a:effectLst>
              <a:latin typeface="Myriad Pro" pitchFamily="34" charset="0"/>
            </a:endParaRPr>
          </a:p>
        </p:txBody>
      </p:sp>
      <p:pic>
        <p:nvPicPr>
          <p:cNvPr id="10" name="Imagen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40352" y="4515966"/>
            <a:ext cx="1365734" cy="594069"/>
          </a:xfrm>
          <a:prstGeom prst="rect">
            <a:avLst/>
          </a:prstGeom>
        </p:spPr>
      </p:pic>
    </p:spTree>
    <p:extLst>
      <p:ext uri="{BB962C8B-B14F-4D97-AF65-F5344CB8AC3E}">
        <p14:creationId xmlns:p14="http://schemas.microsoft.com/office/powerpoint/2010/main" val="175104540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grpId="0" nodeType="after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22" presetClass="entr" presetSubtype="1" fill="hold"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up)">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a:p>
        </p:txBody>
      </p:sp>
      <p:sp>
        <p:nvSpPr>
          <p:cNvPr id="3" name="Marcador de contenido 2"/>
          <p:cNvSpPr>
            <a:spLocks noGrp="1"/>
          </p:cNvSpPr>
          <p:nvPr>
            <p:ph idx="1"/>
          </p:nvPr>
        </p:nvSpPr>
        <p:spPr/>
        <p:txBody>
          <a:bodyPr/>
          <a:lstStyle/>
          <a:p>
            <a:endParaRPr lang="es-ES"/>
          </a:p>
        </p:txBody>
      </p:sp>
      <p:pic>
        <p:nvPicPr>
          <p:cNvPr id="4" name="Imagen 3"/>
          <p:cNvPicPr>
            <a:picLocks noChangeAspect="1"/>
          </p:cNvPicPr>
          <p:nvPr/>
        </p:nvPicPr>
        <p:blipFill>
          <a:blip r:embed="rId3" cstate="print"/>
          <a:stretch>
            <a:fillRect/>
          </a:stretch>
        </p:blipFill>
        <p:spPr>
          <a:xfrm>
            <a:off x="107504" y="195486"/>
            <a:ext cx="8659091" cy="4329545"/>
          </a:xfrm>
          <a:prstGeom prst="rect">
            <a:avLst/>
          </a:prstGeom>
          <a:effectLst>
            <a:softEdge rad="635000"/>
          </a:effectLst>
        </p:spPr>
      </p:pic>
      <p:pic>
        <p:nvPicPr>
          <p:cNvPr id="5" name="Picture 2" descr="C:\Users\Gerhard\Documents\_Estudios Biblicos PPT\ondaWEB60.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2536" y="2571750"/>
            <a:ext cx="9702826" cy="2571750"/>
          </a:xfrm>
          <a:prstGeom prst="rect">
            <a:avLst/>
          </a:prstGeom>
          <a:noFill/>
          <a:extLst>
            <a:ext uri="{909E8E84-426E-40DD-AFC4-6F175D3DCCD1}">
              <a14:hiddenFill xmlns:a14="http://schemas.microsoft.com/office/drawing/2010/main">
                <a:solidFill>
                  <a:srgbClr val="FFFFFF"/>
                </a:solidFill>
              </a14:hiddenFill>
            </a:ext>
          </a:extLst>
        </p:spPr>
      </p:pic>
      <p:pic>
        <p:nvPicPr>
          <p:cNvPr id="7" name="Imagen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40352" y="4515966"/>
            <a:ext cx="1365734" cy="594069"/>
          </a:xfrm>
          <a:prstGeom prst="rect">
            <a:avLst/>
          </a:prstGeom>
        </p:spPr>
      </p:pic>
    </p:spTree>
    <p:extLst>
      <p:ext uri="{BB962C8B-B14F-4D97-AF65-F5344CB8AC3E}">
        <p14:creationId xmlns:p14="http://schemas.microsoft.com/office/powerpoint/2010/main" val="321502430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a:p>
        </p:txBody>
      </p:sp>
      <p:sp>
        <p:nvSpPr>
          <p:cNvPr id="3" name="Marcador de contenido 2"/>
          <p:cNvSpPr>
            <a:spLocks noGrp="1"/>
          </p:cNvSpPr>
          <p:nvPr>
            <p:ph idx="1"/>
          </p:nvPr>
        </p:nvSpPr>
        <p:spPr/>
        <p:txBody>
          <a:bodyPr/>
          <a:lstStyle/>
          <a:p>
            <a:endParaRPr lang="es-ES"/>
          </a:p>
        </p:txBody>
      </p:sp>
      <p:pic>
        <p:nvPicPr>
          <p:cNvPr id="4" name="Imagen 3"/>
          <p:cNvPicPr>
            <a:picLocks noChangeAspect="1"/>
          </p:cNvPicPr>
          <p:nvPr/>
        </p:nvPicPr>
        <p:blipFill>
          <a:blip r:embed="rId3" cstate="print"/>
          <a:stretch>
            <a:fillRect/>
          </a:stretch>
        </p:blipFill>
        <p:spPr>
          <a:xfrm>
            <a:off x="14676" y="-531343"/>
            <a:ext cx="9114648" cy="6206186"/>
          </a:xfrm>
          <a:prstGeom prst="rect">
            <a:avLst/>
          </a:prstGeom>
        </p:spPr>
      </p:pic>
      <p:sp>
        <p:nvSpPr>
          <p:cNvPr id="5" name="Rectángulo 4"/>
          <p:cNvSpPr/>
          <p:nvPr/>
        </p:nvSpPr>
        <p:spPr>
          <a:xfrm>
            <a:off x="251520" y="1275606"/>
            <a:ext cx="4572000" cy="1938992"/>
          </a:xfrm>
          <a:prstGeom prst="rect">
            <a:avLst/>
          </a:prstGeom>
        </p:spPr>
        <p:txBody>
          <a:bodyPr>
            <a:spAutoFit/>
          </a:bodyPr>
          <a:lstStyle/>
          <a:p>
            <a:r>
              <a:rPr lang="en-US" sz="2400" b="1" i="1" dirty="0" smtClean="0"/>
              <a:t>“O that thou </a:t>
            </a:r>
            <a:r>
              <a:rPr lang="en-US" sz="2400" b="1" i="1" dirty="0" err="1" smtClean="0"/>
              <a:t>hadst</a:t>
            </a:r>
            <a:r>
              <a:rPr lang="en-US" sz="2400" b="1" i="1" dirty="0" smtClean="0"/>
              <a:t> hearkened to my commandments! then had thy peace been as a river, and thy righteousness as the waves of the sea.” </a:t>
            </a:r>
            <a:r>
              <a:rPr lang="es-AR" b="1" i="1" dirty="0" err="1" smtClean="0"/>
              <a:t>Isaiah</a:t>
            </a:r>
            <a:r>
              <a:rPr lang="es-AR" b="1" i="1" dirty="0" smtClean="0"/>
              <a:t> 48:18</a:t>
            </a:r>
            <a:endParaRPr lang="es-ES" b="1" i="1" dirty="0"/>
          </a:p>
        </p:txBody>
      </p:sp>
      <p:pic>
        <p:nvPicPr>
          <p:cNvPr id="7" name="Picture 2" descr="C:\Users\Gerhard\Documents\_Estudios Biblicos PPT\ondaWEB60.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2536" y="2571750"/>
            <a:ext cx="9702826" cy="2571750"/>
          </a:xfrm>
          <a:prstGeom prst="rect">
            <a:avLst/>
          </a:prstGeom>
          <a:noFill/>
          <a:extLst>
            <a:ext uri="{909E8E84-426E-40DD-AFC4-6F175D3DCCD1}">
              <a14:hiddenFill xmlns:a14="http://schemas.microsoft.com/office/drawing/2010/main">
                <a:solidFill>
                  <a:srgbClr val="FFFFFF"/>
                </a:solidFill>
              </a14:hiddenFill>
            </a:ext>
          </a:extLst>
        </p:spPr>
      </p:pic>
      <p:sp>
        <p:nvSpPr>
          <p:cNvPr id="6" name="Rectángulo 5"/>
          <p:cNvSpPr/>
          <p:nvPr/>
        </p:nvSpPr>
        <p:spPr>
          <a:xfrm>
            <a:off x="4211960" y="3579862"/>
            <a:ext cx="3816424" cy="1569660"/>
          </a:xfrm>
          <a:prstGeom prst="rect">
            <a:avLst/>
          </a:prstGeom>
        </p:spPr>
        <p:txBody>
          <a:bodyPr wrap="square">
            <a:spAutoFit/>
          </a:bodyPr>
          <a:lstStyle/>
          <a:p>
            <a:r>
              <a:rPr lang="en-US" sz="2400" b="1" i="1" dirty="0" smtClean="0">
                <a:solidFill>
                  <a:srgbClr val="002060"/>
                </a:solidFill>
              </a:rPr>
              <a:t>“Great peace have they which love thy law: and nothing shall offend them.”</a:t>
            </a:r>
            <a:r>
              <a:rPr lang="de-DE" sz="2400" b="1" i="1" dirty="0" smtClean="0">
                <a:solidFill>
                  <a:srgbClr val="002060"/>
                </a:solidFill>
              </a:rPr>
              <a:t> </a:t>
            </a:r>
            <a:r>
              <a:rPr lang="es-AR" b="1" i="1" dirty="0" err="1" smtClean="0">
                <a:solidFill>
                  <a:srgbClr val="002060"/>
                </a:solidFill>
              </a:rPr>
              <a:t>Psalms</a:t>
            </a:r>
            <a:r>
              <a:rPr lang="es-AR" b="1" i="1" dirty="0" smtClean="0">
                <a:solidFill>
                  <a:srgbClr val="002060"/>
                </a:solidFill>
              </a:rPr>
              <a:t> 119:165 </a:t>
            </a:r>
            <a:endParaRPr lang="es-ES" b="1" i="1" dirty="0">
              <a:solidFill>
                <a:srgbClr val="002060"/>
              </a:solidFill>
            </a:endParaRPr>
          </a:p>
        </p:txBody>
      </p:sp>
      <p:pic>
        <p:nvPicPr>
          <p:cNvPr id="9" name="Imagen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96336" y="4497961"/>
            <a:ext cx="1365734" cy="594069"/>
          </a:xfrm>
          <a:prstGeom prst="rect">
            <a:avLst/>
          </a:prstGeom>
        </p:spPr>
      </p:pic>
    </p:spTree>
    <p:extLst>
      <p:ext uri="{BB962C8B-B14F-4D97-AF65-F5344CB8AC3E}">
        <p14:creationId xmlns:p14="http://schemas.microsoft.com/office/powerpoint/2010/main" val="223586793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par>
                          <p:cTn id="8" fill="hold">
                            <p:stCondLst>
                              <p:cond delay="2000"/>
                            </p:stCondLst>
                            <p:childTnLst>
                              <p:par>
                                <p:cTn id="9" presetID="10" presetClass="entr" presetSubtype="0" fill="hold" grpId="0" nodeType="afterEffect">
                                  <p:stCondLst>
                                    <p:cond delay="300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par>
                          <p:cTn id="12" fill="hold">
                            <p:stCondLst>
                              <p:cond delay="5500"/>
                            </p:stCondLst>
                            <p:childTnLst>
                              <p:par>
                                <p:cTn id="13" presetID="22" presetClass="entr" presetSubtype="1"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up)">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a:p>
        </p:txBody>
      </p:sp>
      <p:sp>
        <p:nvSpPr>
          <p:cNvPr id="3" name="Marcador de contenido 2"/>
          <p:cNvSpPr>
            <a:spLocks noGrp="1"/>
          </p:cNvSpPr>
          <p:nvPr>
            <p:ph idx="1"/>
          </p:nvPr>
        </p:nvSpPr>
        <p:spPr/>
        <p:txBody>
          <a:bodyPr/>
          <a:lstStyle/>
          <a:p>
            <a:endParaRPr lang="es-ES"/>
          </a:p>
        </p:txBody>
      </p:sp>
      <p:pic>
        <p:nvPicPr>
          <p:cNvPr id="4" name="Imagen 3"/>
          <p:cNvPicPr>
            <a:picLocks noChangeAspect="1"/>
          </p:cNvPicPr>
          <p:nvPr/>
        </p:nvPicPr>
        <p:blipFill>
          <a:blip r:embed="rId3" cstate="print"/>
          <a:stretch>
            <a:fillRect/>
          </a:stretch>
        </p:blipFill>
        <p:spPr>
          <a:xfrm>
            <a:off x="0" y="-684589"/>
            <a:ext cx="9144000" cy="5848627"/>
          </a:xfrm>
          <a:prstGeom prst="rect">
            <a:avLst/>
          </a:prstGeom>
        </p:spPr>
      </p:pic>
      <p:pic>
        <p:nvPicPr>
          <p:cNvPr id="5" name="Picture 2" descr="C:\Users\Gerhard\Documents\_Estudios Biblicos PPT\ondaWEB60.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2536" y="2499742"/>
            <a:ext cx="9702826" cy="2571750"/>
          </a:xfrm>
          <a:prstGeom prst="rect">
            <a:avLst/>
          </a:prstGeom>
          <a:noFill/>
          <a:extLst>
            <a:ext uri="{909E8E84-426E-40DD-AFC4-6F175D3DCCD1}">
              <a14:hiddenFill xmlns:a14="http://schemas.microsoft.com/office/drawing/2010/main">
                <a:solidFill>
                  <a:srgbClr val="FFFFFF"/>
                </a:solidFill>
              </a14:hiddenFill>
            </a:ext>
          </a:extLst>
        </p:spPr>
      </p:pic>
      <p:pic>
        <p:nvPicPr>
          <p:cNvPr id="7" name="Imagen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68344" y="4515966"/>
            <a:ext cx="1365734" cy="594069"/>
          </a:xfrm>
          <a:prstGeom prst="rect">
            <a:avLst/>
          </a:prstGeom>
        </p:spPr>
      </p:pic>
    </p:spTree>
    <p:extLst>
      <p:ext uri="{BB962C8B-B14F-4D97-AF65-F5344CB8AC3E}">
        <p14:creationId xmlns:p14="http://schemas.microsoft.com/office/powerpoint/2010/main" val="299168180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5" name="Picture 2" descr="C:\Users\Gerhard\Documents\_Estudios Biblicos PPT\ondaWEB60.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2536" y="2499742"/>
            <a:ext cx="9702826" cy="2571750"/>
          </a:xfrm>
          <a:prstGeom prst="rect">
            <a:avLst/>
          </a:prstGeom>
          <a:noFill/>
          <a:extLst>
            <a:ext uri="{909E8E84-426E-40DD-AFC4-6F175D3DCCD1}">
              <a14:hiddenFill xmlns:a14="http://schemas.microsoft.com/office/drawing/2010/main">
                <a:solidFill>
                  <a:srgbClr val="FFFFFF"/>
                </a:solidFill>
              </a14:hiddenFill>
            </a:ext>
          </a:extLst>
        </p:spPr>
      </p:pic>
      <p:sp>
        <p:nvSpPr>
          <p:cNvPr id="5" name="2 Subtítulo"/>
          <p:cNvSpPr txBox="1">
            <a:spLocks/>
          </p:cNvSpPr>
          <p:nvPr/>
        </p:nvSpPr>
        <p:spPr>
          <a:xfrm>
            <a:off x="467544" y="483518"/>
            <a:ext cx="3096344" cy="668343"/>
          </a:xfrm>
          <a:prstGeom prst="rect">
            <a:avLst/>
          </a:prstGeom>
        </p:spPr>
        <p:txBody>
          <a:bodyPr vert="horz" lIns="0" rIns="18288">
            <a:normAutofit/>
          </a:bodyPr>
          <a:lstStyle>
            <a:lvl1pPr marL="0" marR="45720" indent="0" algn="r" rtl="0" eaLnBrk="1" latinLnBrk="0" hangingPunct="1">
              <a:spcBef>
                <a:spcPct val="20000"/>
              </a:spcBef>
              <a:buClr>
                <a:schemeClr val="accent3"/>
              </a:buClr>
              <a:buSzPct val="95000"/>
              <a:buFont typeface="Wingdings 2"/>
              <a:buNone/>
              <a:defRPr kumimoji="0" sz="2600" kern="1200">
                <a:solidFill>
                  <a:schemeClr val="tx1"/>
                </a:solidFill>
                <a:latin typeface="+mn-lt"/>
                <a:ea typeface="+mn-ea"/>
                <a:cs typeface="+mn-cs"/>
              </a:defRPr>
            </a:lvl1pPr>
            <a:lvl2pPr marL="457200" indent="0" algn="ctr" rtl="0" eaLnBrk="1" latinLnBrk="0" hangingPunct="1">
              <a:spcBef>
                <a:spcPct val="20000"/>
              </a:spcBef>
              <a:buClr>
                <a:schemeClr val="accent1"/>
              </a:buClr>
              <a:buSzPct val="85000"/>
              <a:buFont typeface="Wingdings 2"/>
              <a:buNone/>
              <a:defRPr kumimoji="0" sz="2400" kern="1200">
                <a:solidFill>
                  <a:schemeClr val="tx1"/>
                </a:solidFill>
                <a:latin typeface="+mn-lt"/>
                <a:ea typeface="+mn-ea"/>
                <a:cs typeface="+mn-cs"/>
              </a:defRPr>
            </a:lvl2pPr>
            <a:lvl3pPr marL="914400" indent="0" algn="ctr" rtl="0" eaLnBrk="1" latinLnBrk="0" hangingPunct="1">
              <a:spcBef>
                <a:spcPct val="20000"/>
              </a:spcBef>
              <a:buClr>
                <a:schemeClr val="accent2"/>
              </a:buClr>
              <a:buSzPct val="70000"/>
              <a:buFont typeface="Wingdings 2"/>
              <a:buNone/>
              <a:defRPr kumimoji="0" sz="2100" kern="1200">
                <a:solidFill>
                  <a:schemeClr val="tx1"/>
                </a:solidFill>
                <a:latin typeface="+mn-lt"/>
                <a:ea typeface="+mn-ea"/>
                <a:cs typeface="+mn-cs"/>
              </a:defRPr>
            </a:lvl3pPr>
            <a:lvl4pPr marL="1371600" indent="0" algn="ctr" rtl="0" eaLnBrk="1" latinLnBrk="0" hangingPunct="1">
              <a:spcBef>
                <a:spcPct val="20000"/>
              </a:spcBef>
              <a:buClr>
                <a:schemeClr val="accent3"/>
              </a:buClr>
              <a:buSzPct val="65000"/>
              <a:buFont typeface="Wingdings 2"/>
              <a:buNone/>
              <a:defRPr kumimoji="0" sz="2000" kern="1200">
                <a:solidFill>
                  <a:schemeClr val="tx1"/>
                </a:solidFill>
                <a:latin typeface="+mn-lt"/>
                <a:ea typeface="+mn-ea"/>
                <a:cs typeface="+mn-cs"/>
              </a:defRPr>
            </a:lvl4pPr>
            <a:lvl5pPr marL="1828800" indent="0" algn="ctr" rtl="0" eaLnBrk="1" latinLnBrk="0" hangingPunct="1">
              <a:spcBef>
                <a:spcPct val="20000"/>
              </a:spcBef>
              <a:buClr>
                <a:schemeClr val="accent4"/>
              </a:buClr>
              <a:buSzPct val="65000"/>
              <a:buFont typeface="Wingdings 2"/>
              <a:buNone/>
              <a:defRPr kumimoji="0" sz="2000" kern="1200">
                <a:solidFill>
                  <a:schemeClr val="tx1"/>
                </a:solidFill>
                <a:latin typeface="+mn-lt"/>
                <a:ea typeface="+mn-ea"/>
                <a:cs typeface="+mn-cs"/>
              </a:defRPr>
            </a:lvl5pPr>
            <a:lvl6pPr marL="2286000" indent="0" algn="ctr" rtl="0" eaLnBrk="1" latinLnBrk="0" hangingPunct="1">
              <a:spcBef>
                <a:spcPct val="20000"/>
              </a:spcBef>
              <a:buClr>
                <a:schemeClr val="accent5"/>
              </a:buClr>
              <a:buSzPct val="80000"/>
              <a:buFont typeface="Wingdings 2"/>
              <a:buNone/>
              <a:defRPr kumimoji="0" sz="1800" kern="1200">
                <a:solidFill>
                  <a:schemeClr val="tx1"/>
                </a:solidFill>
                <a:latin typeface="+mn-lt"/>
                <a:ea typeface="+mn-ea"/>
                <a:cs typeface="+mn-cs"/>
              </a:defRPr>
            </a:lvl6pPr>
            <a:lvl7pPr marL="2743200" indent="0" algn="ctr" rtl="0" eaLnBrk="1" latinLnBrk="0" hangingPunct="1">
              <a:spcBef>
                <a:spcPct val="20000"/>
              </a:spcBef>
              <a:buClr>
                <a:schemeClr val="accent6"/>
              </a:buClr>
              <a:buSzPct val="80000"/>
              <a:buFont typeface="Wingdings 2"/>
              <a:buNone/>
              <a:defRPr kumimoji="0" sz="1600" kern="1200" baseline="0">
                <a:solidFill>
                  <a:schemeClr val="tx1"/>
                </a:solidFill>
                <a:latin typeface="+mn-lt"/>
                <a:ea typeface="+mn-ea"/>
                <a:cs typeface="+mn-cs"/>
              </a:defRPr>
            </a:lvl7pPr>
            <a:lvl8pPr marL="3200400" indent="0" algn="ctr" rtl="0" eaLnBrk="1" latinLnBrk="0" hangingPunct="1">
              <a:spcBef>
                <a:spcPct val="20000"/>
              </a:spcBef>
              <a:buClr>
                <a:schemeClr val="tx2"/>
              </a:buClr>
              <a:buNone/>
              <a:defRPr kumimoji="0" sz="1600" kern="1200">
                <a:solidFill>
                  <a:schemeClr val="tx1"/>
                </a:solidFill>
                <a:latin typeface="+mn-lt"/>
                <a:ea typeface="+mn-ea"/>
                <a:cs typeface="+mn-cs"/>
              </a:defRPr>
            </a:lvl8pPr>
            <a:lvl9pPr marL="3657600" indent="0" algn="ctr" rtl="0" eaLnBrk="1" latinLnBrk="0" hangingPunct="1">
              <a:spcBef>
                <a:spcPct val="20000"/>
              </a:spcBef>
              <a:buClr>
                <a:schemeClr val="tx2"/>
              </a:buClr>
              <a:buFontTx/>
              <a:buNone/>
              <a:defRPr kumimoji="0" sz="1400" kern="1200" baseline="0">
                <a:solidFill>
                  <a:schemeClr val="tx1"/>
                </a:solidFill>
                <a:latin typeface="+mn-lt"/>
                <a:ea typeface="+mn-ea"/>
                <a:cs typeface="+mn-cs"/>
              </a:defRPr>
            </a:lvl9pPr>
          </a:lstStyle>
          <a:p>
            <a:pPr algn="l"/>
            <a:r>
              <a:rPr lang="es-ES" sz="1800" b="1" dirty="0" err="1" smtClean="0">
                <a:solidFill>
                  <a:schemeClr val="tx1">
                    <a:lumMod val="65000"/>
                  </a:schemeClr>
                </a:solidFill>
              </a:rPr>
              <a:t>Next</a:t>
            </a:r>
            <a:r>
              <a:rPr lang="es-ES" sz="1800" b="1" dirty="0" smtClean="0">
                <a:solidFill>
                  <a:schemeClr val="tx1">
                    <a:lumMod val="65000"/>
                  </a:schemeClr>
                </a:solidFill>
              </a:rPr>
              <a:t> </a:t>
            </a:r>
            <a:r>
              <a:rPr lang="es-ES" sz="1800" b="1" dirty="0" err="1" smtClean="0">
                <a:solidFill>
                  <a:schemeClr val="tx1">
                    <a:lumMod val="65000"/>
                  </a:schemeClr>
                </a:solidFill>
              </a:rPr>
              <a:t>topic</a:t>
            </a:r>
            <a:r>
              <a:rPr lang="es-ES" sz="1800" b="1" dirty="0" smtClean="0">
                <a:solidFill>
                  <a:schemeClr val="tx1">
                    <a:lumMod val="65000"/>
                  </a:schemeClr>
                </a:solidFill>
              </a:rPr>
              <a:t>:</a:t>
            </a:r>
            <a:endParaRPr lang="es-AR" sz="1800" b="1" dirty="0">
              <a:solidFill>
                <a:schemeClr val="tx1">
                  <a:lumMod val="65000"/>
                </a:schemeClr>
              </a:solidFill>
            </a:endParaRPr>
          </a:p>
        </p:txBody>
      </p:sp>
      <p:sp>
        <p:nvSpPr>
          <p:cNvPr id="16" name="1 Título"/>
          <p:cNvSpPr txBox="1">
            <a:spLocks/>
          </p:cNvSpPr>
          <p:nvPr/>
        </p:nvSpPr>
        <p:spPr>
          <a:xfrm>
            <a:off x="395536" y="1275606"/>
            <a:ext cx="8352928" cy="2330670"/>
          </a:xfrm>
          <a:prstGeom prst="rect">
            <a:avLst/>
          </a:prstGeom>
          <a:ln>
            <a:noFill/>
          </a:ln>
        </p:spPr>
        <p:txBody>
          <a:bodyPr vert="horz" lIns="0" tIns="0" rIns="18288" bIns="0" anchor="b">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r" rtl="0" eaLnBrk="1" latinLnBrk="0" hangingPunct="1">
              <a:spcBef>
                <a:spcPct val="0"/>
              </a:spcBef>
              <a:buNone/>
              <a:defRPr kumimoji="0" sz="5600" b="1" i="0" u="none" kern="1200">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pPr algn="ctr"/>
            <a:r>
              <a:rPr lang="en-US" sz="4800" dirty="0" smtClean="0">
                <a:solidFill>
                  <a:srgbClr val="0070C0"/>
                </a:solidFill>
              </a:rPr>
              <a:t>"The Golden Ark in Revelation." </a:t>
            </a:r>
            <a:endParaRPr lang="de-DE" sz="4800" dirty="0">
              <a:solidFill>
                <a:srgbClr val="0070C0"/>
              </a:solidFill>
            </a:endParaRPr>
          </a:p>
        </p:txBody>
      </p:sp>
      <p:pic>
        <p:nvPicPr>
          <p:cNvPr id="6" name="Imagen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40352" y="4515966"/>
            <a:ext cx="1365734" cy="594069"/>
          </a:xfrm>
          <a:prstGeom prst="rect">
            <a:avLst/>
          </a:prstGeom>
        </p:spPr>
      </p:pic>
    </p:spTree>
    <p:extLst>
      <p:ext uri="{BB962C8B-B14F-4D97-AF65-F5344CB8AC3E}">
        <p14:creationId xmlns:p14="http://schemas.microsoft.com/office/powerpoint/2010/main" val="263517419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1000"/>
                                        <p:tgtEl>
                                          <p:spTgt spid="16"/>
                                        </p:tgtEl>
                                      </p:cBhvr>
                                    </p:animEffect>
                                    <p:anim calcmode="lin" valueType="num">
                                      <p:cBhvr>
                                        <p:cTn id="12" dur="1000" fill="hold"/>
                                        <p:tgtEl>
                                          <p:spTgt spid="16"/>
                                        </p:tgtEl>
                                        <p:attrNameLst>
                                          <p:attrName>ppt_x</p:attrName>
                                        </p:attrNameLst>
                                      </p:cBhvr>
                                      <p:tavLst>
                                        <p:tav tm="0">
                                          <p:val>
                                            <p:strVal val="#ppt_x"/>
                                          </p:val>
                                        </p:tav>
                                        <p:tav tm="100000">
                                          <p:val>
                                            <p:strVal val="#ppt_x"/>
                                          </p:val>
                                        </p:tav>
                                      </p:tavLst>
                                    </p:anim>
                                    <p:anim calcmode="lin" valueType="num">
                                      <p:cBhvr>
                                        <p:cTn id="13" dur="1000" fill="hold"/>
                                        <p:tgtEl>
                                          <p:spTgt spid="16"/>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22" presetClass="entr" presetSubtype="1" fill="hold" nodeType="after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up)">
                                      <p:cBhvr>
                                        <p:cTn id="1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6"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323527" y="559456"/>
            <a:ext cx="8673941" cy="2952328"/>
          </a:xfrm>
          <a:prstGeom prst="rect">
            <a:avLst/>
          </a:prstGeom>
          <a:solidFill>
            <a:schemeClr val="tx1"/>
          </a:solidFill>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8" name="Picture 2" descr="C:\Users\Gerhard\Documents\_Estudios Biblicos PPT\ondaWEB60.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2536" y="2571750"/>
            <a:ext cx="9702826" cy="2571750"/>
          </a:xfrm>
          <a:prstGeom prst="rect">
            <a:avLst/>
          </a:prstGeom>
          <a:noFill/>
          <a:extLst>
            <a:ext uri="{909E8E84-426E-40DD-AFC4-6F175D3DCCD1}">
              <a14:hiddenFill xmlns:a14="http://schemas.microsoft.com/office/drawing/2010/main">
                <a:solidFill>
                  <a:srgbClr val="FFFFFF"/>
                </a:solidFill>
              </a14:hiddenFill>
            </a:ext>
          </a:extLst>
        </p:spPr>
      </p:pic>
      <p:pic>
        <p:nvPicPr>
          <p:cNvPr id="3" name="Imagen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72990" y="1905430"/>
            <a:ext cx="2146882" cy="1431255"/>
          </a:xfrm>
          <a:prstGeom prst="rect">
            <a:avLst/>
          </a:prstGeom>
        </p:spPr>
      </p:pic>
      <p:pic>
        <p:nvPicPr>
          <p:cNvPr id="9" name="Imagen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65704" y="2921629"/>
            <a:ext cx="1666345" cy="1666345"/>
          </a:xfrm>
          <a:prstGeom prst="rect">
            <a:avLst/>
          </a:prstGeom>
        </p:spPr>
      </p:pic>
      <p:pic>
        <p:nvPicPr>
          <p:cNvPr id="10" name="Imagen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290098" y="2067694"/>
            <a:ext cx="2453528" cy="1067239"/>
          </a:xfrm>
          <a:prstGeom prst="rect">
            <a:avLst/>
          </a:prstGeom>
        </p:spPr>
      </p:pic>
      <p:sp>
        <p:nvSpPr>
          <p:cNvPr id="11" name="Text Box 8"/>
          <p:cNvSpPr txBox="1">
            <a:spLocks noChangeArrowheads="1"/>
          </p:cNvSpPr>
          <p:nvPr>
            <p:custDataLst>
              <p:tags r:id="rId1"/>
            </p:custDataLst>
          </p:nvPr>
        </p:nvSpPr>
        <p:spPr bwMode="auto">
          <a:xfrm>
            <a:off x="1857486" y="826939"/>
            <a:ext cx="6458929"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b="1" u="sng">
                <a:solidFill>
                  <a:schemeClr val="tx1"/>
                </a:solidFill>
                <a:latin typeface="Arial" charset="0"/>
              </a:defRPr>
            </a:lvl1pPr>
            <a:lvl2pPr marL="742950" indent="-285750" eaLnBrk="0" hangingPunct="0">
              <a:defRPr b="1" u="sng">
                <a:solidFill>
                  <a:schemeClr val="tx1"/>
                </a:solidFill>
                <a:latin typeface="Arial" charset="0"/>
              </a:defRPr>
            </a:lvl2pPr>
            <a:lvl3pPr marL="1143000" indent="-228600" eaLnBrk="0" hangingPunct="0">
              <a:defRPr b="1" u="sng">
                <a:solidFill>
                  <a:schemeClr val="tx1"/>
                </a:solidFill>
                <a:latin typeface="Arial" charset="0"/>
              </a:defRPr>
            </a:lvl3pPr>
            <a:lvl4pPr marL="1600200" indent="-228600" eaLnBrk="0" hangingPunct="0">
              <a:defRPr b="1" u="sng">
                <a:solidFill>
                  <a:schemeClr val="tx1"/>
                </a:solidFill>
                <a:latin typeface="Arial" charset="0"/>
              </a:defRPr>
            </a:lvl4pPr>
            <a:lvl5pPr marL="2057400" indent="-228600" eaLnBrk="0" hangingPunct="0">
              <a:defRPr b="1" u="sng">
                <a:solidFill>
                  <a:schemeClr val="tx1"/>
                </a:solidFill>
                <a:latin typeface="Arial" charset="0"/>
              </a:defRPr>
            </a:lvl5pPr>
            <a:lvl6pPr marL="2514600" indent="-228600" eaLnBrk="0" fontAlgn="base" hangingPunct="0">
              <a:spcBef>
                <a:spcPct val="0"/>
              </a:spcBef>
              <a:spcAft>
                <a:spcPct val="0"/>
              </a:spcAft>
              <a:defRPr b="1" u="sng">
                <a:solidFill>
                  <a:schemeClr val="tx1"/>
                </a:solidFill>
                <a:latin typeface="Arial" charset="0"/>
              </a:defRPr>
            </a:lvl6pPr>
            <a:lvl7pPr marL="2971800" indent="-228600" eaLnBrk="0" fontAlgn="base" hangingPunct="0">
              <a:spcBef>
                <a:spcPct val="0"/>
              </a:spcBef>
              <a:spcAft>
                <a:spcPct val="0"/>
              </a:spcAft>
              <a:defRPr b="1" u="sng">
                <a:solidFill>
                  <a:schemeClr val="tx1"/>
                </a:solidFill>
                <a:latin typeface="Arial" charset="0"/>
              </a:defRPr>
            </a:lvl7pPr>
            <a:lvl8pPr marL="3429000" indent="-228600" eaLnBrk="0" fontAlgn="base" hangingPunct="0">
              <a:spcBef>
                <a:spcPct val="0"/>
              </a:spcBef>
              <a:spcAft>
                <a:spcPct val="0"/>
              </a:spcAft>
              <a:defRPr b="1" u="sng">
                <a:solidFill>
                  <a:schemeClr val="tx1"/>
                </a:solidFill>
                <a:latin typeface="Arial" charset="0"/>
              </a:defRPr>
            </a:lvl8pPr>
            <a:lvl9pPr marL="3886200" indent="-228600" eaLnBrk="0" fontAlgn="base" hangingPunct="0">
              <a:spcBef>
                <a:spcPct val="0"/>
              </a:spcBef>
              <a:spcAft>
                <a:spcPct val="0"/>
              </a:spcAft>
              <a:defRPr b="1" u="sng">
                <a:solidFill>
                  <a:schemeClr val="tx1"/>
                </a:solidFill>
                <a:latin typeface="Arial" charset="0"/>
              </a:defRPr>
            </a:lvl9pPr>
          </a:lstStyle>
          <a:p>
            <a:pPr lvl="0" algn="ctr" eaLnBrk="1" fontAlgn="auto" hangingPunct="1">
              <a:spcBef>
                <a:spcPct val="50000"/>
              </a:spcBef>
              <a:spcAft>
                <a:spcPts val="0"/>
              </a:spcAft>
            </a:pPr>
            <a:r>
              <a:rPr lang="en-US" sz="3600" u="none" dirty="0" smtClean="0">
                <a:ln w="1905"/>
                <a:solidFill>
                  <a:srgbClr val="99CCFF"/>
                </a:solidFill>
                <a:effectLst>
                  <a:innerShdw blurRad="69850" dist="43180" dir="5400000">
                    <a:srgbClr val="000000">
                      <a:alpha val="65000"/>
                    </a:srgbClr>
                  </a:innerShdw>
                </a:effectLst>
                <a:latin typeface="Verdana" pitchFamily="34" charset="0"/>
              </a:rPr>
              <a:t>biblewell.org</a:t>
            </a:r>
            <a:endParaRPr lang="en-US" sz="3200" u="none" dirty="0" smtClean="0">
              <a:ln w="1905"/>
              <a:solidFill>
                <a:srgbClr val="99CCFF"/>
              </a:solidFill>
              <a:effectLst>
                <a:innerShdw blurRad="69850" dist="43180" dir="5400000">
                  <a:srgbClr val="000000">
                    <a:alpha val="65000"/>
                  </a:srgbClr>
                </a:innerShdw>
              </a:effectLst>
              <a:latin typeface="Verdana" pitchFamily="34" charset="0"/>
            </a:endParaRPr>
          </a:p>
          <a:p>
            <a:pPr algn="ctr" eaLnBrk="1" fontAlgn="auto" hangingPunct="1">
              <a:spcBef>
                <a:spcPct val="50000"/>
              </a:spcBef>
              <a:spcAft>
                <a:spcPts val="0"/>
              </a:spcAft>
            </a:pPr>
            <a:r>
              <a:rPr lang="es-ES" sz="1600" u="none" dirty="0" err="1" smtClean="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Verdana" pitchFamily="34" charset="0"/>
              </a:rPr>
              <a:t>info</a:t>
            </a:r>
            <a:r>
              <a:rPr lang="es-ES" sz="1600" u="none" dirty="0" smtClean="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Verdana" pitchFamily="34" charset="0"/>
              </a:rPr>
              <a:t>@</a:t>
            </a:r>
            <a:r>
              <a:rPr lang="en-US" sz="1600" u="none" dirty="0" smtClean="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Verdana" pitchFamily="34" charset="0"/>
              </a:rPr>
              <a:t>biblewell.org</a:t>
            </a:r>
            <a:endParaRPr lang="en-US" sz="1600" u="none"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Verdana" pitchFamily="34" charset="0"/>
            </a:endParaRPr>
          </a:p>
          <a:p>
            <a:pPr lvl="0" algn="ctr" eaLnBrk="1" fontAlgn="auto" hangingPunct="1">
              <a:spcBef>
                <a:spcPct val="50000"/>
              </a:spcBef>
              <a:spcAft>
                <a:spcPts val="0"/>
              </a:spcAft>
            </a:pPr>
            <a:endParaRPr lang="es-ES" sz="2000" u="none"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Verdana" pitchFamily="34" charset="0"/>
            </a:endParaRPr>
          </a:p>
        </p:txBody>
      </p:sp>
      <p:pic>
        <p:nvPicPr>
          <p:cNvPr id="12" name="Picture 2" descr="https://scontent-atl3-1.xx.fbcdn.net/v/t1.0-1/p200x200/27867131_1975550469430702_1862152407985540365_n.png?_nc_cat=104&amp;_nc_ht=scontent-atl3-1.xx&amp;oh=95534762a19f95bde7474727c69ad8e1&amp;oe=5C7DC15B"/>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56960" y="483518"/>
            <a:ext cx="1363331" cy="13633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860169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1"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up)">
                                      <p:cBhvr>
                                        <p:cTn id="13" dur="500"/>
                                        <p:tgtEl>
                                          <p:spTgt spid="8"/>
                                        </p:tgtEl>
                                      </p:cBhvr>
                                    </p:animEffect>
                                  </p:childTnLst>
                                </p:cTn>
                              </p:par>
                            </p:childTnLst>
                          </p:cTn>
                        </p:par>
                        <p:par>
                          <p:cTn id="14" fill="hold">
                            <p:stCondLst>
                              <p:cond delay="1500"/>
                            </p:stCondLst>
                            <p:childTnLst>
                              <p:par>
                                <p:cTn id="15" presetID="42" presetClass="entr" presetSubtype="0" fill="hold" grpId="0" nodeType="after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3" descr="C:\Users\Gerhard\Documents\_Estudios Biblicos PPT\24 El 666 y USA\U.S.A. Beast.JPG"/>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4896383" y="627534"/>
            <a:ext cx="5047500" cy="3453252"/>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2" name="1 Título"/>
          <p:cNvSpPr>
            <a:spLocks noGrp="1"/>
          </p:cNvSpPr>
          <p:nvPr>
            <p:ph type="title"/>
          </p:nvPr>
        </p:nvSpPr>
        <p:spPr>
          <a:xfrm>
            <a:off x="457200" y="267494"/>
            <a:ext cx="8229600" cy="857250"/>
          </a:xfrm>
        </p:spPr>
        <p:txBody>
          <a:bodyPr/>
          <a:lstStyle/>
          <a:p>
            <a:r>
              <a:rPr lang="es-ES" dirty="0" err="1" smtClean="0">
                <a:solidFill>
                  <a:srgbClr val="FFC000"/>
                </a:solidFill>
              </a:rPr>
              <a:t>United</a:t>
            </a:r>
            <a:r>
              <a:rPr lang="es-ES" dirty="0" smtClean="0">
                <a:solidFill>
                  <a:srgbClr val="FFC000"/>
                </a:solidFill>
              </a:rPr>
              <a:t> </a:t>
            </a:r>
            <a:r>
              <a:rPr lang="es-ES" dirty="0" err="1" smtClean="0">
                <a:solidFill>
                  <a:srgbClr val="FFC000"/>
                </a:solidFill>
              </a:rPr>
              <a:t>States</a:t>
            </a:r>
            <a:endParaRPr lang="es-AR" dirty="0">
              <a:solidFill>
                <a:srgbClr val="FFC000"/>
              </a:solidFill>
            </a:endParaRPr>
          </a:p>
        </p:txBody>
      </p:sp>
      <p:sp>
        <p:nvSpPr>
          <p:cNvPr id="3" name="2 Marcador de contenido"/>
          <p:cNvSpPr>
            <a:spLocks noGrp="1"/>
          </p:cNvSpPr>
          <p:nvPr>
            <p:ph idx="1"/>
          </p:nvPr>
        </p:nvSpPr>
        <p:spPr>
          <a:xfrm>
            <a:off x="457200" y="1275606"/>
            <a:ext cx="5554960" cy="3672408"/>
          </a:xfrm>
          <a:solidFill>
            <a:srgbClr val="FFFFFF">
              <a:alpha val="49020"/>
            </a:srgbClr>
          </a:solidFill>
          <a:effectLst>
            <a:glow rad="304800">
              <a:schemeClr val="tx2">
                <a:alpha val="36000"/>
              </a:schemeClr>
            </a:glow>
          </a:effectLst>
        </p:spPr>
        <p:txBody>
          <a:bodyPr>
            <a:normAutofit fontScale="85000" lnSpcReduction="10000"/>
          </a:bodyPr>
          <a:lstStyle/>
          <a:p>
            <a:r>
              <a:rPr lang="en-US" sz="2800" b="1" dirty="0" smtClean="0">
                <a:solidFill>
                  <a:srgbClr val="002060"/>
                </a:solidFill>
                <a:latin typeface="+mj-lt"/>
              </a:rPr>
              <a:t>It gained its independence in 1776</a:t>
            </a:r>
          </a:p>
          <a:p>
            <a:r>
              <a:rPr lang="en-US" sz="2800" dirty="0" smtClean="0">
                <a:solidFill>
                  <a:srgbClr val="002060"/>
                </a:solidFill>
                <a:latin typeface="+mj-lt"/>
              </a:rPr>
              <a:t>It emerged in America, a region where no nations existed </a:t>
            </a:r>
          </a:p>
          <a:p>
            <a:r>
              <a:rPr lang="en-US" sz="2800" dirty="0" smtClean="0">
                <a:solidFill>
                  <a:srgbClr val="002060"/>
                </a:solidFill>
                <a:latin typeface="+mj-lt"/>
              </a:rPr>
              <a:t>It is a pacifist nation through its excellence, and its constitution has been based on two fundamental principles: Civil freedom and religious freedom </a:t>
            </a:r>
          </a:p>
          <a:p>
            <a:r>
              <a:rPr lang="en-US" sz="2800" dirty="0" smtClean="0">
                <a:solidFill>
                  <a:srgbClr val="002060"/>
                </a:solidFill>
                <a:latin typeface="+mj-lt"/>
              </a:rPr>
              <a:t>When the time comes, it will use the Dragon's methods</a:t>
            </a:r>
            <a:endParaRPr lang="es-AR" dirty="0">
              <a:solidFill>
                <a:srgbClr val="002060"/>
              </a:solidFill>
              <a:latin typeface="+mj-lt"/>
            </a:endParaRPr>
          </a:p>
        </p:txBody>
      </p:sp>
      <p:pic>
        <p:nvPicPr>
          <p:cNvPr id="5" name="Picture 2" descr="C:\Users\Gerhard\Documents\_Estudios Biblicos PPT\loguito.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4573885"/>
            <a:ext cx="927101" cy="560387"/>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Resultado de imagen para 2016 gold buffalo coin"/>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887997" y="195486"/>
            <a:ext cx="3256003" cy="3256004"/>
          </a:xfrm>
          <a:prstGeom prst="rect">
            <a:avLst/>
          </a:prstGeom>
          <a:noFill/>
          <a:extLst>
            <a:ext uri="{909E8E84-426E-40DD-AFC4-6F175D3DCCD1}">
              <a14:hiddenFill xmlns:a14="http://schemas.microsoft.com/office/drawing/2010/main">
                <a:solidFill>
                  <a:srgbClr val="FFFFFF"/>
                </a:solidFill>
              </a14:hiddenFill>
            </a:ext>
          </a:extLst>
        </p:spPr>
      </p:pic>
      <p:pic>
        <p:nvPicPr>
          <p:cNvPr id="9" name="Imagen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740352" y="4515966"/>
            <a:ext cx="1365734" cy="594069"/>
          </a:xfrm>
          <a:prstGeom prst="rect">
            <a:avLst/>
          </a:prstGeom>
        </p:spPr>
      </p:pic>
    </p:spTree>
    <p:extLst>
      <p:ext uri="{BB962C8B-B14F-4D97-AF65-F5344CB8AC3E}">
        <p14:creationId xmlns:p14="http://schemas.microsoft.com/office/powerpoint/2010/main" val="342909319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3">
                                            <p:bg/>
                                          </p:spTgt>
                                        </p:tgtEl>
                                        <p:attrNameLst>
                                          <p:attrName>style.visibility</p:attrName>
                                        </p:attrNameLst>
                                      </p:cBhvr>
                                      <p:to>
                                        <p:strVal val="visible"/>
                                      </p:to>
                                    </p:set>
                                    <p:animEffect transition="in" filter="fade">
                                      <p:cBhvr>
                                        <p:cTn id="13" dur="1000"/>
                                        <p:tgtEl>
                                          <p:spTgt spid="3">
                                            <p:bg/>
                                          </p:spTgt>
                                        </p:tgtEl>
                                      </p:cBhvr>
                                    </p:animEffect>
                                    <p:anim calcmode="lin" valueType="num">
                                      <p:cBhvr>
                                        <p:cTn id="14" dur="1000" fill="hold"/>
                                        <p:tgtEl>
                                          <p:spTgt spid="3">
                                            <p:bg/>
                                          </p:spTgt>
                                        </p:tgtEl>
                                        <p:attrNameLst>
                                          <p:attrName>ppt_x</p:attrName>
                                        </p:attrNameLst>
                                      </p:cBhvr>
                                      <p:tavLst>
                                        <p:tav tm="0">
                                          <p:val>
                                            <p:strVal val="#ppt_x"/>
                                          </p:val>
                                        </p:tav>
                                        <p:tav tm="100000">
                                          <p:val>
                                            <p:strVal val="#ppt_x"/>
                                          </p:val>
                                        </p:tav>
                                      </p:tavLst>
                                    </p:anim>
                                    <p:anim calcmode="lin" valueType="num">
                                      <p:cBhvr>
                                        <p:cTn id="15" dur="1000" fill="hold"/>
                                        <p:tgtEl>
                                          <p:spTgt spid="3">
                                            <p:bg/>
                                          </p:spTgt>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3">
                                            <p:txEl>
                                              <p:pRg st="0" end="0"/>
                                            </p:txEl>
                                          </p:spTgt>
                                        </p:tgtEl>
                                        <p:attrNameLst>
                                          <p:attrName>style.visibility</p:attrName>
                                        </p:attrNameLst>
                                      </p:cBhvr>
                                      <p:to>
                                        <p:strVal val="visible"/>
                                      </p:to>
                                    </p:set>
                                    <p:animEffect transition="in" filter="fade">
                                      <p:cBhvr>
                                        <p:cTn id="20" dur="1000"/>
                                        <p:tgtEl>
                                          <p:spTgt spid="3">
                                            <p:txEl>
                                              <p:pRg st="0" end="0"/>
                                            </p:txEl>
                                          </p:spTgt>
                                        </p:tgtEl>
                                      </p:cBhvr>
                                    </p:animEffect>
                                    <p:anim calcmode="lin" valueType="num">
                                      <p:cBhvr>
                                        <p:cTn id="21"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22"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3">
                                            <p:txEl>
                                              <p:pRg st="1" end="1"/>
                                            </p:txEl>
                                          </p:spTgt>
                                        </p:tgtEl>
                                        <p:attrNameLst>
                                          <p:attrName>style.visibility</p:attrName>
                                        </p:attrNameLst>
                                      </p:cBhvr>
                                      <p:to>
                                        <p:strVal val="visible"/>
                                      </p:to>
                                    </p:set>
                                    <p:animEffect transition="in" filter="fade">
                                      <p:cBhvr>
                                        <p:cTn id="27" dur="1000"/>
                                        <p:tgtEl>
                                          <p:spTgt spid="3">
                                            <p:txEl>
                                              <p:pRg st="1" end="1"/>
                                            </p:txEl>
                                          </p:spTgt>
                                        </p:tgtEl>
                                      </p:cBhvr>
                                    </p:animEffect>
                                    <p:anim calcmode="lin" valueType="num">
                                      <p:cBhvr>
                                        <p:cTn id="2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3">
                                            <p:txEl>
                                              <p:pRg st="2" end="2"/>
                                            </p:txEl>
                                          </p:spTgt>
                                        </p:tgtEl>
                                        <p:attrNameLst>
                                          <p:attrName>style.visibility</p:attrName>
                                        </p:attrNameLst>
                                      </p:cBhvr>
                                      <p:to>
                                        <p:strVal val="visible"/>
                                      </p:to>
                                    </p:set>
                                    <p:animEffect transition="in" filter="fade">
                                      <p:cBhvr>
                                        <p:cTn id="34" dur="1000"/>
                                        <p:tgtEl>
                                          <p:spTgt spid="3">
                                            <p:txEl>
                                              <p:pRg st="2" end="2"/>
                                            </p:txEl>
                                          </p:spTgt>
                                        </p:tgtEl>
                                      </p:cBhvr>
                                    </p:animEffect>
                                    <p:anim calcmode="lin" valueType="num">
                                      <p:cBhvr>
                                        <p:cTn id="3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par>
                          <p:cTn id="37" fill="hold">
                            <p:stCondLst>
                              <p:cond delay="1000"/>
                            </p:stCondLst>
                            <p:childTnLst>
                              <p:par>
                                <p:cTn id="38" presetID="10" presetClass="exit" presetSubtype="0" fill="hold" nodeType="afterEffect">
                                  <p:stCondLst>
                                    <p:cond delay="0"/>
                                  </p:stCondLst>
                                  <p:childTnLst>
                                    <p:animEffect transition="out" filter="fade">
                                      <p:cBhvr>
                                        <p:cTn id="39" dur="3000"/>
                                        <p:tgtEl>
                                          <p:spTgt spid="6"/>
                                        </p:tgtEl>
                                      </p:cBhvr>
                                    </p:animEffect>
                                    <p:set>
                                      <p:cBhvr>
                                        <p:cTn id="40" dur="1" fill="hold">
                                          <p:stCondLst>
                                            <p:cond delay="2999"/>
                                          </p:stCondLst>
                                        </p:cTn>
                                        <p:tgtEl>
                                          <p:spTgt spid="6"/>
                                        </p:tgtEl>
                                        <p:attrNameLst>
                                          <p:attrName>style.visibility</p:attrName>
                                        </p:attrNameLst>
                                      </p:cBhvr>
                                      <p:to>
                                        <p:strVal val="hidden"/>
                                      </p:to>
                                    </p:set>
                                  </p:childTnLst>
                                </p:cTn>
                              </p:par>
                              <p:par>
                                <p:cTn id="41" presetID="10" presetClass="entr" presetSubtype="0" fill="hold" nodeType="withEffect">
                                  <p:stCondLst>
                                    <p:cond delay="0"/>
                                  </p:stCondLst>
                                  <p:childTnLst>
                                    <p:set>
                                      <p:cBhvr>
                                        <p:cTn id="42" dur="1" fill="hold">
                                          <p:stCondLst>
                                            <p:cond delay="0"/>
                                          </p:stCondLst>
                                        </p:cTn>
                                        <p:tgtEl>
                                          <p:spTgt spid="2050"/>
                                        </p:tgtEl>
                                        <p:attrNameLst>
                                          <p:attrName>style.visibility</p:attrName>
                                        </p:attrNameLst>
                                      </p:cBhvr>
                                      <p:to>
                                        <p:strVal val="visible"/>
                                      </p:to>
                                    </p:set>
                                    <p:animEffect transition="in" filter="fade">
                                      <p:cBhvr>
                                        <p:cTn id="43" dur="3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uiExpand="1" build="p"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a:p>
        </p:txBody>
      </p:sp>
      <p:sp>
        <p:nvSpPr>
          <p:cNvPr id="5" name="Marcador de contenido 4"/>
          <p:cNvSpPr>
            <a:spLocks noGrp="1"/>
          </p:cNvSpPr>
          <p:nvPr>
            <p:ph idx="1"/>
          </p:nvPr>
        </p:nvSpPr>
        <p:spPr/>
        <p:txBody>
          <a:bodyPr/>
          <a:lstStyle/>
          <a:p>
            <a:endParaRPr lang="es-ES"/>
          </a:p>
        </p:txBody>
      </p:sp>
      <p:pic>
        <p:nvPicPr>
          <p:cNvPr id="7" name="Imagen 6"/>
          <p:cNvPicPr>
            <a:picLocks noChangeAspect="1"/>
          </p:cNvPicPr>
          <p:nvPr/>
        </p:nvPicPr>
        <p:blipFill>
          <a:blip r:embed="rId3" cstate="print"/>
          <a:stretch>
            <a:fillRect/>
          </a:stretch>
        </p:blipFill>
        <p:spPr>
          <a:xfrm>
            <a:off x="35496" y="-122322"/>
            <a:ext cx="9100252" cy="6798528"/>
          </a:xfrm>
          <a:prstGeom prst="rect">
            <a:avLst/>
          </a:prstGeom>
        </p:spPr>
      </p:pic>
      <p:pic>
        <p:nvPicPr>
          <p:cNvPr id="8" name="Picture 2" descr="C:\Users\Gerhard\Documents\_Estudios Biblicos PPT\ondaWEB60.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2536" y="2571750"/>
            <a:ext cx="9702826" cy="2571750"/>
          </a:xfrm>
          <a:prstGeom prst="rect">
            <a:avLst/>
          </a:prstGeom>
          <a:noFill/>
          <a:extLst>
            <a:ext uri="{909E8E84-426E-40DD-AFC4-6F175D3DCCD1}">
              <a14:hiddenFill xmlns:a14="http://schemas.microsoft.com/office/drawing/2010/main">
                <a:solidFill>
                  <a:srgbClr val="FFFFFF"/>
                </a:solidFill>
              </a14:hiddenFill>
            </a:ext>
          </a:extLst>
        </p:spPr>
      </p:pic>
      <p:pic>
        <p:nvPicPr>
          <p:cNvPr id="10" name="Imagen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96336" y="5812110"/>
            <a:ext cx="1365734" cy="594069"/>
          </a:xfrm>
          <a:prstGeom prst="rect">
            <a:avLst/>
          </a:prstGeom>
        </p:spPr>
      </p:pic>
    </p:spTree>
    <p:extLst>
      <p:ext uri="{BB962C8B-B14F-4D97-AF65-F5344CB8AC3E}">
        <p14:creationId xmlns:p14="http://schemas.microsoft.com/office/powerpoint/2010/main" val="13204953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2" descr="C:\Users\Gerhard\Documents\_Estudios Biblicos PPT\24 El 666 y USA\fondo1.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5549" b="19451"/>
          <a:stretch/>
        </p:blipFill>
        <p:spPr bwMode="auto">
          <a:xfrm>
            <a:off x="-6378" y="0"/>
            <a:ext cx="9144000" cy="51435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Gerhard\Documents\_Estudios Biblicos PPT\ondaWEB60.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2536" y="2571750"/>
            <a:ext cx="9702826" cy="2571750"/>
          </a:xfrm>
          <a:prstGeom prst="rect">
            <a:avLst/>
          </a:prstGeom>
          <a:noFill/>
          <a:extLst>
            <a:ext uri="{909E8E84-426E-40DD-AFC4-6F175D3DCCD1}">
              <a14:hiddenFill xmlns:a14="http://schemas.microsoft.com/office/drawing/2010/main">
                <a:solidFill>
                  <a:srgbClr val="FFFFFF"/>
                </a:solidFill>
              </a14:hiddenFill>
            </a:ext>
          </a:extLst>
        </p:spPr>
      </p:pic>
      <p:sp>
        <p:nvSpPr>
          <p:cNvPr id="3" name="2 Marcador de contenido"/>
          <p:cNvSpPr>
            <a:spLocks noGrp="1"/>
          </p:cNvSpPr>
          <p:nvPr>
            <p:ph idx="1"/>
          </p:nvPr>
        </p:nvSpPr>
        <p:spPr>
          <a:xfrm>
            <a:off x="292657" y="555526"/>
            <a:ext cx="4063319" cy="4298552"/>
          </a:xfrm>
        </p:spPr>
        <p:txBody>
          <a:bodyP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indent="0">
              <a:buNone/>
            </a:pPr>
            <a:r>
              <a:rPr lang="en-US" sz="3600" b="1" i="1" dirty="0" smtClean="0">
                <a:solidFill>
                  <a:srgbClr val="002060"/>
                </a:solidFill>
              </a:rPr>
              <a:t>What are the future movements of the United States, according to Biblical prophecy? </a:t>
            </a:r>
            <a:endParaRPr lang="de-DE" sz="3600" dirty="0">
              <a:solidFill>
                <a:srgbClr val="002060"/>
              </a:solidFill>
            </a:endParaRPr>
          </a:p>
        </p:txBody>
      </p:sp>
      <p:pic>
        <p:nvPicPr>
          <p:cNvPr id="4" name="Picture 2" descr="C:\Users\Gerhard\Documents\_Estudios Biblicos PPT\loguito.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4573885"/>
            <a:ext cx="927101" cy="560387"/>
          </a:xfrm>
          <a:prstGeom prst="rect">
            <a:avLst/>
          </a:prstGeom>
          <a:noFill/>
          <a:extLst>
            <a:ext uri="{909E8E84-426E-40DD-AFC4-6F175D3DCCD1}">
              <a14:hiddenFill xmlns:a14="http://schemas.microsoft.com/office/drawing/2010/main">
                <a:solidFill>
                  <a:srgbClr val="FFFFFF"/>
                </a:solidFill>
              </a14:hiddenFill>
            </a:ext>
          </a:extLst>
        </p:spPr>
      </p:pic>
      <p:sp>
        <p:nvSpPr>
          <p:cNvPr id="2" name="AutoShape 2" descr="Resultado de imagen para usa"/>
          <p:cNvSpPr>
            <a:spLocks noChangeAspect="1" noChangeArrowheads="1"/>
          </p:cNvSpPr>
          <p:nvPr/>
        </p:nvSpPr>
        <p:spPr bwMode="auto">
          <a:xfrm>
            <a:off x="155575" y="-1189038"/>
            <a:ext cx="4724400" cy="24765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AR"/>
          </a:p>
        </p:txBody>
      </p:sp>
      <p:pic>
        <p:nvPicPr>
          <p:cNvPr id="3075" name="Picture 3"/>
          <p:cNvPicPr>
            <a:picLocks noChangeAspect="1" noChangeArrowheads="1"/>
          </p:cNvPicPr>
          <p:nvPr/>
        </p:nvPicPr>
        <p:blipFill>
          <a:blip r:embed="rId6" cstate="print">
            <a:clrChange>
              <a:clrFrom>
                <a:srgbClr val="FFFFFF"/>
              </a:clrFrom>
              <a:clrTo>
                <a:srgbClr val="FFFFFF">
                  <a:alpha val="0"/>
                </a:srgbClr>
              </a:clrTo>
            </a:clrChange>
            <a:extLst>
              <a:ext uri="{BEBA8EAE-BF5A-486C-A8C5-ECC9F3942E4B}">
                <a14:imgProps xmlns:a14="http://schemas.microsoft.com/office/drawing/2010/main">
                  <a14:imgLayer r:embed="rId7">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4895694" y="249247"/>
            <a:ext cx="3921903" cy="20621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Imagen 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668344" y="4443958"/>
            <a:ext cx="1365734" cy="594069"/>
          </a:xfrm>
          <a:prstGeom prst="rect">
            <a:avLst/>
          </a:prstGeom>
        </p:spPr>
      </p:pic>
    </p:spTree>
    <p:extLst>
      <p:ext uri="{BB962C8B-B14F-4D97-AF65-F5344CB8AC3E}">
        <p14:creationId xmlns:p14="http://schemas.microsoft.com/office/powerpoint/2010/main" val="272203602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1000"/>
                                        <p:tgtEl>
                                          <p:spTgt spid="3">
                                            <p:txEl>
                                              <p:pRg st="0" end="0"/>
                                            </p:txEl>
                                          </p:spTgt>
                                        </p:tgtEl>
                                      </p:cBhvr>
                                    </p:animEffect>
                                    <p:anim calcmode="lin" valueType="num">
                                      <p:cBhvr>
                                        <p:cTn id="12"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3"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10" presetClass="entr" presetSubtype="0" fill="hold" nodeType="afterEffect">
                                  <p:stCondLst>
                                    <p:cond delay="0"/>
                                  </p:stCondLst>
                                  <p:childTnLst>
                                    <p:set>
                                      <p:cBhvr>
                                        <p:cTn id="16" dur="1" fill="hold">
                                          <p:stCondLst>
                                            <p:cond delay="0"/>
                                          </p:stCondLst>
                                        </p:cTn>
                                        <p:tgtEl>
                                          <p:spTgt spid="3075"/>
                                        </p:tgtEl>
                                        <p:attrNameLst>
                                          <p:attrName>style.visibility</p:attrName>
                                        </p:attrNameLst>
                                      </p:cBhvr>
                                      <p:to>
                                        <p:strVal val="visible"/>
                                      </p:to>
                                    </p:set>
                                    <p:animEffect transition="in" filter="fade">
                                      <p:cBhvr>
                                        <p:cTn id="17" dur="2000"/>
                                        <p:tgtEl>
                                          <p:spTgt spid="30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descr="C:\Users\Gerhard\Documents\_Estudios Biblicos PPT\26 Como identificar profeta\versiculos.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3279"/>
            <a:ext cx="9146345" cy="515677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C:\Users\Gerhard\Documents\_Estudios Biblicos PPT\24 El 666 y USA\p_14-.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44741" y="237722"/>
            <a:ext cx="3651795" cy="5165199"/>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pic>
        <p:nvPicPr>
          <p:cNvPr id="7" name="Picture 2" descr="C:\Users\Gerhard\Documents\_Estudios Biblicos PPT\ondaWEB60.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2536" y="2571750"/>
            <a:ext cx="9702826" cy="2571750"/>
          </a:xfrm>
          <a:prstGeom prst="rect">
            <a:avLst/>
          </a:prstGeom>
          <a:noFill/>
          <a:extLst>
            <a:ext uri="{909E8E84-426E-40DD-AFC4-6F175D3DCCD1}">
              <a14:hiddenFill xmlns:a14="http://schemas.microsoft.com/office/drawing/2010/main">
                <a:solidFill>
                  <a:srgbClr val="FFFFFF"/>
                </a:solidFill>
              </a14:hiddenFill>
            </a:ext>
          </a:extLst>
        </p:spPr>
      </p:pic>
      <p:sp>
        <p:nvSpPr>
          <p:cNvPr id="3" name="2 Marcador de contenido"/>
          <p:cNvSpPr>
            <a:spLocks noGrp="1"/>
          </p:cNvSpPr>
          <p:nvPr>
            <p:ph idx="1"/>
          </p:nvPr>
        </p:nvSpPr>
        <p:spPr>
          <a:xfrm>
            <a:off x="323528" y="771550"/>
            <a:ext cx="6533255" cy="3744416"/>
          </a:xfrm>
        </p:spPr>
        <p:txBody>
          <a:bodyP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indent="0">
              <a:buNone/>
            </a:pPr>
            <a:r>
              <a:rPr lang="es-AR" sz="2400" b="1" i="1" spc="50" dirty="0" smtClean="0">
                <a:ln w="11430"/>
                <a:solidFill>
                  <a:srgbClr val="C00000"/>
                </a:solidFill>
                <a:effectLst>
                  <a:outerShdw blurRad="38100" dist="38100" dir="2700000" algn="tl">
                    <a:srgbClr val="000000">
                      <a:alpha val="43137"/>
                    </a:srgbClr>
                  </a:outerShdw>
                </a:effectLst>
              </a:rPr>
              <a:t>“</a:t>
            </a:r>
            <a:r>
              <a:rPr lang="en-US" sz="2400" b="1" i="1" dirty="0" smtClean="0">
                <a:solidFill>
                  <a:srgbClr val="C00000"/>
                </a:solidFill>
                <a:effectLst>
                  <a:outerShdw blurRad="38100" dist="38100" dir="2700000" algn="tl">
                    <a:srgbClr val="000000">
                      <a:alpha val="43137"/>
                    </a:srgbClr>
                  </a:outerShdw>
                </a:effectLst>
              </a:rPr>
              <a:t>And he </a:t>
            </a:r>
            <a:r>
              <a:rPr lang="en-US" sz="2400" b="1" i="1" dirty="0" err="1" smtClean="0">
                <a:solidFill>
                  <a:srgbClr val="C00000"/>
                </a:solidFill>
                <a:effectLst>
                  <a:outerShdw blurRad="38100" dist="38100" dir="2700000" algn="tl">
                    <a:srgbClr val="000000">
                      <a:alpha val="43137"/>
                    </a:srgbClr>
                  </a:outerShdw>
                </a:effectLst>
              </a:rPr>
              <a:t>exerciseth</a:t>
            </a:r>
            <a:r>
              <a:rPr lang="en-US" sz="2400" b="1" i="1" dirty="0" smtClean="0">
                <a:solidFill>
                  <a:srgbClr val="C00000"/>
                </a:solidFill>
                <a:effectLst>
                  <a:outerShdw blurRad="38100" dist="38100" dir="2700000" algn="tl">
                    <a:srgbClr val="000000">
                      <a:alpha val="43137"/>
                    </a:srgbClr>
                  </a:outerShdw>
                </a:effectLst>
              </a:rPr>
              <a:t> all the power of the first beast before him, and </a:t>
            </a:r>
            <a:r>
              <a:rPr lang="en-US" sz="2400" b="1" i="1" dirty="0" err="1" smtClean="0">
                <a:solidFill>
                  <a:srgbClr val="C00000"/>
                </a:solidFill>
                <a:effectLst>
                  <a:outerShdw blurRad="38100" dist="38100" dir="2700000" algn="tl">
                    <a:srgbClr val="000000">
                      <a:alpha val="43137"/>
                    </a:srgbClr>
                  </a:outerShdw>
                </a:effectLst>
              </a:rPr>
              <a:t>causeth</a:t>
            </a:r>
            <a:r>
              <a:rPr lang="en-US" sz="2400" b="1" i="1" dirty="0" smtClean="0">
                <a:solidFill>
                  <a:srgbClr val="C00000"/>
                </a:solidFill>
                <a:effectLst>
                  <a:outerShdw blurRad="38100" dist="38100" dir="2700000" algn="tl">
                    <a:srgbClr val="000000">
                      <a:alpha val="43137"/>
                    </a:srgbClr>
                  </a:outerShdw>
                </a:effectLst>
              </a:rPr>
              <a:t> the earth and them which dwell therein to worship the first beast.</a:t>
            </a:r>
            <a:endParaRPr lang="es-AR" sz="2400" b="1" i="1" spc="50" dirty="0">
              <a:ln w="11430"/>
              <a:solidFill>
                <a:srgbClr val="C00000"/>
              </a:solidFill>
              <a:effectLst>
                <a:outerShdw blurRad="38100" dist="38100" dir="2700000" algn="tl">
                  <a:srgbClr val="000000">
                    <a:alpha val="43137"/>
                  </a:srgbClr>
                </a:outerShdw>
              </a:effectLst>
            </a:endParaRPr>
          </a:p>
          <a:p>
            <a:pPr marL="0" indent="0">
              <a:buNone/>
            </a:pPr>
            <a:r>
              <a:rPr lang="en-US" sz="2400" b="1" i="1" dirty="0" smtClean="0">
                <a:solidFill>
                  <a:srgbClr val="C00000"/>
                </a:solidFill>
                <a:effectLst>
                  <a:outerShdw blurRad="38100" dist="38100" dir="2700000" algn="tl">
                    <a:srgbClr val="000000">
                      <a:alpha val="43137"/>
                    </a:srgbClr>
                  </a:outerShdw>
                </a:effectLst>
              </a:rPr>
              <a:t>And he doeth great wonders, so that he </a:t>
            </a:r>
            <a:r>
              <a:rPr lang="en-US" sz="2400" b="1" i="1" dirty="0" err="1" smtClean="0">
                <a:solidFill>
                  <a:srgbClr val="C00000"/>
                </a:solidFill>
                <a:effectLst>
                  <a:outerShdw blurRad="38100" dist="38100" dir="2700000" algn="tl">
                    <a:srgbClr val="000000">
                      <a:alpha val="43137"/>
                    </a:srgbClr>
                  </a:outerShdw>
                </a:effectLst>
              </a:rPr>
              <a:t>maketh</a:t>
            </a:r>
            <a:r>
              <a:rPr lang="en-US" sz="2400" b="1" i="1" dirty="0" smtClean="0">
                <a:solidFill>
                  <a:srgbClr val="C00000"/>
                </a:solidFill>
                <a:effectLst>
                  <a:outerShdw blurRad="38100" dist="38100" dir="2700000" algn="tl">
                    <a:srgbClr val="000000">
                      <a:alpha val="43137"/>
                    </a:srgbClr>
                  </a:outerShdw>
                </a:effectLst>
              </a:rPr>
              <a:t> fire come down from heaven on the earth in the sight of men </a:t>
            </a:r>
          </a:p>
          <a:p>
            <a:pPr marL="0" indent="0">
              <a:buNone/>
            </a:pPr>
            <a:r>
              <a:rPr lang="en-US" sz="2400" b="1" i="1" dirty="0" smtClean="0">
                <a:solidFill>
                  <a:srgbClr val="C00000"/>
                </a:solidFill>
                <a:effectLst>
                  <a:outerShdw blurRad="38100" dist="38100" dir="2700000" algn="tl">
                    <a:srgbClr val="000000">
                      <a:alpha val="43137"/>
                    </a:srgbClr>
                  </a:outerShdw>
                </a:effectLst>
              </a:rPr>
              <a:t>And </a:t>
            </a:r>
            <a:r>
              <a:rPr lang="en-US" sz="2400" b="1" i="1" dirty="0" err="1" smtClean="0">
                <a:solidFill>
                  <a:srgbClr val="C00000"/>
                </a:solidFill>
                <a:effectLst>
                  <a:outerShdw blurRad="38100" dist="38100" dir="2700000" algn="tl">
                    <a:srgbClr val="000000">
                      <a:alpha val="43137"/>
                    </a:srgbClr>
                  </a:outerShdw>
                </a:effectLst>
              </a:rPr>
              <a:t>deceiveth</a:t>
            </a:r>
            <a:r>
              <a:rPr lang="en-US" sz="2400" b="1" i="1" dirty="0" smtClean="0">
                <a:solidFill>
                  <a:srgbClr val="C00000"/>
                </a:solidFill>
                <a:effectLst>
                  <a:outerShdw blurRad="38100" dist="38100" dir="2700000" algn="tl">
                    <a:srgbClr val="000000">
                      <a:alpha val="43137"/>
                    </a:srgbClr>
                  </a:outerShdw>
                </a:effectLst>
              </a:rPr>
              <a:t> them that dwell on the earth by the means of those miracles which he had power to do in the sight of the beast.”</a:t>
            </a:r>
            <a:endParaRPr lang="es-AR" sz="2400" b="1" i="1" spc="50" dirty="0">
              <a:ln w="11430"/>
              <a:solidFill>
                <a:srgbClr val="C00000"/>
              </a:solidFill>
              <a:effectLst>
                <a:outerShdw blurRad="38100" dist="38100" dir="2700000" algn="tl">
                  <a:srgbClr val="000000">
                    <a:alpha val="43137"/>
                  </a:srgbClr>
                </a:outerShdw>
              </a:effectLst>
            </a:endParaRPr>
          </a:p>
        </p:txBody>
      </p:sp>
      <p:sp>
        <p:nvSpPr>
          <p:cNvPr id="5" name="1 Título"/>
          <p:cNvSpPr>
            <a:spLocks noGrp="1"/>
          </p:cNvSpPr>
          <p:nvPr>
            <p:ph type="title"/>
          </p:nvPr>
        </p:nvSpPr>
        <p:spPr>
          <a:xfrm>
            <a:off x="276672" y="96018"/>
            <a:ext cx="3863280" cy="459508"/>
          </a:xfrm>
        </p:spPr>
        <p:txBody>
          <a:bodyPr>
            <a:normAutofit/>
          </a:bodyPr>
          <a:lstStyle/>
          <a:p>
            <a:r>
              <a:rPr lang="es-ES" sz="2400" b="1" dirty="0" err="1" smtClean="0">
                <a:effectLst>
                  <a:outerShdw blurRad="38100" dist="38100" dir="2700000" algn="tl">
                    <a:srgbClr val="000000">
                      <a:alpha val="43137"/>
                    </a:srgbClr>
                  </a:outerShdw>
                </a:effectLst>
                <a:latin typeface="Myriad Pro" pitchFamily="34" charset="0"/>
              </a:rPr>
              <a:t>Revelation</a:t>
            </a:r>
            <a:r>
              <a:rPr lang="es-ES" sz="2400" b="1" dirty="0" smtClean="0">
                <a:effectLst>
                  <a:outerShdw blurRad="38100" dist="38100" dir="2700000" algn="tl">
                    <a:srgbClr val="000000">
                      <a:alpha val="43137"/>
                    </a:srgbClr>
                  </a:outerShdw>
                </a:effectLst>
                <a:latin typeface="Myriad Pro" pitchFamily="34" charset="0"/>
              </a:rPr>
              <a:t> 13:12 -14</a:t>
            </a:r>
            <a:endParaRPr lang="es-ES" sz="2400" b="1" dirty="0">
              <a:effectLst>
                <a:outerShdw blurRad="38100" dist="38100" dir="2700000" algn="tl">
                  <a:srgbClr val="000000">
                    <a:alpha val="43137"/>
                  </a:srgbClr>
                </a:outerShdw>
              </a:effectLst>
              <a:latin typeface="Myriad Pro" pitchFamily="34" charset="0"/>
            </a:endParaRPr>
          </a:p>
        </p:txBody>
      </p:sp>
      <p:pic>
        <p:nvPicPr>
          <p:cNvPr id="10" name="Imagen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68344" y="4443958"/>
            <a:ext cx="1365734" cy="594069"/>
          </a:xfrm>
          <a:prstGeom prst="rect">
            <a:avLst/>
          </a:prstGeom>
        </p:spPr>
      </p:pic>
    </p:spTree>
    <p:extLst>
      <p:ext uri="{BB962C8B-B14F-4D97-AF65-F5344CB8AC3E}">
        <p14:creationId xmlns:p14="http://schemas.microsoft.com/office/powerpoint/2010/main" val="195755883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grpId="0" nodeType="after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42" presetClass="entr" presetSubtype="0" fill="hold" grpId="0" nodeType="after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Effect transition="in" filter="fade">
                                      <p:cBhvr>
                                        <p:cTn id="18" dur="1000"/>
                                        <p:tgtEl>
                                          <p:spTgt spid="3">
                                            <p:txEl>
                                              <p:pRg st="1" end="1"/>
                                            </p:txEl>
                                          </p:spTgt>
                                        </p:tgtEl>
                                      </p:cBhvr>
                                    </p:animEffect>
                                    <p:anim calcmode="lin" valueType="num">
                                      <p:cBhvr>
                                        <p:cTn id="19"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0"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21" fill="hold">
                            <p:stCondLst>
                              <p:cond delay="2500"/>
                            </p:stCondLst>
                            <p:childTnLst>
                              <p:par>
                                <p:cTn id="22" presetID="22" presetClass="entr" presetSubtype="1" fill="hold" nodeType="after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ipe(up)">
                                      <p:cBhvr>
                                        <p:cTn id="2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098" name="Picture 2" descr="Resultado de imagen para trump y el papa man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512" y="-164554"/>
            <a:ext cx="8683208" cy="5794641"/>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pic>
        <p:nvPicPr>
          <p:cNvPr id="4" name="Picture 2" descr="C:\Users\Gerhard\Documents\_Estudios Biblicos PPT\ondaWEB60.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2536" y="2571750"/>
            <a:ext cx="9702826" cy="257175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Gerhard\Documents\_Estudios Biblicos PPT\loguito.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4573885"/>
            <a:ext cx="927101" cy="560387"/>
          </a:xfrm>
          <a:prstGeom prst="rect">
            <a:avLst/>
          </a:prstGeom>
          <a:noFill/>
          <a:extLst>
            <a:ext uri="{909E8E84-426E-40DD-AFC4-6F175D3DCCD1}">
              <a14:hiddenFill xmlns:a14="http://schemas.microsoft.com/office/drawing/2010/main">
                <a:solidFill>
                  <a:srgbClr val="FFFFFF"/>
                </a:solidFill>
              </a14:hiddenFill>
            </a:ext>
          </a:extLst>
        </p:spPr>
      </p:pic>
      <p:pic>
        <p:nvPicPr>
          <p:cNvPr id="7" name="Imagen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96336" y="4515966"/>
            <a:ext cx="1365734" cy="594069"/>
          </a:xfrm>
          <a:prstGeom prst="rect">
            <a:avLst/>
          </a:prstGeom>
        </p:spPr>
      </p:pic>
    </p:spTree>
    <p:extLst>
      <p:ext uri="{BB962C8B-B14F-4D97-AF65-F5344CB8AC3E}">
        <p14:creationId xmlns:p14="http://schemas.microsoft.com/office/powerpoint/2010/main" val="82831768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10.0&quot;&gt;&lt;object type=&quot;1&quot; unique_id=&quot;10001&quot;&gt;&lt;object type=&quot;8&quot; unique_id=&quot;21140&quot;&gt;&lt;/object&gt;&lt;object type=&quot;2&quot; unique_id=&quot;21141&quot;&gt;&lt;object type=&quot;3&quot; unique_id=&quot;21145&quot;&gt;&lt;property id=&quot;20148&quot; value=&quot;5&quot;/&gt;&lt;property id=&quot;20300&quot; value=&quot;Diapositiva 2 - &amp;quot;Estados Unidos&amp;quot;&quot;/&gt;&lt;property id=&quot;20307&quot; value=&quot;259&quot;/&gt;&lt;/object&gt;&lt;object type=&quot;3&quot; unique_id=&quot;23927&quot;&gt;&lt;property id=&quot;20148&quot; value=&quot;5&quot;/&gt;&lt;property id=&quot;20300&quot; value=&quot;Diapositiva 33&quot;/&gt;&lt;property id=&quot;20307&quot; value=&quot;315&quot;/&gt;&lt;/object&gt;&lt;object type=&quot;3&quot; unique_id=&quot;26565&quot;&gt;&lt;property id=&quot;20148&quot; value=&quot;5&quot;/&gt;&lt;property id=&quot;20300&quot; value=&quot;Diapositiva 1 - &amp;quot;Estados Unidos en el&amp;quot;&quot;/&gt;&lt;property id=&quot;20307&quot; value=&quot;316&quot;/&gt;&lt;/object&gt;&lt;object type=&quot;3&quot; unique_id=&quot;26566&quot;&gt;&lt;property id=&quot;20148&quot; value=&quot;5&quot;/&gt;&lt;property id=&quot;20300&quot; value=&quot;Diapositiva 32&quot;/&gt;&lt;property id=&quot;20307&quot; value=&quot;317&quot;/&gt;&lt;/object&gt;&lt;object type=&quot;3&quot; unique_id=&quot;33210&quot;&gt;&lt;property id=&quot;20148&quot; value=&quot;5&quot;/&gt;&lt;property id=&quot;20300&quot; value=&quot;Diapositiva 3&quot;/&gt;&lt;property id=&quot;20307&quot; value=&quot;374&quot;/&gt;&lt;/object&gt;&lt;object type=&quot;3&quot; unique_id=&quot;33211&quot;&gt;&lt;property id=&quot;20148&quot; value=&quot;5&quot;/&gt;&lt;property id=&quot;20300&quot; value=&quot;Diapositiva 4 - &amp;quot;Apocalipsis 13:11-12 p.p.&amp;quot;&quot;/&gt;&lt;property id=&quot;20307&quot; value=&quot;373&quot;/&gt;&lt;/object&gt;&lt;object type=&quot;3&quot; unique_id=&quot;33212&quot;&gt;&lt;property id=&quot;20148&quot; value=&quot;5&quot;/&gt;&lt;property id=&quot;20300&quot; value=&quot;Diapositiva 6&quot;/&gt;&lt;property id=&quot;20307&quot; value=&quot;375&quot;/&gt;&lt;/object&gt;&lt;object type=&quot;3&quot; unique_id=&quot;33213&quot;&gt;&lt;property id=&quot;20148&quot; value=&quot;5&quot;/&gt;&lt;property id=&quot;20300&quot; value=&quot;Diapositiva 7 - &amp;quot;Apocalipsis 13:12 ú.p.-14p.p.&amp;quot;&quot;/&gt;&lt;property id=&quot;20307&quot; value=&quot;377&quot;/&gt;&lt;/object&gt;&lt;object type=&quot;3&quot; unique_id=&quot;33216&quot;&gt;&lt;property id=&quot;20148&quot; value=&quot;5&quot;/&gt;&lt;property id=&quot;20300&quot; value=&quot;Diapositiva 9&quot;/&gt;&lt;property id=&quot;20307&quot; value=&quot;390&quot;/&gt;&lt;/object&gt;&lt;object type=&quot;3&quot; unique_id=&quot;33218&quot;&gt;&lt;property id=&quot;20148&quot; value=&quot;5&quot;/&gt;&lt;property id=&quot;20300&quot; value=&quot;Diapositiva 13&quot;/&gt;&lt;property id=&quot;20307&quot; value=&quot;389&quot;/&gt;&lt;/object&gt;&lt;object type=&quot;3&quot; unique_id=&quot;33219&quot;&gt;&lt;property id=&quot;20148&quot; value=&quot;5&quot;/&gt;&lt;property id=&quot;20300&quot; value=&quot;Diapositiva 14 - &amp;quot;Apocalipsis 13:16&amp;quot;&quot;/&gt;&lt;property id=&quot;20307&quot; value=&quot;382&quot;/&gt;&lt;/object&gt;&lt;object type=&quot;3&quot; unique_id=&quot;33220&quot;&gt;&lt;property id=&quot;20148&quot; value=&quot;5&quot;/&gt;&lt;property id=&quot;20300&quot; value=&quot;Diapositiva 16&quot;/&gt;&lt;property id=&quot;20307&quot; value=&quot;388&quot;/&gt;&lt;/object&gt;&lt;object type=&quot;3&quot; unique_id=&quot;33221&quot;&gt;&lt;property id=&quot;20148&quot; value=&quot;5&quot;/&gt;&lt;property id=&quot;20300&quot; value=&quot;Diapositiva 17 - &amp;quot;Apocalipsis 13:17&amp;quot;&quot;/&gt;&lt;property id=&quot;20307&quot; value=&quot;383&quot;/&gt;&lt;/object&gt;&lt;object type=&quot;3&quot; unique_id=&quot;33228&quot;&gt;&lt;property id=&quot;20148&quot; value=&quot;5&quot;/&gt;&lt;property id=&quot;20300&quot; value=&quot;Diapositiva 20&quot;/&gt;&lt;property id=&quot;20307&quot; value=&quot;386&quot;/&gt;&lt;/object&gt;&lt;object type=&quot;3&quot; unique_id=&quot;35545&quot;&gt;&lt;property id=&quot;20148&quot; value=&quot;5&quot;/&gt;&lt;property id=&quot;20300&quot; value=&quot;Diapositiva 23&quot;/&gt;&lt;property id=&quot;20307&quot; value=&quot;406&quot;/&gt;&lt;/object&gt;&lt;object type=&quot;3&quot; unique_id=&quot;35549&quot;&gt;&lt;property id=&quot;20148&quot; value=&quot;5&quot;/&gt;&lt;property id=&quot;20300&quot; value=&quot;Diapositiva 31&quot;/&gt;&lt;property id=&quot;20307&quot; value=&quot;410&quot;/&gt;&lt;/object&gt;&lt;object type=&quot;3&quot; unique_id=&quot;36301&quot;&gt;&lt;property id=&quot;20148&quot; value=&quot;5&quot;/&gt;&lt;property id=&quot;20300&quot; value=&quot;Diapositiva 10 - &amp;quot;Apocalipsis 13:14 ú.p.-15&amp;quot;&quot;/&gt;&lt;property id=&quot;20307&quot; value=&quot;416&quot;/&gt;&lt;/object&gt;&lt;object type=&quot;3&quot; unique_id=&quot;37032&quot;&gt;&lt;property id=&quot;20148&quot; value=&quot;5&quot;/&gt;&lt;property id=&quot;20300&quot; value=&quot;Diapositiva 21 - &amp;quot;Apocalipsis 14:6-7&amp;quot;&quot;/&gt;&lt;property id=&quot;20307&quot; value=&quot;422&quot;/&gt;&lt;/object&gt;&lt;object type=&quot;3&quot; unique_id=&quot;39144&quot;&gt;&lt;property id=&quot;20148&quot; value=&quot;5&quot;/&gt;&lt;property id=&quot;20300&quot; value=&quot;Diapositiva 24 - &amp;quot;Apocalipsis 14:8&amp;quot;&quot;/&gt;&lt;property id=&quot;20307&quot; value=&quot;433&quot;/&gt;&lt;/object&gt;&lt;object type=&quot;3&quot; unique_id=&quot;40358&quot;&gt;&lt;property id=&quot;20148&quot; value=&quot;5&quot;/&gt;&lt;property id=&quot;20300&quot; value=&quot;Diapositiva 11 - &amp;quot;Imagen de la bestia&amp;quot;&quot;/&gt;&lt;property id=&quot;20307&quot; value=&quot;440&quot;/&gt;&lt;/object&gt;&lt;object type=&quot;3&quot; unique_id=&quot;40896&quot;&gt;&lt;property id=&quot;20148&quot; value=&quot;5&quot;/&gt;&lt;property id=&quot;20300&quot; value=&quot;Diapositiva 22 - &amp;quot;Se destacan en este mensaje:&amp;quot;&quot;/&gt;&lt;property id=&quot;20307&quot; value=&quot;446&quot;/&gt;&lt;/object&gt;&lt;object type=&quot;3&quot; unique_id=&quot;40897&quot;&gt;&lt;property id=&quot;20148&quot; value=&quot;5&quot;/&gt;&lt;property id=&quot;20300&quot; value=&quot;Diapositiva 27&quot;/&gt;&lt;property id=&quot;20307&quot; value=&quot;447&quot;/&gt;&lt;/object&gt;&lt;object type=&quot;3&quot; unique_id=&quot;40898&quot;&gt;&lt;property id=&quot;20148&quot; value=&quot;5&quot;/&gt;&lt;property id=&quot;20300&quot; value=&quot;Diapositiva 28 - &amp;quot;Apocalipsis 14:12&amp;quot;&quot;/&gt;&lt;property id=&quot;20307&quot; value=&quot;448&quot;/&gt;&lt;/object&gt;&lt;object type=&quot;3&quot; unique_id=&quot;41116&quot;&gt;&lt;property id=&quot;20148&quot; value=&quot;5&quot;/&gt;&lt;property id=&quot;20300&quot; value=&quot;Diapositiva 29&quot;/&gt;&lt;property id=&quot;20307&quot; value=&quot;450&quot;/&gt;&lt;/object&gt;&lt;object type=&quot;3&quot; unique_id=&quot;41117&quot;&gt;&lt;property id=&quot;20148&quot; value=&quot;5&quot;/&gt;&lt;property id=&quot;20300&quot; value=&quot;Diapositiva 30 - &amp;quot;Las profecías nos muestran que habrá una alianza, en los días finales, entre el Vaticano (la primera bestia &quot;/&gt;&lt;property id=&quot;20307&quot; value=&quot;451&quot;/&gt;&lt;/object&gt;&lt;object type=&quot;3&quot; unique_id=&quot;41665&quot;&gt;&lt;property id=&quot;20148&quot; value=&quot;5&quot;/&gt;&lt;property id=&quot;20300&quot; value=&quot;Diapositiva 5 - &amp;quot;Estados Unidos&amp;quot;&quot;/&gt;&lt;property id=&quot;20307&quot; value=&quot;453&quot;/&gt;&lt;/object&gt;&lt;object type=&quot;3&quot; unique_id=&quot;41826&quot;&gt;&lt;property id=&quot;20148&quot; value=&quot;5&quot;/&gt;&lt;property id=&quot;20300&quot; value=&quot;Diapositiva 8&quot;/&gt;&lt;property id=&quot;20307&quot; value=&quot;454&quot;/&gt;&lt;/object&gt;&lt;object type=&quot;3&quot; unique_id=&quot;41827&quot;&gt;&lt;property id=&quot;20148&quot; value=&quot;5&quot;/&gt;&lt;property id=&quot;20300&quot; value=&quot;Diapositiva 15 - &amp;quot;LA MARCA ¿será una señal visible? &amp;quot;&quot;/&gt;&lt;property id=&quot;20307&quot; value=&quot;455&quot;/&gt;&lt;/object&gt;&lt;object type=&quot;3&quot; unique_id=&quot;42068&quot;&gt;&lt;property id=&quot;20148&quot; value=&quot;5&quot;/&gt;&lt;property id=&quot;20300&quot; value=&quot;Diapositiva 18 - &amp;quot;Presión económica&amp;quot;&quot;/&gt;&lt;property id=&quot;20307&quot; value=&quot;456&quot;/&gt;&lt;/object&gt;&lt;object type=&quot;3&quot; unique_id=&quot;42069&quot;&gt;&lt;property id=&quot;20148&quot; value=&quot;5&quot;/&gt;&lt;property id=&quot;20300&quot; value=&quot;Diapositiva 19 - &amp;quot;LOS TRES MENSAJES ANGÉLICOS DEL APOCALIPSIS&amp;quot;&quot;/&gt;&lt;property id=&quot;20307&quot; value=&quot;457&quot;/&gt;&lt;/object&gt;&lt;object type=&quot;3&quot; unique_id=&quot;42213&quot;&gt;&lt;property id=&quot;20148&quot; value=&quot;5&quot;/&gt;&lt;property id=&quot;20300&quot; value=&quot;Diapositiva 25&quot;/&gt;&lt;property id=&quot;20307&quot; value=&quot;458&quot;/&gt;&lt;/object&gt;&lt;object type=&quot;3&quot; unique_id=&quot;42214&quot;&gt;&lt;property id=&quot;20148&quot; value=&quot;5&quot;/&gt;&lt;property id=&quot;20300&quot; value=&quot;Diapositiva 26 - &amp;quot;Apocalipsis 14:9-11 &amp;quot;&quot;/&gt;&lt;property id=&quot;20307&quot; value=&quot;459&quot;/&gt;&lt;/object&gt;&lt;object type=&quot;3&quot; unique_id=&quot;42657&quot;&gt;&lt;property id=&quot;20148&quot; value=&quot;5&quot;/&gt;&lt;property id=&quot;20300&quot; value=&quot;Diapositiva 12 - &amp;quot;Imagen de la bestia&amp;quot;&quot;/&gt;&lt;property id=&quot;20307&quot; value=&quot;460&quot;/&gt;&lt;/object&gt;&lt;/object&gt;&lt;/object&gt;&lt;/database&gt;"/>
  <p:tag name="SECTOMILLISECCONVERTED" val="1"/>
</p:tagLst>
</file>

<file path=ppt/tags/tag2.xml><?xml version="1.0" encoding="utf-8"?>
<p:tagLst xmlns:a="http://schemas.openxmlformats.org/drawingml/2006/main" xmlns:r="http://schemas.openxmlformats.org/officeDocument/2006/relationships" xmlns:p="http://schemas.openxmlformats.org/presentationml/2006/main">
  <p:tag name="PRESENTER_SHAPEINFO" val="&lt;ThreeDShapeInfo&gt;&lt;uuid val=&quot;{DDEC871F-3909-4CD1-96FB-0ACD24B9F9C6}&quot;/&gt;&lt;isInvalidForFieldText val=&quot;0&quot;/&gt;&lt;Image&gt;&lt;filename val=&quot;C:\Users\Gerhard\Documents\_Estudios Biblicos PPT\_Presentaciones\GIB_01\data\asimages\{DDEC871F-3909-4CD1-96FB-0ACD24B9F9C6}_61.png&quot;/&gt;&lt;left val=&quot;471&quot;/&gt;&lt;top val=&quot;490&quot;/&gt;&lt;width val=&quot;241&quot;/&gt;&lt;height val=&quot;43&quot;/&gt;&lt;hasText val=&quot;1&quot;/&gt;&lt;/Image&gt;&lt;/ThreeDShapeInfo&gt;"/>
  <p:tag name="PRESENTER_SHAPETEXTINFO" val="&lt;ShapeTextInfo&gt;&lt;TableIndex row=&quot;-1&quot; col=&quot;-1&quot;&gt;&lt;linesCount val=&quot;1&quot;/&gt;&lt;lineCharCount val=&quot;15&quot;/&gt;&lt;/TableIndex&gt;&lt;/ShapeTextInfo&gt;"/>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lujo">
  <a:themeElements>
    <a:clrScheme name="Apocalipsis">
      <a:dk1>
        <a:sysClr val="windowText" lastClr="000000"/>
      </a:dk1>
      <a:lt1>
        <a:sysClr val="window" lastClr="FFFFFF"/>
      </a:lt1>
      <a:dk2>
        <a:srgbClr val="C00000"/>
      </a:dk2>
      <a:lt2>
        <a:srgbClr val="ECE9C6"/>
      </a:lt2>
      <a:accent1>
        <a:srgbClr val="C00000"/>
      </a:accent1>
      <a:accent2>
        <a:srgbClr val="900000"/>
      </a:accent2>
      <a:accent3>
        <a:srgbClr val="D0BE40"/>
      </a:accent3>
      <a:accent4>
        <a:srgbClr val="877F6C"/>
      </a:accent4>
      <a:accent5>
        <a:srgbClr val="600000"/>
      </a:accent5>
      <a:accent6>
        <a:srgbClr val="AEB795"/>
      </a:accent6>
      <a:hlink>
        <a:srgbClr val="CC9900"/>
      </a:hlink>
      <a:folHlink>
        <a:srgbClr val="B2B2B2"/>
      </a:folHlink>
    </a:clrScheme>
    <a:fontScheme name="Personalizado 1">
      <a:majorFont>
        <a:latin typeface="Myriad Pro Black Cond"/>
        <a:ea typeface=""/>
        <a:cs typeface=""/>
      </a:majorFont>
      <a:minorFont>
        <a:latin typeface="Myriad Pro"/>
        <a:ea typeface=""/>
        <a:cs typeface=""/>
      </a:minorFont>
    </a:fontScheme>
    <a:fmtScheme name="Flujo">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1_Flujo">
  <a:themeElements>
    <a:clrScheme name="Apocalipsis">
      <a:dk1>
        <a:sysClr val="windowText" lastClr="000000"/>
      </a:dk1>
      <a:lt1>
        <a:sysClr val="window" lastClr="FFFFFF"/>
      </a:lt1>
      <a:dk2>
        <a:srgbClr val="C00000"/>
      </a:dk2>
      <a:lt2>
        <a:srgbClr val="ECE9C6"/>
      </a:lt2>
      <a:accent1>
        <a:srgbClr val="C00000"/>
      </a:accent1>
      <a:accent2>
        <a:srgbClr val="900000"/>
      </a:accent2>
      <a:accent3>
        <a:srgbClr val="D0BE40"/>
      </a:accent3>
      <a:accent4>
        <a:srgbClr val="877F6C"/>
      </a:accent4>
      <a:accent5>
        <a:srgbClr val="600000"/>
      </a:accent5>
      <a:accent6>
        <a:srgbClr val="AEB795"/>
      </a:accent6>
      <a:hlink>
        <a:srgbClr val="CC9900"/>
      </a:hlink>
      <a:folHlink>
        <a:srgbClr val="B2B2B2"/>
      </a:folHlink>
    </a:clrScheme>
    <a:fontScheme name="Personalizado 1">
      <a:majorFont>
        <a:latin typeface="Myriad Pro Black Cond"/>
        <a:ea typeface=""/>
        <a:cs typeface=""/>
      </a:majorFont>
      <a:minorFont>
        <a:latin typeface="Myriad Pro"/>
        <a:ea typeface=""/>
        <a:cs typeface=""/>
      </a:minorFont>
    </a:fontScheme>
    <a:fmtScheme name="Flujo">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Flow</Template>
  <TotalTime>16</TotalTime>
  <Words>6350</Words>
  <Application>Microsoft Office PowerPoint</Application>
  <PresentationFormat>On-screen Show (16:9)</PresentationFormat>
  <Paragraphs>255</Paragraphs>
  <Slides>45</Slides>
  <Notes>45</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45</vt:i4>
      </vt:variant>
    </vt:vector>
  </HeadingPairs>
  <TitlesOfParts>
    <vt:vector size="53" baseType="lpstr">
      <vt:lpstr>Calibri</vt:lpstr>
      <vt:lpstr>Myriad Pro</vt:lpstr>
      <vt:lpstr>Myriad Pro Black Cond</vt:lpstr>
      <vt:lpstr>Verdana</vt:lpstr>
      <vt:lpstr>Wingdings</vt:lpstr>
      <vt:lpstr>Wingdings 2</vt:lpstr>
      <vt:lpstr>Flujo</vt:lpstr>
      <vt:lpstr>1_Flujo</vt:lpstr>
      <vt:lpstr>United States  in the Book of Revelation</vt:lpstr>
      <vt:lpstr>United States</vt:lpstr>
      <vt:lpstr>Revelation 13:11-12</vt:lpstr>
      <vt:lpstr>PowerPoint Presentation</vt:lpstr>
      <vt:lpstr>United States</vt:lpstr>
      <vt:lpstr>PowerPoint Presentation</vt:lpstr>
      <vt:lpstr>PowerPoint Presentation</vt:lpstr>
      <vt:lpstr>Revelation 13:12 -14</vt:lpstr>
      <vt:lpstr>PowerPoint Presentation</vt:lpstr>
      <vt:lpstr>PowerPoint Presentation</vt:lpstr>
      <vt:lpstr>Revelation 13:14-15</vt:lpstr>
      <vt:lpstr>"Image of the Beast"</vt:lpstr>
      <vt:lpstr>Image of the Beast</vt:lpstr>
      <vt:lpstr>Revelation 13:16-17</vt:lpstr>
      <vt:lpstr>THE MARK Will it be a visible sign? </vt:lpstr>
      <vt:lpstr>PowerPoint Presentation</vt:lpstr>
      <vt:lpstr>PowerPoint Presentation</vt:lpstr>
      <vt:lpstr>Economic  Pressure</vt:lpstr>
      <vt:lpstr>Matthew 13:37-38</vt:lpstr>
      <vt:lpstr>Psalms 91:11</vt:lpstr>
      <vt:lpstr>THE THREE ANGEL’S MESSAGE IN REVELATION</vt:lpstr>
      <vt:lpstr>Revelation 14:6-7</vt:lpstr>
      <vt:lpstr>Three things can be highlighted from the message of the first angel:</vt:lpstr>
      <vt:lpstr>PowerPoint Presentation</vt:lpstr>
      <vt:lpstr>Revelation 14:8</vt:lpstr>
      <vt:lpstr>1 John 5:4 </vt:lpstr>
      <vt:lpstr>PowerPoint Presentation</vt:lpstr>
      <vt:lpstr>Revelation 14:9-11 </vt:lpstr>
      <vt:lpstr>PowerPoint Presentation</vt:lpstr>
      <vt:lpstr>PowerPoint Presentation</vt:lpstr>
      <vt:lpstr>Revelation 14:12</vt:lpstr>
      <vt:lpstr>PowerPoint Presentation</vt:lpstr>
      <vt:lpstr>PowerPoint Presentation</vt:lpstr>
      <vt:lpstr>PowerPoint Presentation</vt:lpstr>
      <vt:lpstr>PowerPoint Presentation</vt:lpstr>
      <vt:lpstr>Deuteronomy 5:29 </vt:lpstr>
      <vt:lpstr>Matthew 15:9 </vt:lpstr>
      <vt:lpstr>Matthew 7:21-22</vt:lpstr>
      <vt:lpstr>Revelation 14:12</vt:lpstr>
      <vt:lpstr>Revelation 12:17</vt:lpstr>
      <vt:lpstr>PowerPoint Presentation</vt:lpstr>
      <vt:lpstr>PowerPoint Presentation</vt:lpstr>
      <vt:lpstr>PowerPoint Presentation</vt:lpstr>
      <vt:lpstr>PowerPoint Presentation</vt:lpstr>
      <vt:lpstr>PowerPoint Presentation</vt:lpstr>
    </vt:vector>
  </TitlesOfParts>
  <Company>Hewlett-Packard</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Introducción al Apocalipsis</dc:title>
  <dc:creator>Rodolfo Murua</dc:creator>
  <cp:lastModifiedBy>Michael</cp:lastModifiedBy>
  <cp:revision>474</cp:revision>
  <dcterms:created xsi:type="dcterms:W3CDTF">2017-08-31T21:58:51Z</dcterms:created>
  <dcterms:modified xsi:type="dcterms:W3CDTF">2018-11-22T14:49:55Z</dcterms:modified>
</cp:coreProperties>
</file>