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tags/tag2.xml" ContentType="application/vnd.openxmlformats-officedocument.presentationml.tags+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52" r:id="rId1"/>
    <p:sldMasterId id="2147483864" r:id="rId2"/>
  </p:sldMasterIdLst>
  <p:notesMasterIdLst>
    <p:notesMasterId r:id="rId39"/>
  </p:notesMasterIdLst>
  <p:sldIdLst>
    <p:sldId id="491" r:id="rId3"/>
    <p:sldId id="481" r:id="rId4"/>
    <p:sldId id="482" r:id="rId5"/>
    <p:sldId id="483" r:id="rId6"/>
    <p:sldId id="484" r:id="rId7"/>
    <p:sldId id="259" r:id="rId8"/>
    <p:sldId id="373" r:id="rId9"/>
    <p:sldId id="375" r:id="rId10"/>
    <p:sldId id="377" r:id="rId11"/>
    <p:sldId id="390" r:id="rId12"/>
    <p:sldId id="416" r:id="rId13"/>
    <p:sldId id="389" r:id="rId14"/>
    <p:sldId id="382" r:id="rId15"/>
    <p:sldId id="461" r:id="rId16"/>
    <p:sldId id="462" r:id="rId17"/>
    <p:sldId id="388" r:id="rId18"/>
    <p:sldId id="383" r:id="rId19"/>
    <p:sldId id="386" r:id="rId20"/>
    <p:sldId id="422" r:id="rId21"/>
    <p:sldId id="485" r:id="rId22"/>
    <p:sldId id="464" r:id="rId23"/>
    <p:sldId id="459" r:id="rId24"/>
    <p:sldId id="465" r:id="rId25"/>
    <p:sldId id="486" r:id="rId26"/>
    <p:sldId id="472" r:id="rId27"/>
    <p:sldId id="473" r:id="rId28"/>
    <p:sldId id="410" r:id="rId29"/>
    <p:sldId id="474" r:id="rId30"/>
    <p:sldId id="477" r:id="rId31"/>
    <p:sldId id="487" r:id="rId32"/>
    <p:sldId id="488" r:id="rId33"/>
    <p:sldId id="476" r:id="rId34"/>
    <p:sldId id="489" r:id="rId35"/>
    <p:sldId id="490" r:id="rId36"/>
    <p:sldId id="479" r:id="rId37"/>
    <p:sldId id="492" r:id="rId38"/>
  </p:sldIdLst>
  <p:sldSz cx="9144000" cy="5143500" type="screen16x9"/>
  <p:notesSz cx="6858000" cy="9144000"/>
  <p:custDataLst>
    <p:tags r:id="rId40"/>
  </p:custDataLst>
  <p:defaultTextStyle>
    <a:defPPr>
      <a:defRPr lang="es-A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CE9C6"/>
    <a:srgbClr val="C000C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894" autoAdjust="0"/>
    <p:restoredTop sz="76801" autoAdjust="0"/>
  </p:normalViewPr>
  <p:slideViewPr>
    <p:cSldViewPr>
      <p:cViewPr varScale="1">
        <p:scale>
          <a:sx n="118" d="100"/>
          <a:sy n="118" d="100"/>
        </p:scale>
        <p:origin x="1278" y="96"/>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notesMaster" Target="notesMasters/notesMaster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tags" Target="tags/tag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theme" Target="theme/theme1.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AR"/>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800FDA5-3A07-4FDF-98A5-A092EB6FDC43}" type="datetimeFigureOut">
              <a:rPr lang="es-AR" smtClean="0"/>
              <a:pPr/>
              <a:t>22/11/2018</a:t>
            </a:fld>
            <a:endParaRPr lang="es-AR"/>
          </a:p>
        </p:txBody>
      </p:sp>
      <p:sp>
        <p:nvSpPr>
          <p:cNvPr id="4" name="3 Marcador de imagen de diapositiva"/>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s-AR"/>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AR"/>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217086D-08C2-421D-B121-DBC876E4B52D}" type="slidenum">
              <a:rPr lang="es-AR" smtClean="0"/>
              <a:pPr/>
              <a:t>‹#›</a:t>
            </a:fld>
            <a:endParaRPr lang="es-AR"/>
          </a:p>
        </p:txBody>
      </p:sp>
    </p:spTree>
    <p:extLst>
      <p:ext uri="{BB962C8B-B14F-4D97-AF65-F5344CB8AC3E}">
        <p14:creationId xmlns:p14="http://schemas.microsoft.com/office/powerpoint/2010/main" val="13948591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AR" sz="1200" b="1" i="1" kern="1200" dirty="0" smtClean="0">
                <a:solidFill>
                  <a:schemeClr val="tx1"/>
                </a:solidFill>
                <a:effectLst/>
                <a:latin typeface="+mn-lt"/>
                <a:ea typeface="+mn-ea"/>
                <a:cs typeface="+mn-cs"/>
              </a:rPr>
              <a:t>¡Hola amigos! La paz de Dios sea con todos vosotros.</a:t>
            </a:r>
            <a:endParaRPr lang="es-ES" sz="1200" kern="1200" dirty="0" smtClean="0">
              <a:solidFill>
                <a:schemeClr val="tx1"/>
              </a:solidFill>
              <a:effectLst/>
              <a:latin typeface="+mn-lt"/>
              <a:ea typeface="+mn-ea"/>
              <a:cs typeface="+mn-cs"/>
            </a:endParaRPr>
          </a:p>
          <a:p>
            <a:r>
              <a:rPr lang="es-AR" sz="1200" b="1" i="1" kern="1200" dirty="0" smtClean="0">
                <a:solidFill>
                  <a:schemeClr val="tx1"/>
                </a:solidFill>
                <a:effectLst/>
                <a:latin typeface="+mn-lt"/>
                <a:ea typeface="+mn-ea"/>
                <a:cs typeface="+mn-cs"/>
              </a:rPr>
              <a:t>Me alegra poder estar nuevamente con ustedes para poder compartir el estudio de uno de los libros de mayor actualidad en la Biblia: el fascinante libro del Apocalipsis. </a:t>
            </a:r>
            <a:endParaRPr lang="es-ES" sz="1200" kern="1200" dirty="0" smtClean="0">
              <a:solidFill>
                <a:schemeClr val="tx1"/>
              </a:solidFill>
              <a:effectLst/>
              <a:latin typeface="+mn-lt"/>
              <a:ea typeface="+mn-ea"/>
              <a:cs typeface="+mn-cs"/>
            </a:endParaRPr>
          </a:p>
          <a:p>
            <a:r>
              <a:rPr lang="es-AR" sz="1200" kern="1200" dirty="0" smtClean="0">
                <a:solidFill>
                  <a:schemeClr val="tx1"/>
                </a:solidFill>
                <a:effectLst/>
                <a:latin typeface="+mn-lt"/>
                <a:ea typeface="+mn-ea"/>
                <a:cs typeface="+mn-cs"/>
              </a:rPr>
              <a:t>En esta nueva serie de temas dedicaremos nuestro tiempo para estudiar el milenario y fascinante libro del Apocalipsis. Para algunos, un libro tenebroso; para otros, incomprensible; para algunos más, una curiosidad, y para otros, la revelación de Dios para el cristiano del tiempo del fin. El Apocalipsis es el libro que nos muestra la gloriosa nueva Jerusalén, pero no en Israel, sino la Jerusalén celestial, el futuro hogar de los redimidos, de los salvados.</a:t>
            </a:r>
            <a:endParaRPr lang="es-ES" sz="1200" kern="1200" dirty="0" smtClean="0">
              <a:solidFill>
                <a:schemeClr val="tx1"/>
              </a:solidFill>
              <a:effectLst/>
              <a:latin typeface="+mn-lt"/>
              <a:ea typeface="+mn-ea"/>
              <a:cs typeface="+mn-cs"/>
            </a:endParaRPr>
          </a:p>
          <a:p>
            <a:r>
              <a:rPr lang="es-AR" sz="1200" kern="1200" dirty="0" smtClean="0">
                <a:solidFill>
                  <a:schemeClr val="tx1"/>
                </a:solidFill>
                <a:effectLst/>
                <a:latin typeface="+mn-lt"/>
                <a:ea typeface="+mn-ea"/>
                <a:cs typeface="+mn-cs"/>
              </a:rPr>
              <a:t>El Apocalipsis, es el último libro de la Biblia, y contiene profecías impresionantes. </a:t>
            </a:r>
            <a:endParaRPr lang="es-ES" sz="1200" kern="1200" dirty="0" smtClean="0">
              <a:solidFill>
                <a:schemeClr val="tx1"/>
              </a:solidFill>
              <a:effectLst/>
              <a:latin typeface="+mn-lt"/>
              <a:ea typeface="+mn-ea"/>
              <a:cs typeface="+mn-cs"/>
            </a:endParaRPr>
          </a:p>
          <a:p>
            <a:endParaRPr lang="es-ES" dirty="0"/>
          </a:p>
        </p:txBody>
      </p:sp>
      <p:sp>
        <p:nvSpPr>
          <p:cNvPr id="4" name="Marcador de número de diapositiva 3"/>
          <p:cNvSpPr>
            <a:spLocks noGrp="1"/>
          </p:cNvSpPr>
          <p:nvPr>
            <p:ph type="sldNum" sz="quarter" idx="10"/>
          </p:nvPr>
        </p:nvSpPr>
        <p:spPr/>
        <p:txBody>
          <a:bodyPr/>
          <a:lstStyle/>
          <a:p>
            <a:fld id="{B217086D-08C2-421D-B121-DBC876E4B52D}" type="slidenum">
              <a:rPr lang="es-AR" smtClean="0"/>
              <a:pPr/>
              <a:t>1</a:t>
            </a:fld>
            <a:endParaRPr lang="es-AR"/>
          </a:p>
        </p:txBody>
      </p:sp>
    </p:spTree>
    <p:extLst>
      <p:ext uri="{BB962C8B-B14F-4D97-AF65-F5344CB8AC3E}">
        <p14:creationId xmlns:p14="http://schemas.microsoft.com/office/powerpoint/2010/main" val="22306980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AR" sz="1200" kern="1200" dirty="0" smtClean="0">
                <a:solidFill>
                  <a:schemeClr val="tx1"/>
                </a:solidFill>
                <a:effectLst/>
                <a:latin typeface="+mn-lt"/>
                <a:ea typeface="+mn-ea"/>
                <a:cs typeface="+mn-cs"/>
              </a:rPr>
              <a:t>El centro de adoración y de la presencia divina entre el pueblo de Israel estaba en el santuario, un templo ambulante desarmable, de maravilloso aspecto, el cual tenía dos compartimientos: el lugar santo y el lugar santísimo. En este último estaba el arca del pacto, un arca de oro con sus símbolos, de oro, como todo su entorno. El plan de salvación estaba escondido a través de los diversos elementos con sus símbolos, los que vamos a analizar. </a:t>
            </a:r>
            <a:endParaRPr lang="es-ES"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B217086D-08C2-421D-B121-DBC876E4B52D}" type="slidenum">
              <a:rPr lang="es-AR" smtClean="0"/>
              <a:pPr/>
              <a:t>10</a:t>
            </a:fld>
            <a:endParaRPr lang="es-AR" dirty="0"/>
          </a:p>
        </p:txBody>
      </p:sp>
    </p:spTree>
    <p:extLst>
      <p:ext uri="{BB962C8B-B14F-4D97-AF65-F5344CB8AC3E}">
        <p14:creationId xmlns:p14="http://schemas.microsoft.com/office/powerpoint/2010/main" val="33056447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AR" sz="1200" b="1" kern="1200" dirty="0" smtClean="0">
                <a:solidFill>
                  <a:schemeClr val="tx1"/>
                </a:solidFill>
                <a:effectLst/>
                <a:latin typeface="+mn-lt"/>
                <a:ea typeface="+mn-ea"/>
                <a:cs typeface="+mn-cs"/>
              </a:rPr>
              <a:t>¿Qué era el arca de oro? El libro de Éxodo 25:10-22 describe el arca del pacto.</a:t>
            </a:r>
            <a:endParaRPr lang="es-ES" sz="1200" kern="1200" dirty="0" smtClean="0">
              <a:solidFill>
                <a:schemeClr val="tx1"/>
              </a:solidFill>
              <a:effectLst/>
              <a:latin typeface="+mn-lt"/>
              <a:ea typeface="+mn-ea"/>
              <a:cs typeface="+mn-cs"/>
            </a:endParaRPr>
          </a:p>
          <a:p>
            <a:r>
              <a:rPr lang="es-AR" sz="1200" kern="1200" dirty="0" smtClean="0">
                <a:solidFill>
                  <a:schemeClr val="tx1"/>
                </a:solidFill>
                <a:effectLst/>
                <a:latin typeface="+mn-lt"/>
                <a:ea typeface="+mn-ea"/>
                <a:cs typeface="+mn-cs"/>
              </a:rPr>
              <a:t>Dios ordenó a Moisés que hiciera un arca de madera de acacia, cuya longitud será de dos codos y medio, más o menos 1,25 m.; y su anchura y alto era de unos 75 cm. Además, Dios dijo: la cubrirás de oro puro… Y pondrás en el arca el testimonio que yo te daré.</a:t>
            </a:r>
            <a:endParaRPr lang="es-ES" sz="1200" kern="1200" dirty="0" smtClean="0">
              <a:solidFill>
                <a:schemeClr val="tx1"/>
              </a:solidFill>
              <a:effectLst/>
              <a:latin typeface="+mn-lt"/>
              <a:ea typeface="+mn-ea"/>
              <a:cs typeface="+mn-cs"/>
            </a:endParaRPr>
          </a:p>
          <a:p>
            <a:r>
              <a:rPr lang="es-AR" sz="1200" kern="1200" dirty="0" smtClean="0">
                <a:solidFill>
                  <a:schemeClr val="tx1"/>
                </a:solidFill>
                <a:effectLst/>
                <a:latin typeface="+mn-lt"/>
                <a:ea typeface="+mn-ea"/>
                <a:cs typeface="+mn-cs"/>
              </a:rPr>
              <a:t>La tapa del arca llamada propiciatorio era de oro macizo; encima tenía dos hermosos querubines, o sea, ángeles, hechos de oro.</a:t>
            </a:r>
            <a:endParaRPr lang="es-ES" sz="1200" kern="1200" dirty="0" smtClean="0">
              <a:solidFill>
                <a:schemeClr val="tx1"/>
              </a:solidFill>
              <a:effectLst/>
              <a:latin typeface="+mn-lt"/>
              <a:ea typeface="+mn-ea"/>
              <a:cs typeface="+mn-cs"/>
            </a:endParaRPr>
          </a:p>
          <a:p>
            <a:r>
              <a:rPr lang="es-AR" sz="1200" kern="1200" dirty="0" smtClean="0">
                <a:solidFill>
                  <a:schemeClr val="tx1"/>
                </a:solidFill>
                <a:effectLst/>
                <a:latin typeface="+mn-lt"/>
                <a:ea typeface="+mn-ea"/>
                <a:cs typeface="+mn-cs"/>
              </a:rPr>
              <a:t>Y de allí me encontraré contigo, y hablaré contigo de sobre el propiciatorio, de entre los dos querubines que están sobre el arca del testimonio, todo lo que yo te mandare para los hijos de Israel.</a:t>
            </a:r>
            <a:endParaRPr lang="es-ES" sz="1200" kern="1200" dirty="0" smtClean="0">
              <a:solidFill>
                <a:schemeClr val="tx1"/>
              </a:solidFill>
              <a:effectLst/>
              <a:latin typeface="+mn-lt"/>
              <a:ea typeface="+mn-ea"/>
              <a:cs typeface="+mn-cs"/>
            </a:endParaRPr>
          </a:p>
          <a:p>
            <a:r>
              <a:rPr lang="es-AR" sz="1200" kern="1200" dirty="0" smtClean="0">
                <a:solidFill>
                  <a:schemeClr val="tx1"/>
                </a:solidFill>
                <a:effectLst/>
                <a:latin typeface="+mn-lt"/>
                <a:ea typeface="+mn-ea"/>
                <a:cs typeface="+mn-cs"/>
              </a:rPr>
              <a:t>Sobre el arca se encontraba la luz llamada </a:t>
            </a:r>
            <a:r>
              <a:rPr lang="es-AR" sz="1200" kern="1200" dirty="0" err="1" smtClean="0">
                <a:solidFill>
                  <a:schemeClr val="tx1"/>
                </a:solidFill>
                <a:effectLst/>
                <a:latin typeface="+mn-lt"/>
                <a:ea typeface="+mn-ea"/>
                <a:cs typeface="+mn-cs"/>
              </a:rPr>
              <a:t>Shekinah</a:t>
            </a:r>
            <a:r>
              <a:rPr lang="es-AR" sz="1200" kern="1200" dirty="0" smtClean="0">
                <a:solidFill>
                  <a:schemeClr val="tx1"/>
                </a:solidFill>
                <a:effectLst/>
                <a:latin typeface="+mn-lt"/>
                <a:ea typeface="+mn-ea"/>
                <a:cs typeface="+mn-cs"/>
              </a:rPr>
              <a:t> que era la misma presencia de Dios en su pueblo. De allí hablaba Dios con Moisés.</a:t>
            </a:r>
            <a:endParaRPr lang="es-ES" sz="1200" kern="1200" dirty="0">
              <a:solidFill>
                <a:schemeClr val="tx1"/>
              </a:solidFill>
              <a:effectLst/>
              <a:latin typeface="+mn-lt"/>
              <a:ea typeface="+mn-ea"/>
              <a:cs typeface="+mn-cs"/>
            </a:endParaRPr>
          </a:p>
        </p:txBody>
      </p:sp>
      <p:sp>
        <p:nvSpPr>
          <p:cNvPr id="4" name="Marcador de número de diapositiva 3"/>
          <p:cNvSpPr>
            <a:spLocks noGrp="1"/>
          </p:cNvSpPr>
          <p:nvPr>
            <p:ph type="sldNum" sz="quarter" idx="10"/>
          </p:nvPr>
        </p:nvSpPr>
        <p:spPr/>
        <p:txBody>
          <a:bodyPr/>
          <a:lstStyle/>
          <a:p>
            <a:fld id="{B217086D-08C2-421D-B121-DBC876E4B52D}" type="slidenum">
              <a:rPr lang="es-AR" smtClean="0"/>
              <a:pPr/>
              <a:t>11</a:t>
            </a:fld>
            <a:endParaRPr lang="es-AR" dirty="0"/>
          </a:p>
        </p:txBody>
      </p:sp>
    </p:spTree>
    <p:extLst>
      <p:ext uri="{BB962C8B-B14F-4D97-AF65-F5344CB8AC3E}">
        <p14:creationId xmlns:p14="http://schemas.microsoft.com/office/powerpoint/2010/main" val="5999241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AR" sz="1200" b="1" kern="1200" dirty="0" smtClean="0">
                <a:solidFill>
                  <a:schemeClr val="tx1"/>
                </a:solidFill>
                <a:effectLst/>
                <a:latin typeface="+mn-lt"/>
                <a:ea typeface="+mn-ea"/>
                <a:cs typeface="+mn-cs"/>
              </a:rPr>
              <a:t>¿Que había dentro del arca? </a:t>
            </a:r>
            <a:endParaRPr lang="es-ES"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B217086D-08C2-421D-B121-DBC876E4B52D}" type="slidenum">
              <a:rPr lang="es-AR" smtClean="0"/>
              <a:pPr/>
              <a:t>12</a:t>
            </a:fld>
            <a:endParaRPr lang="es-AR" dirty="0"/>
          </a:p>
        </p:txBody>
      </p:sp>
    </p:spTree>
    <p:extLst>
      <p:ext uri="{BB962C8B-B14F-4D97-AF65-F5344CB8AC3E}">
        <p14:creationId xmlns:p14="http://schemas.microsoft.com/office/powerpoint/2010/main" val="3541321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AR" sz="1200" kern="1200" dirty="0" smtClean="0">
                <a:solidFill>
                  <a:schemeClr val="tx1"/>
                </a:solidFill>
                <a:effectLst/>
                <a:latin typeface="+mn-lt"/>
                <a:ea typeface="+mn-ea"/>
                <a:cs typeface="+mn-cs"/>
              </a:rPr>
              <a:t>Para ello leeremos en Deuteronomio 10:4-5 y Hebreos 9:4 que dicen: “Y escribió en las tablas conforme a la primera escritura, los diez mandamientos que Jehová os había hablado en el monte de en medio del fuego, el día de la asamblea; y me las dio Jehová. Y volví y descendí del monte, y puse las tablas en el arca que había hecho; y allí están, como Jehová me mandó”.</a:t>
            </a:r>
            <a:endParaRPr lang="es-ES" sz="1200" kern="1200" dirty="0">
              <a:solidFill>
                <a:schemeClr val="tx1"/>
              </a:solidFill>
              <a:effectLst/>
              <a:latin typeface="+mn-lt"/>
              <a:ea typeface="+mn-ea"/>
              <a:cs typeface="+mn-cs"/>
            </a:endParaRPr>
          </a:p>
        </p:txBody>
      </p:sp>
      <p:sp>
        <p:nvSpPr>
          <p:cNvPr id="4" name="Marcador de número de diapositiva 3"/>
          <p:cNvSpPr>
            <a:spLocks noGrp="1"/>
          </p:cNvSpPr>
          <p:nvPr>
            <p:ph type="sldNum" sz="quarter" idx="10"/>
          </p:nvPr>
        </p:nvSpPr>
        <p:spPr/>
        <p:txBody>
          <a:bodyPr/>
          <a:lstStyle/>
          <a:p>
            <a:fld id="{B217086D-08C2-421D-B121-DBC876E4B52D}" type="slidenum">
              <a:rPr lang="es-AR" smtClean="0"/>
              <a:pPr/>
              <a:t>13</a:t>
            </a:fld>
            <a:endParaRPr lang="es-AR" dirty="0"/>
          </a:p>
        </p:txBody>
      </p:sp>
    </p:spTree>
    <p:extLst>
      <p:ext uri="{BB962C8B-B14F-4D97-AF65-F5344CB8AC3E}">
        <p14:creationId xmlns:p14="http://schemas.microsoft.com/office/powerpoint/2010/main" val="115463588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sz="1200" b="1" kern="1200" dirty="0" smtClean="0">
                <a:solidFill>
                  <a:schemeClr val="tx1"/>
                </a:solidFill>
                <a:effectLst/>
                <a:latin typeface="+mn-lt"/>
                <a:ea typeface="+mn-ea"/>
                <a:cs typeface="+mn-cs"/>
              </a:rPr>
              <a:t>Hebreos 9:4</a:t>
            </a:r>
          </a:p>
          <a:p>
            <a:r>
              <a:rPr lang="es-AR" dirty="0" smtClean="0"/>
              <a:t>…el arca del pacto cubierta de oro por todas partes, en la que estaba una urna de oro que contenía el maná, la vara de Aarón que reverdeció, y las tablas del pacto.</a:t>
            </a:r>
          </a:p>
        </p:txBody>
      </p:sp>
      <p:sp>
        <p:nvSpPr>
          <p:cNvPr id="4" name="Marcador de número de diapositiva 3"/>
          <p:cNvSpPr>
            <a:spLocks noGrp="1"/>
          </p:cNvSpPr>
          <p:nvPr>
            <p:ph type="sldNum" sz="quarter" idx="10"/>
          </p:nvPr>
        </p:nvSpPr>
        <p:spPr/>
        <p:txBody>
          <a:bodyPr/>
          <a:lstStyle/>
          <a:p>
            <a:fld id="{B217086D-08C2-421D-B121-DBC876E4B52D}" type="slidenum">
              <a:rPr lang="es-AR" smtClean="0"/>
              <a:pPr/>
              <a:t>14</a:t>
            </a:fld>
            <a:endParaRPr lang="es-AR" dirty="0"/>
          </a:p>
        </p:txBody>
      </p:sp>
    </p:spTree>
    <p:extLst>
      <p:ext uri="{BB962C8B-B14F-4D97-AF65-F5344CB8AC3E}">
        <p14:creationId xmlns:p14="http://schemas.microsoft.com/office/powerpoint/2010/main" val="11546358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AR" sz="1200" kern="1200" dirty="0" smtClean="0">
                <a:solidFill>
                  <a:schemeClr val="tx1"/>
                </a:solidFill>
                <a:effectLst/>
                <a:latin typeface="+mn-lt"/>
                <a:ea typeface="+mn-ea"/>
                <a:cs typeface="+mn-cs"/>
              </a:rPr>
              <a:t>El arca de oro simbolizaba el trono de Dios, ya que en ella se encuentran los siguientes elementos que hacen a su gobierno:</a:t>
            </a:r>
            <a:endParaRPr lang="es-ES" sz="1200" kern="1200" dirty="0" smtClean="0">
              <a:solidFill>
                <a:schemeClr val="tx1"/>
              </a:solidFill>
              <a:effectLst/>
              <a:latin typeface="+mn-lt"/>
              <a:ea typeface="+mn-ea"/>
              <a:cs typeface="+mn-cs"/>
            </a:endParaRPr>
          </a:p>
          <a:p>
            <a:pPr marL="228600" lvl="0" indent="-228600">
              <a:buFont typeface="+mj-lt"/>
              <a:buAutoNum type="arabicPeriod"/>
            </a:pPr>
            <a:r>
              <a:rPr lang="es-AR" sz="1200" kern="1200" dirty="0" smtClean="0">
                <a:solidFill>
                  <a:schemeClr val="tx1"/>
                </a:solidFill>
                <a:effectLst/>
                <a:latin typeface="+mn-lt"/>
                <a:ea typeface="+mn-ea"/>
                <a:cs typeface="+mn-cs"/>
              </a:rPr>
              <a:t>El propiciatorio: simboliza la misericordia, la cual está por encima de todo. </a:t>
            </a:r>
            <a:endParaRPr lang="es-ES" sz="1200" kern="1200" dirty="0" smtClean="0">
              <a:solidFill>
                <a:schemeClr val="tx1"/>
              </a:solidFill>
              <a:effectLst/>
              <a:latin typeface="+mn-lt"/>
              <a:ea typeface="+mn-ea"/>
              <a:cs typeface="+mn-cs"/>
            </a:endParaRPr>
          </a:p>
          <a:p>
            <a:pPr marL="228600" lvl="0" indent="-228600">
              <a:buFont typeface="+mj-lt"/>
              <a:buAutoNum type="arabicPeriod"/>
            </a:pPr>
            <a:r>
              <a:rPr lang="es-AR" sz="1200" kern="1200" dirty="0" smtClean="0">
                <a:solidFill>
                  <a:schemeClr val="tx1"/>
                </a:solidFill>
                <a:effectLst/>
                <a:latin typeface="+mn-lt"/>
                <a:ea typeface="+mn-ea"/>
                <a:cs typeface="+mn-cs"/>
              </a:rPr>
              <a:t>Los Diez Mandamientos: son el fundamento de su trono, ya que ellos representan la justicia. </a:t>
            </a:r>
            <a:endParaRPr lang="es-ES" sz="1200" kern="1200" dirty="0" smtClean="0">
              <a:solidFill>
                <a:schemeClr val="tx1"/>
              </a:solidFill>
              <a:effectLst/>
              <a:latin typeface="+mn-lt"/>
              <a:ea typeface="+mn-ea"/>
              <a:cs typeface="+mn-cs"/>
            </a:endParaRPr>
          </a:p>
          <a:p>
            <a:pPr marL="228600" lvl="0" indent="-228600">
              <a:buFont typeface="+mj-lt"/>
              <a:buAutoNum type="arabicPeriod"/>
            </a:pPr>
            <a:r>
              <a:rPr lang="es-AR" sz="1200" kern="1200" dirty="0" smtClean="0">
                <a:solidFill>
                  <a:schemeClr val="tx1"/>
                </a:solidFill>
                <a:effectLst/>
                <a:latin typeface="+mn-lt"/>
                <a:ea typeface="+mn-ea"/>
                <a:cs typeface="+mn-cs"/>
              </a:rPr>
              <a:t>La urna de oro con el maná: representa la alimentación sana que Dios dio al hombre en la creación (Génesis 1:29). </a:t>
            </a:r>
            <a:endParaRPr lang="es-ES" sz="1200" kern="1200" dirty="0" smtClean="0">
              <a:solidFill>
                <a:schemeClr val="tx1"/>
              </a:solidFill>
              <a:effectLst/>
              <a:latin typeface="+mn-lt"/>
              <a:ea typeface="+mn-ea"/>
              <a:cs typeface="+mn-cs"/>
            </a:endParaRPr>
          </a:p>
          <a:p>
            <a:pPr marL="228600" lvl="0" indent="-228600">
              <a:buFont typeface="+mj-lt"/>
              <a:buAutoNum type="arabicPeriod"/>
            </a:pPr>
            <a:r>
              <a:rPr lang="es-AR" sz="1200" kern="1200" dirty="0" smtClean="0">
                <a:solidFill>
                  <a:schemeClr val="tx1"/>
                </a:solidFill>
                <a:effectLst/>
                <a:latin typeface="+mn-lt"/>
                <a:ea typeface="+mn-ea"/>
                <a:cs typeface="+mn-cs"/>
              </a:rPr>
              <a:t>La vara de almendro que pertenecía a Aarón, reverdeció y dio frutos: representa el ministerio que Dios tiene ordenado para la difusión de su Evangelio y la salvación de las personas.</a:t>
            </a:r>
            <a:endParaRPr lang="es-ES" sz="1200" kern="1200" dirty="0" smtClean="0">
              <a:solidFill>
                <a:schemeClr val="tx1"/>
              </a:solidFill>
              <a:effectLst/>
              <a:latin typeface="+mn-lt"/>
              <a:ea typeface="+mn-ea"/>
              <a:cs typeface="+mn-cs"/>
            </a:endParaRPr>
          </a:p>
          <a:p>
            <a:r>
              <a:rPr lang="es-AR" sz="1200" kern="1200" dirty="0" smtClean="0">
                <a:solidFill>
                  <a:schemeClr val="tx1"/>
                </a:solidFill>
                <a:effectLst/>
                <a:latin typeface="+mn-lt"/>
                <a:ea typeface="+mn-ea"/>
                <a:cs typeface="+mn-cs"/>
              </a:rPr>
              <a:t>¡Qué interesante que cada elemento tiene su aplicación lógica para conocer más claramente la voluntad de Dios!</a:t>
            </a:r>
            <a:endParaRPr lang="es-ES" sz="1200" kern="1200" dirty="0" smtClean="0">
              <a:solidFill>
                <a:schemeClr val="tx1"/>
              </a:solidFill>
              <a:effectLst/>
              <a:latin typeface="+mn-lt"/>
              <a:ea typeface="+mn-ea"/>
              <a:cs typeface="+mn-cs"/>
            </a:endParaRPr>
          </a:p>
          <a:p>
            <a:endParaRPr lang="es-AR" dirty="0"/>
          </a:p>
        </p:txBody>
      </p:sp>
      <p:sp>
        <p:nvSpPr>
          <p:cNvPr id="4" name="3 Marcador de número de diapositiva"/>
          <p:cNvSpPr>
            <a:spLocks noGrp="1"/>
          </p:cNvSpPr>
          <p:nvPr>
            <p:ph type="sldNum" sz="quarter" idx="10"/>
          </p:nvPr>
        </p:nvSpPr>
        <p:spPr/>
        <p:txBody>
          <a:bodyPr/>
          <a:lstStyle/>
          <a:p>
            <a:fld id="{B217086D-08C2-421D-B121-DBC876E4B52D}" type="slidenum">
              <a:rPr lang="es-AR" smtClean="0"/>
              <a:pPr/>
              <a:t>15</a:t>
            </a:fld>
            <a:endParaRPr lang="es-AR"/>
          </a:p>
        </p:txBody>
      </p:sp>
    </p:spTree>
    <p:extLst>
      <p:ext uri="{BB962C8B-B14F-4D97-AF65-F5344CB8AC3E}">
        <p14:creationId xmlns:p14="http://schemas.microsoft.com/office/powerpoint/2010/main" val="42865379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AR" sz="1200" b="1" kern="1200" dirty="0" smtClean="0">
                <a:solidFill>
                  <a:schemeClr val="tx1"/>
                </a:solidFill>
                <a:effectLst/>
                <a:latin typeface="+mn-lt"/>
                <a:ea typeface="+mn-ea"/>
                <a:cs typeface="+mn-cs"/>
              </a:rPr>
              <a:t>¿Dónde estaba ubicada esta arca, símbolo del trono de Dios? </a:t>
            </a:r>
            <a:endParaRPr lang="es-ES"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B217086D-08C2-421D-B121-DBC876E4B52D}" type="slidenum">
              <a:rPr lang="es-AR" smtClean="0"/>
              <a:pPr/>
              <a:t>16</a:t>
            </a:fld>
            <a:endParaRPr lang="es-AR"/>
          </a:p>
        </p:txBody>
      </p:sp>
    </p:spTree>
    <p:extLst>
      <p:ext uri="{BB962C8B-B14F-4D97-AF65-F5344CB8AC3E}">
        <p14:creationId xmlns:p14="http://schemas.microsoft.com/office/powerpoint/2010/main" val="258017013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AR" sz="1200" kern="1200" dirty="0" smtClean="0">
                <a:solidFill>
                  <a:schemeClr val="tx1"/>
                </a:solidFill>
                <a:effectLst/>
                <a:latin typeface="+mn-lt"/>
                <a:ea typeface="+mn-ea"/>
                <a:cs typeface="+mn-cs"/>
              </a:rPr>
              <a:t>Leamos en Hebreos 9:3 “Y tras el segundo velo estaba la parte del velo del tabernáculo que es llamado el Lugar Santísimo”.</a:t>
            </a:r>
            <a:endParaRPr lang="es-ES" sz="1200" kern="1200" dirty="0" smtClean="0">
              <a:solidFill>
                <a:schemeClr val="tx1"/>
              </a:solidFill>
              <a:effectLst/>
              <a:latin typeface="+mn-lt"/>
              <a:ea typeface="+mn-ea"/>
              <a:cs typeface="+mn-cs"/>
            </a:endParaRPr>
          </a:p>
          <a:p>
            <a:r>
              <a:rPr lang="es-AR" sz="1200" kern="1200" dirty="0" smtClean="0">
                <a:solidFill>
                  <a:schemeClr val="tx1"/>
                </a:solidFill>
                <a:effectLst/>
                <a:latin typeface="+mn-lt"/>
                <a:ea typeface="+mn-ea"/>
                <a:cs typeface="+mn-cs"/>
              </a:rPr>
              <a:t>El lugar Santísimo era un lugar al que sólo entraba una vez al año el Sumo Sacerdote, ya que allí estaba, debajo de los ángeles, sobre el propiciatorio, la manifestación visible de la presencia de Dios, o sea, la </a:t>
            </a:r>
            <a:r>
              <a:rPr lang="es-AR" sz="1200" kern="1200" dirty="0" err="1" smtClean="0">
                <a:solidFill>
                  <a:schemeClr val="tx1"/>
                </a:solidFill>
                <a:effectLst/>
                <a:latin typeface="+mn-lt"/>
                <a:ea typeface="+mn-ea"/>
                <a:cs typeface="+mn-cs"/>
              </a:rPr>
              <a:t>Shekinah</a:t>
            </a:r>
            <a:r>
              <a:rPr lang="es-AR" sz="1200" kern="1200" dirty="0" smtClean="0">
                <a:solidFill>
                  <a:schemeClr val="tx1"/>
                </a:solidFill>
                <a:effectLst/>
                <a:latin typeface="+mn-lt"/>
                <a:ea typeface="+mn-ea"/>
                <a:cs typeface="+mn-cs"/>
              </a:rPr>
              <a:t>. </a:t>
            </a:r>
            <a:endParaRPr lang="es-ES" sz="1200" kern="1200" dirty="0" smtClean="0">
              <a:solidFill>
                <a:schemeClr val="tx1"/>
              </a:solidFill>
              <a:effectLst/>
              <a:latin typeface="+mn-lt"/>
              <a:ea typeface="+mn-ea"/>
              <a:cs typeface="+mn-cs"/>
            </a:endParaRPr>
          </a:p>
          <a:p>
            <a:endParaRPr lang="es-ES" sz="1200" b="1" kern="1200" dirty="0" smtClean="0">
              <a:solidFill>
                <a:schemeClr val="tx1"/>
              </a:solidFill>
              <a:effectLst/>
              <a:latin typeface="+mn-lt"/>
              <a:ea typeface="+mn-ea"/>
              <a:cs typeface="+mn-cs"/>
            </a:endParaRPr>
          </a:p>
        </p:txBody>
      </p:sp>
      <p:sp>
        <p:nvSpPr>
          <p:cNvPr id="4" name="Marcador de número de diapositiva 3"/>
          <p:cNvSpPr>
            <a:spLocks noGrp="1"/>
          </p:cNvSpPr>
          <p:nvPr>
            <p:ph type="sldNum" sz="quarter" idx="10"/>
          </p:nvPr>
        </p:nvSpPr>
        <p:spPr/>
        <p:txBody>
          <a:bodyPr/>
          <a:lstStyle/>
          <a:p>
            <a:fld id="{B217086D-08C2-421D-B121-DBC876E4B52D}" type="slidenum">
              <a:rPr lang="es-AR" smtClean="0"/>
              <a:pPr/>
              <a:t>17</a:t>
            </a:fld>
            <a:endParaRPr lang="es-AR"/>
          </a:p>
        </p:txBody>
      </p:sp>
    </p:spTree>
    <p:extLst>
      <p:ext uri="{BB962C8B-B14F-4D97-AF65-F5344CB8AC3E}">
        <p14:creationId xmlns:p14="http://schemas.microsoft.com/office/powerpoint/2010/main" val="151947347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AR" sz="1200" b="1" kern="1200" dirty="0" smtClean="0">
                <a:solidFill>
                  <a:schemeClr val="tx1"/>
                </a:solidFill>
                <a:effectLst/>
                <a:latin typeface="+mn-lt"/>
                <a:ea typeface="+mn-ea"/>
                <a:cs typeface="+mn-cs"/>
              </a:rPr>
              <a:t>¿Y qué otra división existía en el tabernáculo? </a:t>
            </a:r>
            <a:endParaRPr lang="es-ES"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B217086D-08C2-421D-B121-DBC876E4B52D}" type="slidenum">
              <a:rPr lang="es-AR" smtClean="0"/>
              <a:pPr/>
              <a:t>18</a:t>
            </a:fld>
            <a:endParaRPr lang="es-AR"/>
          </a:p>
        </p:txBody>
      </p:sp>
    </p:spTree>
    <p:extLst>
      <p:ext uri="{BB962C8B-B14F-4D97-AF65-F5344CB8AC3E}">
        <p14:creationId xmlns:p14="http://schemas.microsoft.com/office/powerpoint/2010/main" val="297719722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AR" sz="1200" kern="1200" dirty="0" smtClean="0">
                <a:solidFill>
                  <a:schemeClr val="tx1"/>
                </a:solidFill>
                <a:effectLst/>
                <a:latin typeface="+mn-lt"/>
                <a:ea typeface="+mn-ea"/>
                <a:cs typeface="+mn-cs"/>
              </a:rPr>
              <a:t>En Éxodo 40:4-5 y Hebreos 9:1-2 menciona lo siguiente: “Ahora bien, el primer pacto tenía en verdad ordenanzas de servicio a Dios y un santuario terrenal. Porque el tabernáculo fue edificado así; la primera parte, en donde estaba el candelero, y la mesa, y los panes de la proposición; el cual es llamado el Santuario”. </a:t>
            </a:r>
            <a:endParaRPr lang="es-AR" dirty="0" smtClean="0"/>
          </a:p>
        </p:txBody>
      </p:sp>
      <p:sp>
        <p:nvSpPr>
          <p:cNvPr id="4" name="Marcador de número de diapositiva 3"/>
          <p:cNvSpPr>
            <a:spLocks noGrp="1"/>
          </p:cNvSpPr>
          <p:nvPr>
            <p:ph type="sldNum" sz="quarter" idx="10"/>
          </p:nvPr>
        </p:nvSpPr>
        <p:spPr/>
        <p:txBody>
          <a:bodyPr/>
          <a:lstStyle/>
          <a:p>
            <a:fld id="{B217086D-08C2-421D-B121-DBC876E4B52D}" type="slidenum">
              <a:rPr lang="es-AR" smtClean="0"/>
              <a:pPr/>
              <a:t>19</a:t>
            </a:fld>
            <a:endParaRPr lang="es-AR"/>
          </a:p>
        </p:txBody>
      </p:sp>
    </p:spTree>
    <p:extLst>
      <p:ext uri="{BB962C8B-B14F-4D97-AF65-F5344CB8AC3E}">
        <p14:creationId xmlns:p14="http://schemas.microsoft.com/office/powerpoint/2010/main" val="1539479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200" kern="1200" dirty="0" smtClean="0">
                <a:solidFill>
                  <a:schemeClr val="tx1"/>
                </a:solidFill>
                <a:effectLst/>
                <a:latin typeface="+mn-lt"/>
                <a:ea typeface="+mn-ea"/>
                <a:cs typeface="+mn-cs"/>
              </a:rPr>
              <a:t>La fiebre del oro ha llevado a miles de personas a dejar familias, bienes y luchar por conservar la vida en la pelea de quién se queda con el oro y por el sueño de encontrar el metal precioso y llegar a ser una persona rica. </a:t>
            </a:r>
          </a:p>
          <a:p>
            <a:endParaRPr lang="es-ES" dirty="0"/>
          </a:p>
        </p:txBody>
      </p:sp>
      <p:sp>
        <p:nvSpPr>
          <p:cNvPr id="4" name="Marcador de número de diapositiva 3"/>
          <p:cNvSpPr>
            <a:spLocks noGrp="1"/>
          </p:cNvSpPr>
          <p:nvPr>
            <p:ph type="sldNum" sz="quarter" idx="10"/>
          </p:nvPr>
        </p:nvSpPr>
        <p:spPr/>
        <p:txBody>
          <a:bodyPr/>
          <a:lstStyle/>
          <a:p>
            <a:fld id="{B217086D-08C2-421D-B121-DBC876E4B52D}" type="slidenum">
              <a:rPr lang="es-AR" smtClean="0"/>
              <a:pPr/>
              <a:t>2</a:t>
            </a:fld>
            <a:endParaRPr lang="es-AR"/>
          </a:p>
        </p:txBody>
      </p:sp>
    </p:spTree>
    <p:extLst>
      <p:ext uri="{BB962C8B-B14F-4D97-AF65-F5344CB8AC3E}">
        <p14:creationId xmlns:p14="http://schemas.microsoft.com/office/powerpoint/2010/main" val="115589250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AR" sz="1200" kern="1200" dirty="0" smtClean="0">
                <a:solidFill>
                  <a:schemeClr val="tx1"/>
                </a:solidFill>
                <a:effectLst/>
                <a:latin typeface="+mn-lt"/>
                <a:ea typeface="+mn-ea"/>
                <a:cs typeface="+mn-cs"/>
              </a:rPr>
              <a:t>Y en Apocalipsis 8:3 dice: “Y otro ángel vino y se puso en pie delante del altar, teniendo un incensario de oro; y le fue dado mucho incienso para que lo ofreciese con las oraciones de todos los santos sobre el altar de oro que estaba delante del trono”.</a:t>
            </a:r>
            <a:endParaRPr lang="es-ES" sz="1200" kern="1200" dirty="0" smtClean="0">
              <a:solidFill>
                <a:schemeClr val="tx1"/>
              </a:solidFill>
              <a:effectLst/>
              <a:latin typeface="+mn-lt"/>
              <a:ea typeface="+mn-ea"/>
              <a:cs typeface="+mn-cs"/>
            </a:endParaRPr>
          </a:p>
          <a:p>
            <a:r>
              <a:rPr lang="es-AR" sz="1200" kern="1200" dirty="0" smtClean="0">
                <a:solidFill>
                  <a:schemeClr val="tx1"/>
                </a:solidFill>
                <a:effectLst/>
                <a:latin typeface="+mn-lt"/>
                <a:ea typeface="+mn-ea"/>
                <a:cs typeface="+mn-cs"/>
              </a:rPr>
              <a:t>Vemos aquí la primera división y su contenido. De allí podemos ver que en el cielo también existe un altar y también se quema el incienso. </a:t>
            </a:r>
            <a:endParaRPr lang="es-ES" sz="1200" kern="1200" dirty="0" smtClean="0">
              <a:solidFill>
                <a:schemeClr val="tx1"/>
              </a:solidFill>
              <a:effectLst/>
              <a:latin typeface="+mn-lt"/>
              <a:ea typeface="+mn-ea"/>
              <a:cs typeface="+mn-cs"/>
            </a:endParaRPr>
          </a:p>
          <a:p>
            <a:endParaRPr lang="es-AR" dirty="0" smtClean="0"/>
          </a:p>
        </p:txBody>
      </p:sp>
      <p:sp>
        <p:nvSpPr>
          <p:cNvPr id="4" name="Marcador de número de diapositiva 3"/>
          <p:cNvSpPr>
            <a:spLocks noGrp="1"/>
          </p:cNvSpPr>
          <p:nvPr>
            <p:ph type="sldNum" sz="quarter" idx="10"/>
          </p:nvPr>
        </p:nvSpPr>
        <p:spPr/>
        <p:txBody>
          <a:bodyPr/>
          <a:lstStyle/>
          <a:p>
            <a:fld id="{B217086D-08C2-421D-B121-DBC876E4B52D}" type="slidenum">
              <a:rPr lang="es-AR" smtClean="0"/>
              <a:pPr/>
              <a:t>20</a:t>
            </a:fld>
            <a:endParaRPr lang="es-AR"/>
          </a:p>
        </p:txBody>
      </p:sp>
    </p:spTree>
    <p:extLst>
      <p:ext uri="{BB962C8B-B14F-4D97-AF65-F5344CB8AC3E}">
        <p14:creationId xmlns:p14="http://schemas.microsoft.com/office/powerpoint/2010/main" val="128126904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AR" sz="1200" b="1" kern="1200" dirty="0" smtClean="0">
                <a:solidFill>
                  <a:schemeClr val="tx1"/>
                </a:solidFill>
                <a:effectLst/>
                <a:latin typeface="+mn-lt"/>
                <a:ea typeface="+mn-ea"/>
                <a:cs typeface="+mn-cs"/>
              </a:rPr>
              <a:t>¿De qué estaba hecho el tabernáculo propiamente dicho, donde estaban el lugar santo y el santísimo? Éxodo 26:1, 7, 14-15, 29-30. </a:t>
            </a:r>
            <a:endParaRPr lang="es-ES"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B217086D-08C2-421D-B121-DBC876E4B52D}" type="slidenum">
              <a:rPr lang="es-AR" smtClean="0"/>
              <a:pPr/>
              <a:t>21</a:t>
            </a:fld>
            <a:endParaRPr lang="es-AR"/>
          </a:p>
        </p:txBody>
      </p:sp>
    </p:spTree>
    <p:extLst>
      <p:ext uri="{BB962C8B-B14F-4D97-AF65-F5344CB8AC3E}">
        <p14:creationId xmlns:p14="http://schemas.microsoft.com/office/powerpoint/2010/main" val="3644313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AR" sz="1200" b="1" kern="1200" dirty="0" smtClean="0">
                <a:solidFill>
                  <a:schemeClr val="tx1"/>
                </a:solidFill>
                <a:effectLst/>
                <a:latin typeface="+mn-lt"/>
                <a:ea typeface="+mn-ea"/>
                <a:cs typeface="+mn-cs"/>
              </a:rPr>
              <a:t>“</a:t>
            </a:r>
            <a:r>
              <a:rPr lang="es-AR" sz="1200" kern="1200" dirty="0" smtClean="0">
                <a:solidFill>
                  <a:schemeClr val="tx1"/>
                </a:solidFill>
                <a:effectLst/>
                <a:latin typeface="+mn-lt"/>
                <a:ea typeface="+mn-ea"/>
                <a:cs typeface="+mn-cs"/>
              </a:rPr>
              <a:t>Y harás el tabernáculo de diez cortinas de lino torcido, azul, púrpura, y carmesí: y harás querubines de obra de arte. Y harás cortinas de pelo de cabras para una cubierta sobre el tabernáculo; once cortinas harás. Y harás a la tienda una cubierta de pieles de carneros, teñidos de rojo, y una cubierta de pieles de tejones encima. </a:t>
            </a:r>
            <a:endParaRPr lang="es-ES" sz="1200" b="1" kern="1200" dirty="0" smtClean="0">
              <a:solidFill>
                <a:schemeClr val="tx1"/>
              </a:solidFill>
              <a:effectLst/>
              <a:latin typeface="+mn-lt"/>
              <a:ea typeface="+mn-ea"/>
              <a:cs typeface="+mn-cs"/>
            </a:endParaRPr>
          </a:p>
        </p:txBody>
      </p:sp>
      <p:sp>
        <p:nvSpPr>
          <p:cNvPr id="4" name="Marcador de número de diapositiva 3"/>
          <p:cNvSpPr>
            <a:spLocks noGrp="1"/>
          </p:cNvSpPr>
          <p:nvPr>
            <p:ph type="sldNum" sz="quarter" idx="10"/>
          </p:nvPr>
        </p:nvSpPr>
        <p:spPr/>
        <p:txBody>
          <a:bodyPr/>
          <a:lstStyle/>
          <a:p>
            <a:fld id="{B217086D-08C2-421D-B121-DBC876E4B52D}" type="slidenum">
              <a:rPr lang="es-AR" smtClean="0"/>
              <a:pPr/>
              <a:t>22</a:t>
            </a:fld>
            <a:endParaRPr lang="es-AR"/>
          </a:p>
        </p:txBody>
      </p:sp>
    </p:spTree>
    <p:extLst>
      <p:ext uri="{BB962C8B-B14F-4D97-AF65-F5344CB8AC3E}">
        <p14:creationId xmlns:p14="http://schemas.microsoft.com/office/powerpoint/2010/main" val="101225610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AR" sz="1200" kern="1200" dirty="0" smtClean="0">
                <a:solidFill>
                  <a:schemeClr val="tx1"/>
                </a:solidFill>
                <a:effectLst/>
                <a:latin typeface="+mn-lt"/>
                <a:ea typeface="+mn-ea"/>
                <a:cs typeface="+mn-cs"/>
              </a:rPr>
              <a:t>Y harás para el tabernáculo tablas de madera de acacia, que estén derechas. Y cubrirás las tablas de oro, y harás sus anillos de oro para meter por ellos las vigas: también cubrirás las vigas de oro. Y levantarás el tabernáculo conforme al modelo que te fue mostrado en el monte”.</a:t>
            </a:r>
            <a:endParaRPr lang="es-ES" sz="1200" kern="1200" dirty="0" smtClean="0">
              <a:solidFill>
                <a:schemeClr val="tx1"/>
              </a:solidFill>
              <a:effectLst/>
              <a:latin typeface="+mn-lt"/>
              <a:ea typeface="+mn-ea"/>
              <a:cs typeface="+mn-cs"/>
            </a:endParaRPr>
          </a:p>
          <a:p>
            <a:r>
              <a:rPr lang="es-AR" sz="1200" kern="1200" dirty="0" smtClean="0">
                <a:solidFill>
                  <a:schemeClr val="tx1"/>
                </a:solidFill>
                <a:effectLst/>
                <a:latin typeface="+mn-lt"/>
                <a:ea typeface="+mn-ea"/>
                <a:cs typeface="+mn-cs"/>
              </a:rPr>
              <a:t>El armazón de madera de acacia revestida con oro nos ilustra la unión en Cristo de lo Divino con lo humano. Y así cada elemento nos va ilustrando la vida de Cristo: su humildad, sus sufrimientos, su pureza y a Cristo como Rey. </a:t>
            </a:r>
            <a:endParaRPr lang="es-ES" sz="1200" kern="1200" dirty="0" smtClean="0">
              <a:solidFill>
                <a:schemeClr val="tx1"/>
              </a:solidFill>
              <a:effectLst/>
              <a:latin typeface="+mn-lt"/>
              <a:ea typeface="+mn-ea"/>
              <a:cs typeface="+mn-cs"/>
            </a:endParaRPr>
          </a:p>
          <a:p>
            <a:endParaRPr lang="es-ES" sz="1200" b="1" kern="1200" dirty="0" smtClean="0">
              <a:solidFill>
                <a:schemeClr val="tx1"/>
              </a:solidFill>
              <a:effectLst/>
              <a:latin typeface="+mn-lt"/>
              <a:ea typeface="+mn-ea"/>
              <a:cs typeface="+mn-cs"/>
            </a:endParaRPr>
          </a:p>
        </p:txBody>
      </p:sp>
      <p:sp>
        <p:nvSpPr>
          <p:cNvPr id="4" name="Marcador de número de diapositiva 3"/>
          <p:cNvSpPr>
            <a:spLocks noGrp="1"/>
          </p:cNvSpPr>
          <p:nvPr>
            <p:ph type="sldNum" sz="quarter" idx="10"/>
          </p:nvPr>
        </p:nvSpPr>
        <p:spPr/>
        <p:txBody>
          <a:bodyPr/>
          <a:lstStyle/>
          <a:p>
            <a:fld id="{B217086D-08C2-421D-B121-DBC876E4B52D}" type="slidenum">
              <a:rPr lang="es-AR" smtClean="0"/>
              <a:pPr/>
              <a:t>23</a:t>
            </a:fld>
            <a:endParaRPr lang="es-AR"/>
          </a:p>
        </p:txBody>
      </p:sp>
    </p:spTree>
    <p:extLst>
      <p:ext uri="{BB962C8B-B14F-4D97-AF65-F5344CB8AC3E}">
        <p14:creationId xmlns:p14="http://schemas.microsoft.com/office/powerpoint/2010/main" val="101225610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AR" sz="1200" kern="1200" dirty="0" smtClean="0">
                <a:solidFill>
                  <a:schemeClr val="tx1"/>
                </a:solidFill>
                <a:effectLst/>
                <a:latin typeface="+mn-lt"/>
                <a:ea typeface="+mn-ea"/>
                <a:cs typeface="+mn-cs"/>
              </a:rPr>
              <a:t>En Juan 10:9 y 1 Timoteo 2:3-4 nos menciona a Cristo como la puerta: el que por mí entrare, será salvo…, porque él quiere que todos los hombres sean salvos, y vengan al conocimiento de la verdad.</a:t>
            </a:r>
            <a:endParaRPr lang="es-ES" sz="1200" kern="1200" dirty="0" smtClean="0">
              <a:solidFill>
                <a:schemeClr val="tx1"/>
              </a:solidFill>
              <a:effectLst/>
              <a:latin typeface="+mn-lt"/>
              <a:ea typeface="+mn-ea"/>
              <a:cs typeface="+mn-cs"/>
            </a:endParaRPr>
          </a:p>
          <a:p>
            <a:r>
              <a:rPr lang="es-AR" sz="1200" kern="1200" dirty="0" smtClean="0">
                <a:solidFill>
                  <a:schemeClr val="tx1"/>
                </a:solidFill>
                <a:effectLst/>
                <a:latin typeface="+mn-lt"/>
                <a:ea typeface="+mn-ea"/>
                <a:cs typeface="+mn-cs"/>
              </a:rPr>
              <a:t>Nos presenta a Cristo como la ofrenda de expiación por los pecados. Y la fuente de bronce símbolo del bautismo invocando el nombre del Señor, como menciona en Hechos 22:16.</a:t>
            </a:r>
            <a:endParaRPr lang="es-ES" sz="1200" kern="1200" dirty="0" smtClean="0">
              <a:solidFill>
                <a:schemeClr val="tx1"/>
              </a:solidFill>
              <a:effectLst/>
              <a:latin typeface="+mn-lt"/>
              <a:ea typeface="+mn-ea"/>
              <a:cs typeface="+mn-cs"/>
            </a:endParaRPr>
          </a:p>
          <a:p>
            <a:endParaRPr lang="es-ES" sz="1200" b="1" kern="1200" dirty="0" smtClean="0">
              <a:solidFill>
                <a:schemeClr val="tx1"/>
              </a:solidFill>
              <a:effectLst/>
              <a:latin typeface="+mn-lt"/>
              <a:ea typeface="+mn-ea"/>
              <a:cs typeface="+mn-cs"/>
            </a:endParaRPr>
          </a:p>
        </p:txBody>
      </p:sp>
      <p:sp>
        <p:nvSpPr>
          <p:cNvPr id="4" name="Marcador de número de diapositiva 3"/>
          <p:cNvSpPr>
            <a:spLocks noGrp="1"/>
          </p:cNvSpPr>
          <p:nvPr>
            <p:ph type="sldNum" sz="quarter" idx="10"/>
          </p:nvPr>
        </p:nvSpPr>
        <p:spPr/>
        <p:txBody>
          <a:bodyPr/>
          <a:lstStyle/>
          <a:p>
            <a:fld id="{B217086D-08C2-421D-B121-DBC876E4B52D}" type="slidenum">
              <a:rPr lang="es-AR" smtClean="0"/>
              <a:pPr/>
              <a:t>24</a:t>
            </a:fld>
            <a:endParaRPr lang="es-AR"/>
          </a:p>
        </p:txBody>
      </p:sp>
    </p:spTree>
    <p:extLst>
      <p:ext uri="{BB962C8B-B14F-4D97-AF65-F5344CB8AC3E}">
        <p14:creationId xmlns:p14="http://schemas.microsoft.com/office/powerpoint/2010/main" val="29737775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AR" sz="1200" b="1" kern="1200" dirty="0" smtClean="0">
                <a:solidFill>
                  <a:schemeClr val="tx1"/>
                </a:solidFill>
                <a:effectLst/>
                <a:latin typeface="+mn-lt"/>
                <a:ea typeface="+mn-ea"/>
                <a:cs typeface="+mn-cs"/>
              </a:rPr>
              <a:t>¿Qué elemento rodea el trono de Dios, descrito en el Apocalipsis, y nos da alegría y esperanza? </a:t>
            </a:r>
            <a:endParaRPr lang="es-ES"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B217086D-08C2-421D-B121-DBC876E4B52D}" type="slidenum">
              <a:rPr lang="es-AR" smtClean="0"/>
              <a:pPr/>
              <a:t>25</a:t>
            </a:fld>
            <a:endParaRPr lang="es-AR"/>
          </a:p>
        </p:txBody>
      </p:sp>
    </p:spTree>
    <p:extLst>
      <p:ext uri="{BB962C8B-B14F-4D97-AF65-F5344CB8AC3E}">
        <p14:creationId xmlns:p14="http://schemas.microsoft.com/office/powerpoint/2010/main" val="297719722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AR" sz="1200" kern="1200" dirty="0" smtClean="0">
                <a:solidFill>
                  <a:schemeClr val="tx1"/>
                </a:solidFill>
                <a:effectLst/>
                <a:latin typeface="+mn-lt"/>
                <a:ea typeface="+mn-ea"/>
                <a:cs typeface="+mn-cs"/>
              </a:rPr>
              <a:t>Leamos Apocalipsis 4:3 </a:t>
            </a:r>
            <a:r>
              <a:rPr lang="es-AR" sz="1200" kern="1200" dirty="0" err="1" smtClean="0">
                <a:solidFill>
                  <a:schemeClr val="tx1"/>
                </a:solidFill>
                <a:effectLst/>
                <a:latin typeface="+mn-lt"/>
                <a:ea typeface="+mn-ea"/>
                <a:cs typeface="+mn-cs"/>
              </a:rPr>
              <a:t>ú.p</a:t>
            </a:r>
            <a:r>
              <a:rPr lang="es-AR" sz="1200" kern="1200" dirty="0" smtClean="0">
                <a:solidFill>
                  <a:schemeClr val="tx1"/>
                </a:solidFill>
                <a:effectLst/>
                <a:latin typeface="+mn-lt"/>
                <a:ea typeface="+mn-ea"/>
                <a:cs typeface="+mn-cs"/>
              </a:rPr>
              <a:t>.: “y había un arco iris alrededor del trono, semejante en aspecto a la esmeralda”.</a:t>
            </a:r>
            <a:endParaRPr lang="es-ES" sz="1200" kern="1200" dirty="0">
              <a:solidFill>
                <a:schemeClr val="tx1"/>
              </a:solidFill>
              <a:effectLst/>
              <a:latin typeface="+mn-lt"/>
              <a:ea typeface="+mn-ea"/>
              <a:cs typeface="+mn-cs"/>
            </a:endParaRPr>
          </a:p>
        </p:txBody>
      </p:sp>
      <p:sp>
        <p:nvSpPr>
          <p:cNvPr id="4" name="Marcador de número de diapositiva 3"/>
          <p:cNvSpPr>
            <a:spLocks noGrp="1"/>
          </p:cNvSpPr>
          <p:nvPr>
            <p:ph type="sldNum" sz="quarter" idx="10"/>
          </p:nvPr>
        </p:nvSpPr>
        <p:spPr/>
        <p:txBody>
          <a:bodyPr/>
          <a:lstStyle/>
          <a:p>
            <a:fld id="{B217086D-08C2-421D-B121-DBC876E4B52D}" type="slidenum">
              <a:rPr lang="es-AR" smtClean="0"/>
              <a:pPr/>
              <a:t>26</a:t>
            </a:fld>
            <a:endParaRPr lang="es-AR"/>
          </a:p>
        </p:txBody>
      </p:sp>
    </p:spTree>
    <p:extLst>
      <p:ext uri="{BB962C8B-B14F-4D97-AF65-F5344CB8AC3E}">
        <p14:creationId xmlns:p14="http://schemas.microsoft.com/office/powerpoint/2010/main" val="15394795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AR" sz="1200" kern="1200" dirty="0" smtClean="0">
                <a:solidFill>
                  <a:schemeClr val="tx1"/>
                </a:solidFill>
                <a:effectLst/>
                <a:latin typeface="+mn-lt"/>
                <a:ea typeface="+mn-ea"/>
                <a:cs typeface="+mn-cs"/>
              </a:rPr>
              <a:t>Rodeando al trono de Dios está el arcoíris. Quisiera citar un pensamiento maravilloso acerca de este tema: </a:t>
            </a:r>
            <a:endParaRPr lang="es-ES" sz="1200" kern="1200" dirty="0" smtClean="0">
              <a:solidFill>
                <a:schemeClr val="tx1"/>
              </a:solidFill>
              <a:effectLst/>
              <a:latin typeface="+mn-lt"/>
              <a:ea typeface="+mn-ea"/>
              <a:cs typeface="+mn-cs"/>
            </a:endParaRPr>
          </a:p>
          <a:p>
            <a:r>
              <a:rPr lang="es-AR" sz="1200" kern="1200" dirty="0" smtClean="0">
                <a:solidFill>
                  <a:schemeClr val="tx1"/>
                </a:solidFill>
                <a:effectLst/>
                <a:latin typeface="+mn-lt"/>
                <a:ea typeface="+mn-ea"/>
                <a:cs typeface="+mn-cs"/>
              </a:rPr>
              <a:t>“Así como el arco en la nube se forma con la unión de la luz del sol y la lluvia, así también el arco iris que rodea el trono representa el poder combinado de la misericordia y la justicia. No se debe presentar únicamente la justicia, pues se eclipsaría la gloria del arco iris de la promesa que se extiende por encima del trono; los hombres sólo podrían ver el castigo de la ley. Si no hubiese justicia ni castigo, no habría estabilidad en el gobierno de Dios. Lo que hace completa la salvación es la combinación del juicio y la misericordia. La unión de ambos, mientras contemplamos al Redentor del mundo y la ley de Jehová, nos induce a exclamar: ‘Tu benignidad me ha engrandecido’”.</a:t>
            </a:r>
            <a:endParaRPr lang="es-ES" sz="1200" kern="1200" dirty="0" smtClean="0">
              <a:solidFill>
                <a:schemeClr val="tx1"/>
              </a:solidFill>
              <a:effectLst/>
              <a:latin typeface="+mn-lt"/>
              <a:ea typeface="+mn-ea"/>
              <a:cs typeface="+mn-cs"/>
            </a:endParaRPr>
          </a:p>
          <a:p>
            <a:r>
              <a:rPr lang="es-AR" sz="1200" b="1" kern="1200" dirty="0" smtClean="0">
                <a:solidFill>
                  <a:schemeClr val="tx1"/>
                </a:solidFill>
                <a:effectLst/>
                <a:latin typeface="+mn-lt"/>
                <a:ea typeface="+mn-ea"/>
                <a:cs typeface="+mn-cs"/>
              </a:rPr>
              <a:t>Creo que esta es la enseñanza mayor que podemos sacar del arca de oro: Una combinación perfecta entre la misericordia, el propiciatorio donde se manifestaba la gloria de Dios, y la justicia, su santa Ley, los Diez Mandamientos. </a:t>
            </a:r>
            <a:endParaRPr lang="es-ES"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B217086D-08C2-421D-B121-DBC876E4B52D}" type="slidenum">
              <a:rPr lang="es-AR" smtClean="0">
                <a:solidFill>
                  <a:prstClr val="black"/>
                </a:solidFill>
              </a:rPr>
              <a:pPr/>
              <a:t>27</a:t>
            </a:fld>
            <a:endParaRPr lang="es-AR">
              <a:solidFill>
                <a:prstClr val="black"/>
              </a:solidFill>
            </a:endParaRPr>
          </a:p>
        </p:txBody>
      </p:sp>
    </p:spTree>
    <p:extLst>
      <p:ext uri="{BB962C8B-B14F-4D97-AF65-F5344CB8AC3E}">
        <p14:creationId xmlns:p14="http://schemas.microsoft.com/office/powerpoint/2010/main" val="384620127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AR" sz="1200" kern="1200" dirty="0" smtClean="0">
                <a:solidFill>
                  <a:schemeClr val="tx1"/>
                </a:solidFill>
                <a:effectLst/>
                <a:latin typeface="+mn-lt"/>
                <a:ea typeface="+mn-ea"/>
                <a:cs typeface="+mn-cs"/>
              </a:rPr>
              <a:t>Además, para llegar hasta el arca, el pecador debía recorrer un camino. Lo primero que se encuentra es que hay una gran puerta abierta para todos los pecadores. Luego entras por esa puerta y confiesas los pecados sobre el Cordero de Dios. Aceptar el hecho que Jesús murió, fue sacrificado, para que tú tengas vida. Nacer del agua, mediante el bautismo, símbolo de que deseas limpiarte del pasado que te ata. Reconocer a Jesús como la luz de vida que te mostrará el camino del éxito en todo lo que emprendas. </a:t>
            </a:r>
            <a:endParaRPr lang="es-ES" sz="1200" kern="1200" dirty="0" smtClean="0">
              <a:solidFill>
                <a:schemeClr val="tx1"/>
              </a:solidFill>
              <a:effectLst/>
              <a:latin typeface="+mn-lt"/>
              <a:ea typeface="+mn-ea"/>
              <a:cs typeface="+mn-cs"/>
            </a:endParaRPr>
          </a:p>
          <a:p>
            <a:r>
              <a:rPr lang="es-AR" sz="1200" kern="1200" dirty="0" smtClean="0">
                <a:solidFill>
                  <a:schemeClr val="tx1"/>
                </a:solidFill>
                <a:effectLst/>
                <a:latin typeface="+mn-lt"/>
                <a:ea typeface="+mn-ea"/>
                <a:cs typeface="+mn-cs"/>
              </a:rPr>
              <a:t>Agradecer a Dios que él te provee el pan y que, para tu alma hambrienta, Cristo es el pan que la sacia. Diariamente elevar nuestras oraciones, con la justicia de Cristo que la purifica, como incienso de olor agradable a Dios. Por último, cruzar el velo y presentarte ante Dios diariamente, para que él tenga misericordia de ti.</a:t>
            </a:r>
            <a:endParaRPr lang="es-ES" sz="1200" kern="1200" dirty="0" smtClean="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pPr/>
              <a:t>28</a:t>
            </a:fld>
            <a:endParaRPr lang="es-ES"/>
          </a:p>
        </p:txBody>
      </p:sp>
    </p:spTree>
    <p:extLst>
      <p:ext uri="{BB962C8B-B14F-4D97-AF65-F5344CB8AC3E}">
        <p14:creationId xmlns:p14="http://schemas.microsoft.com/office/powerpoint/2010/main" val="56482638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AR" sz="1200" kern="1200" dirty="0" smtClean="0">
                <a:solidFill>
                  <a:schemeClr val="tx1"/>
                </a:solidFill>
                <a:effectLst/>
                <a:latin typeface="+mn-lt"/>
                <a:ea typeface="+mn-ea"/>
                <a:cs typeface="+mn-cs"/>
              </a:rPr>
              <a:t>Dios no es la rueda de auxilio a la que acudimos cuando tenemos una pinchadura. Un deportista, para triunfar, entrena concienzudamente, hasta que llega a un nivel óptimo de competencia y poder tener éxito en su desafío. Del mismo modo, la vida cristiana es exitosa cuando acudimos diariamente a Jesús y al trono de la gracia y obtenemos fuerzas cuando llegan las dificultades. </a:t>
            </a:r>
            <a:endParaRPr lang="es-ES" sz="1200" kern="1200" dirty="0" smtClean="0">
              <a:solidFill>
                <a:schemeClr val="tx1"/>
              </a:solidFill>
              <a:effectLst/>
              <a:latin typeface="+mn-lt"/>
              <a:ea typeface="+mn-ea"/>
              <a:cs typeface="+mn-cs"/>
            </a:endParaRPr>
          </a:p>
          <a:p>
            <a:endParaRPr lang="es-AR" sz="1200" kern="1200" dirty="0" smtClean="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B217086D-08C2-421D-B121-DBC876E4B52D}" type="slidenum">
              <a:rPr lang="es-AR" smtClean="0"/>
              <a:pPr/>
              <a:t>29</a:t>
            </a:fld>
            <a:endParaRPr lang="es-AR"/>
          </a:p>
        </p:txBody>
      </p:sp>
    </p:spTree>
    <p:extLst>
      <p:ext uri="{BB962C8B-B14F-4D97-AF65-F5344CB8AC3E}">
        <p14:creationId xmlns:p14="http://schemas.microsoft.com/office/powerpoint/2010/main" val="23154886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sz="1200" kern="1200" dirty="0" smtClean="0">
                <a:solidFill>
                  <a:schemeClr val="tx1"/>
                </a:solidFill>
                <a:effectLst/>
                <a:latin typeface="+mn-lt"/>
                <a:ea typeface="+mn-ea"/>
                <a:cs typeface="+mn-cs"/>
              </a:rPr>
              <a:t>Otros inician la caza de tesoros en el fondo del mar, intentando encontrar esos barcos que en la historia desaparecieron y muchos de ellos cargando verdaderos tesoros. </a:t>
            </a:r>
          </a:p>
          <a:p>
            <a:r>
              <a:rPr lang="es-ES" sz="1200" kern="1200" dirty="0" smtClean="0">
                <a:solidFill>
                  <a:schemeClr val="tx1"/>
                </a:solidFill>
                <a:effectLst/>
                <a:latin typeface="+mn-lt"/>
                <a:ea typeface="+mn-ea"/>
                <a:cs typeface="+mn-cs"/>
              </a:rPr>
              <a:t>Según arqueólogos marinos e historiadores, se estima que en lo profundo del mar se encuentran cerca de 60 billones de dólares en tesoros.</a:t>
            </a:r>
          </a:p>
          <a:p>
            <a:endParaRPr lang="es-ES" dirty="0"/>
          </a:p>
        </p:txBody>
      </p:sp>
      <p:sp>
        <p:nvSpPr>
          <p:cNvPr id="4" name="Marcador de número de diapositiva 3"/>
          <p:cNvSpPr>
            <a:spLocks noGrp="1"/>
          </p:cNvSpPr>
          <p:nvPr>
            <p:ph type="sldNum" sz="quarter" idx="10"/>
          </p:nvPr>
        </p:nvSpPr>
        <p:spPr/>
        <p:txBody>
          <a:bodyPr/>
          <a:lstStyle/>
          <a:p>
            <a:fld id="{B217086D-08C2-421D-B121-DBC876E4B52D}" type="slidenum">
              <a:rPr lang="es-AR" smtClean="0"/>
              <a:pPr/>
              <a:t>3</a:t>
            </a:fld>
            <a:endParaRPr lang="es-AR"/>
          </a:p>
        </p:txBody>
      </p:sp>
    </p:spTree>
    <p:extLst>
      <p:ext uri="{BB962C8B-B14F-4D97-AF65-F5344CB8AC3E}">
        <p14:creationId xmlns:p14="http://schemas.microsoft.com/office/powerpoint/2010/main" val="38644320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AR" sz="1200" kern="1200" dirty="0" smtClean="0">
                <a:solidFill>
                  <a:schemeClr val="tx1"/>
                </a:solidFill>
                <a:effectLst/>
                <a:latin typeface="+mn-lt"/>
                <a:ea typeface="+mn-ea"/>
                <a:cs typeface="+mn-cs"/>
              </a:rPr>
              <a:t>En Apocalipsis 15:5 se ve nuevamente el templo del cielo. Juan dice: </a:t>
            </a:r>
            <a:r>
              <a:rPr lang="es-US" sz="1200" kern="1200" dirty="0" smtClean="0">
                <a:solidFill>
                  <a:schemeClr val="tx1"/>
                </a:solidFill>
                <a:effectLst/>
                <a:latin typeface="+mn-lt"/>
                <a:ea typeface="+mn-ea"/>
                <a:cs typeface="+mn-cs"/>
              </a:rPr>
              <a:t>Y después de estas cosas, miré, y, he aquí, el templo del tabernáculo del testimonio fue abierto en el cielo.</a:t>
            </a:r>
            <a:endParaRPr lang="es-ES" sz="1200" kern="1200" dirty="0" smtClean="0">
              <a:solidFill>
                <a:schemeClr val="tx1"/>
              </a:solidFill>
              <a:effectLst/>
              <a:latin typeface="+mn-lt"/>
              <a:ea typeface="+mn-ea"/>
              <a:cs typeface="+mn-cs"/>
            </a:endParaRPr>
          </a:p>
          <a:p>
            <a:r>
              <a:rPr lang="es-US" sz="1200" kern="1200" dirty="0" smtClean="0">
                <a:solidFill>
                  <a:schemeClr val="tx1"/>
                </a:solidFill>
                <a:effectLst/>
                <a:latin typeface="+mn-lt"/>
                <a:ea typeface="+mn-ea"/>
                <a:cs typeface="+mn-cs"/>
              </a:rPr>
              <a:t>En Apocalipsis 15 vemos dos acontecimientos importantes relacionados al templo del cielo, en donde está el Arca del Pacto. </a:t>
            </a:r>
            <a:endParaRPr lang="es-ES" sz="1200" kern="1200" dirty="0" smtClean="0">
              <a:solidFill>
                <a:schemeClr val="tx1"/>
              </a:solidFill>
              <a:effectLst/>
              <a:latin typeface="+mn-lt"/>
              <a:ea typeface="+mn-ea"/>
              <a:cs typeface="+mn-cs"/>
            </a:endParaRPr>
          </a:p>
          <a:p>
            <a:r>
              <a:rPr lang="es-US" sz="1200" kern="1200" dirty="0" smtClean="0">
                <a:solidFill>
                  <a:schemeClr val="tx1"/>
                </a:solidFill>
                <a:effectLst/>
                <a:latin typeface="+mn-lt"/>
                <a:ea typeface="+mn-ea"/>
                <a:cs typeface="+mn-cs"/>
              </a:rPr>
              <a:t>Por un lado, vemos los que han obtenido la victoria sobre la bestia y su imagen y están de pie ante el mar de vidrio en la ciudad de Dios y victoriosos. Por el otro lado, vemos las siete plagas que están listas para ser derramadas sobre aquellos que se han rendido a los requerimientos humanos y quedaron separados de Dios. </a:t>
            </a:r>
            <a:endParaRPr lang="es-ES" sz="1200" kern="1200" dirty="0" smtClean="0">
              <a:solidFill>
                <a:schemeClr val="tx1"/>
              </a:solidFill>
              <a:effectLst/>
              <a:latin typeface="+mn-lt"/>
              <a:ea typeface="+mn-ea"/>
              <a:cs typeface="+mn-cs"/>
            </a:endParaRPr>
          </a:p>
          <a:p>
            <a:r>
              <a:rPr lang="es-US" sz="1200" kern="1200" dirty="0" smtClean="0">
                <a:solidFill>
                  <a:schemeClr val="tx1"/>
                </a:solidFill>
                <a:effectLst/>
                <a:latin typeface="+mn-lt"/>
                <a:ea typeface="+mn-ea"/>
                <a:cs typeface="+mn-cs"/>
              </a:rPr>
              <a:t>Mis queridos amigos, el Arca del Pacto es el elemento de decisión entre los dos grupos. Esta no fue solamente el elemento del pacto del antiguo Israel, sino que es un símbolo del pacto de Dios con sus hijos en este último tiempo.</a:t>
            </a:r>
            <a:endParaRPr lang="es-ES" sz="1200" kern="1200" dirty="0">
              <a:solidFill>
                <a:schemeClr val="tx1"/>
              </a:solidFill>
              <a:effectLst/>
              <a:latin typeface="+mn-lt"/>
              <a:ea typeface="+mn-ea"/>
              <a:cs typeface="+mn-cs"/>
            </a:endParaRPr>
          </a:p>
        </p:txBody>
      </p:sp>
      <p:sp>
        <p:nvSpPr>
          <p:cNvPr id="4" name="Marcador de número de diapositiva 3"/>
          <p:cNvSpPr>
            <a:spLocks noGrp="1"/>
          </p:cNvSpPr>
          <p:nvPr>
            <p:ph type="sldNum" sz="quarter" idx="10"/>
          </p:nvPr>
        </p:nvSpPr>
        <p:spPr/>
        <p:txBody>
          <a:bodyPr/>
          <a:lstStyle/>
          <a:p>
            <a:fld id="{B217086D-08C2-421D-B121-DBC876E4B52D}" type="slidenum">
              <a:rPr lang="es-AR" smtClean="0"/>
              <a:pPr/>
              <a:t>30</a:t>
            </a:fld>
            <a:endParaRPr lang="es-AR"/>
          </a:p>
        </p:txBody>
      </p:sp>
    </p:spTree>
    <p:extLst>
      <p:ext uri="{BB962C8B-B14F-4D97-AF65-F5344CB8AC3E}">
        <p14:creationId xmlns:p14="http://schemas.microsoft.com/office/powerpoint/2010/main" val="89638230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AR" sz="1200" kern="1200" dirty="0" smtClean="0">
                <a:solidFill>
                  <a:schemeClr val="tx1"/>
                </a:solidFill>
                <a:effectLst/>
                <a:latin typeface="+mn-lt"/>
                <a:ea typeface="+mn-ea"/>
                <a:cs typeface="+mn-cs"/>
              </a:rPr>
              <a:t>1. Propiciatorio: Símbolo de la propiciación que hace Cristo en nuestro favor ante el trono celestial. Hebreos 8:1, 2 y 6: “</a:t>
            </a:r>
            <a:r>
              <a:rPr lang="es-US" sz="1200" kern="1200" dirty="0" smtClean="0">
                <a:solidFill>
                  <a:schemeClr val="tx1"/>
                </a:solidFill>
                <a:effectLst/>
                <a:latin typeface="+mn-lt"/>
                <a:ea typeface="+mn-ea"/>
                <a:cs typeface="+mn-cs"/>
              </a:rPr>
              <a:t>Así que la suma de las cosas que hemos dicho es esta: Que tenemos tal sumo sacerdote que se sentó a la diestra del trono de la Majestad en los cielos: Ministro del santuario, y del verdadero tabernáculo que el Señor asentó, y no hombre. Mas ahora tanto mejor ministerio es el suyo, cuanto es mediador de un mejor pacto, el cual ha sido formado sobre mejores promesas.</a:t>
            </a:r>
            <a:endParaRPr lang="es-ES" sz="1200" kern="1200" dirty="0" smtClean="0">
              <a:solidFill>
                <a:schemeClr val="tx1"/>
              </a:solidFill>
              <a:effectLst/>
              <a:latin typeface="+mn-lt"/>
              <a:ea typeface="+mn-ea"/>
              <a:cs typeface="+mn-cs"/>
            </a:endParaRPr>
          </a:p>
          <a:p>
            <a:r>
              <a:rPr lang="es-AR" sz="1200" kern="1200" dirty="0" smtClean="0">
                <a:solidFill>
                  <a:schemeClr val="tx1"/>
                </a:solidFill>
                <a:effectLst/>
                <a:latin typeface="+mn-lt"/>
                <a:ea typeface="+mn-ea"/>
                <a:cs typeface="+mn-cs"/>
              </a:rPr>
              <a:t>2. Los 10 mandamientos: son la base del juicio de Dios. En base a ellos seremos juzgados en el Juicio que decidirá si estaremos con Dios en los cielos como victoriosos ante el mar de vidrio o si recibiremos las plagas. Santiago 2:12 dice: “</a:t>
            </a:r>
            <a:r>
              <a:rPr lang="es-US" sz="1200" kern="1200" dirty="0" smtClean="0">
                <a:solidFill>
                  <a:schemeClr val="tx1"/>
                </a:solidFill>
                <a:effectLst/>
                <a:latin typeface="+mn-lt"/>
                <a:ea typeface="+mn-ea"/>
                <a:cs typeface="+mn-cs"/>
              </a:rPr>
              <a:t>Así hablad, y así obrad, como los que habéis de ser juzgados por la ley de libertad”.</a:t>
            </a:r>
            <a:endParaRPr lang="es-ES" sz="1200" kern="1200" dirty="0" smtClean="0">
              <a:solidFill>
                <a:schemeClr val="tx1"/>
              </a:solidFill>
              <a:effectLst/>
              <a:latin typeface="+mn-lt"/>
              <a:ea typeface="+mn-ea"/>
              <a:cs typeface="+mn-cs"/>
            </a:endParaRPr>
          </a:p>
          <a:p>
            <a:r>
              <a:rPr lang="es-AR" sz="1200" kern="1200" dirty="0" smtClean="0">
                <a:solidFill>
                  <a:schemeClr val="tx1"/>
                </a:solidFill>
                <a:effectLst/>
                <a:latin typeface="+mn-lt"/>
                <a:ea typeface="+mn-ea"/>
                <a:cs typeface="+mn-cs"/>
              </a:rPr>
              <a:t>3. Pocillo con Maná: Este pocillo representa la alimentación que Dios le dio al pueblo de Israel en su camino a la Canaán prometida. Esto representa que debemos alimentarnos diariamente con el pan de la Palabra de Dios como dice en Mateo 4:4. “</a:t>
            </a:r>
            <a:r>
              <a:rPr lang="es-US" sz="1200" kern="1200" dirty="0" smtClean="0">
                <a:solidFill>
                  <a:schemeClr val="tx1"/>
                </a:solidFill>
                <a:effectLst/>
                <a:latin typeface="+mn-lt"/>
                <a:ea typeface="+mn-ea"/>
                <a:cs typeface="+mn-cs"/>
              </a:rPr>
              <a:t>Mas él respondiendo, dijo: Escrito está: No solo de pan vivirá el hombre, sino de toda palabra que sale de la boca de Dios”. Además 1 Corintios 10:6 menciona que debemos tener cuidado con la codicia de alimentos malsanos. Dios desea que cuidemos nuestro cuerpo y nos alimentemos de alimentos libres de carnes como lo pidió al pueblo de Israel durante su trayectoria en el desierto. Les dio Maná, un símbolo de alimentos sanos.</a:t>
            </a:r>
            <a:endParaRPr lang="es-ES" sz="1200" kern="1200" dirty="0" smtClean="0">
              <a:solidFill>
                <a:schemeClr val="tx1"/>
              </a:solidFill>
              <a:effectLst/>
              <a:latin typeface="+mn-lt"/>
              <a:ea typeface="+mn-ea"/>
              <a:cs typeface="+mn-cs"/>
            </a:endParaRPr>
          </a:p>
          <a:p>
            <a:r>
              <a:rPr lang="es-US" sz="1200" kern="1200" dirty="0" smtClean="0">
                <a:solidFill>
                  <a:schemeClr val="tx1"/>
                </a:solidFill>
                <a:effectLst/>
                <a:latin typeface="+mn-lt"/>
                <a:ea typeface="+mn-ea"/>
                <a:cs typeface="+mn-cs"/>
              </a:rPr>
              <a:t>4. Vara de Aarón que reverdeció. Esto representa </a:t>
            </a:r>
            <a:r>
              <a:rPr lang="es-AR" sz="1200" kern="1200" dirty="0" smtClean="0">
                <a:solidFill>
                  <a:schemeClr val="tx1"/>
                </a:solidFill>
                <a:effectLst/>
                <a:latin typeface="+mn-lt"/>
                <a:ea typeface="+mn-ea"/>
                <a:cs typeface="+mn-cs"/>
              </a:rPr>
              <a:t>el ministerio que Dios tiene ordenado para la difusión de su evangelio y la salvación de las personas, el cual debe ser respetado. </a:t>
            </a:r>
            <a:r>
              <a:rPr lang="es-US" sz="1200" kern="1200" dirty="0" smtClean="0">
                <a:solidFill>
                  <a:schemeClr val="tx1"/>
                </a:solidFill>
                <a:effectLst/>
                <a:latin typeface="+mn-lt"/>
                <a:ea typeface="+mn-ea"/>
                <a:cs typeface="+mn-cs"/>
              </a:rPr>
              <a:t>Hebreos 13:17 nos dice: “Obedeced a vuestros pastores, y sujetaos a ellos; porque ellos velan por vuestras almas, como aquellos que han de dar cuenta; para que lo hagan con alegría, y no gimiendo; porque esto no os es útil”.</a:t>
            </a:r>
            <a:endParaRPr lang="es-ES" sz="1200" kern="1200" dirty="0" smtClean="0">
              <a:solidFill>
                <a:schemeClr val="tx1"/>
              </a:solidFill>
              <a:effectLst/>
              <a:latin typeface="+mn-lt"/>
              <a:ea typeface="+mn-ea"/>
              <a:cs typeface="+mn-cs"/>
            </a:endParaRPr>
          </a:p>
          <a:p>
            <a:r>
              <a:rPr lang="es-AR" sz="1200" kern="1200" dirty="0" smtClean="0">
                <a:solidFill>
                  <a:schemeClr val="tx1"/>
                </a:solidFill>
                <a:effectLst/>
                <a:latin typeface="+mn-lt"/>
                <a:ea typeface="+mn-ea"/>
                <a:cs typeface="+mn-cs"/>
              </a:rPr>
              <a:t>Dios desea que respetemos los elementos que forman parte del pacto que Dios tiene con sus hijos en este último tiempo. </a:t>
            </a:r>
            <a:endParaRPr lang="es-ES" sz="1200" kern="1200" dirty="0" smtClean="0">
              <a:solidFill>
                <a:schemeClr val="tx1"/>
              </a:solidFill>
              <a:effectLst/>
              <a:latin typeface="+mn-lt"/>
              <a:ea typeface="+mn-ea"/>
              <a:cs typeface="+mn-cs"/>
            </a:endParaRPr>
          </a:p>
          <a:p>
            <a:endParaRPr lang="es-ES" dirty="0"/>
          </a:p>
        </p:txBody>
      </p:sp>
      <p:sp>
        <p:nvSpPr>
          <p:cNvPr id="4" name="Marcador de número de diapositiva 3"/>
          <p:cNvSpPr>
            <a:spLocks noGrp="1"/>
          </p:cNvSpPr>
          <p:nvPr>
            <p:ph type="sldNum" sz="quarter" idx="10"/>
          </p:nvPr>
        </p:nvSpPr>
        <p:spPr/>
        <p:txBody>
          <a:bodyPr/>
          <a:lstStyle/>
          <a:p>
            <a:fld id="{B217086D-08C2-421D-B121-DBC876E4B52D}" type="slidenum">
              <a:rPr lang="es-AR" smtClean="0"/>
              <a:pPr/>
              <a:t>31</a:t>
            </a:fld>
            <a:endParaRPr lang="es-AR"/>
          </a:p>
        </p:txBody>
      </p:sp>
    </p:spTree>
    <p:extLst>
      <p:ext uri="{BB962C8B-B14F-4D97-AF65-F5344CB8AC3E}">
        <p14:creationId xmlns:p14="http://schemas.microsoft.com/office/powerpoint/2010/main" val="76989817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AR" sz="1200" kern="1200" dirty="0" smtClean="0">
                <a:solidFill>
                  <a:schemeClr val="tx1"/>
                </a:solidFill>
                <a:effectLst/>
                <a:latin typeface="+mn-lt"/>
                <a:ea typeface="+mn-ea"/>
                <a:cs typeface="+mn-cs"/>
              </a:rPr>
              <a:t>Apocalipsis 15:2-4 hablando de los que han obtenido la victoria dice: “</a:t>
            </a:r>
            <a:r>
              <a:rPr lang="es-US" sz="1200" kern="1200" dirty="0" smtClean="0">
                <a:solidFill>
                  <a:schemeClr val="tx1"/>
                </a:solidFill>
                <a:effectLst/>
                <a:latin typeface="+mn-lt"/>
                <a:ea typeface="+mn-ea"/>
                <a:cs typeface="+mn-cs"/>
              </a:rPr>
              <a:t>Y vi así como un mar de vidrio mezclado con fuego; y los que habían alcanzado la victoria de la bestia, y de su imagen, y de su señal, y del número de su nombre, estar sobre el mar de vidrio, teniendo las arpas de Dios. Y cantan el cántico de Moisés siervo de Dios, y el cántico del Cordero, diciendo: Grandes y maravillosas son tus obras, Señor Dios Todopoderoso; justos y verdaderos son tus caminos, Rey de los santos. ¿Quién no te temerá, oh Señor, y engrandecerá tu nombre? porque tú sólo eres santo; por lo cual todas las naciones vendrán, y adorarán delante de ti, porque tus juicios son manifestados”.</a:t>
            </a:r>
            <a:endParaRPr lang="es-ES" sz="1200" kern="1200" dirty="0" smtClean="0">
              <a:solidFill>
                <a:schemeClr val="tx1"/>
              </a:solidFill>
              <a:effectLst/>
              <a:latin typeface="+mn-lt"/>
              <a:ea typeface="+mn-ea"/>
              <a:cs typeface="+mn-cs"/>
            </a:endParaRPr>
          </a:p>
          <a:p>
            <a:r>
              <a:rPr lang="es-AR" sz="1200" kern="1200" dirty="0" smtClean="0">
                <a:solidFill>
                  <a:schemeClr val="tx1"/>
                </a:solidFill>
                <a:effectLst/>
                <a:latin typeface="+mn-lt"/>
                <a:ea typeface="+mn-ea"/>
                <a:cs typeface="+mn-cs"/>
              </a:rPr>
              <a:t>En el cántico de victoria de los que estarán ante el trono de Dios reconocerán que los juicios de Dios son justos y verdaderos. Reconocerán la santidad de Dios y que los caminos de Dios son verdaderos. </a:t>
            </a:r>
            <a:endParaRPr lang="es-ES" sz="1200" kern="1200" dirty="0" smtClean="0">
              <a:solidFill>
                <a:schemeClr val="tx1"/>
              </a:solidFill>
              <a:effectLst/>
              <a:latin typeface="+mn-lt"/>
              <a:ea typeface="+mn-ea"/>
              <a:cs typeface="+mn-cs"/>
            </a:endParaRPr>
          </a:p>
          <a:p>
            <a:r>
              <a:rPr lang="es-AR" sz="1200" kern="1200" dirty="0" smtClean="0">
                <a:solidFill>
                  <a:schemeClr val="tx1"/>
                </a:solidFill>
                <a:effectLst/>
                <a:latin typeface="+mn-lt"/>
                <a:ea typeface="+mn-ea"/>
                <a:cs typeface="+mn-cs"/>
              </a:rPr>
              <a:t>Si queremos estar también de pie ante el mar de cristal debemos reconocer hoy la justicia de Dios que se basa en su ley. Debemos reconocer la mediación realizada por Jesucristo, y que necesitamos del pan de su palabra cada día. También debemos respetar a aquellos que Dios ha llamado como sus siervos y proclaman la verdad tal como está en su Palabra.</a:t>
            </a:r>
            <a:endParaRPr lang="es-ES" sz="1200" kern="1200" dirty="0">
              <a:solidFill>
                <a:schemeClr val="tx1"/>
              </a:solidFill>
              <a:effectLst/>
              <a:latin typeface="+mn-lt"/>
              <a:ea typeface="+mn-ea"/>
              <a:cs typeface="+mn-cs"/>
            </a:endParaRPr>
          </a:p>
        </p:txBody>
      </p:sp>
      <p:sp>
        <p:nvSpPr>
          <p:cNvPr id="4" name="Marcador de número de diapositiva 3"/>
          <p:cNvSpPr>
            <a:spLocks noGrp="1"/>
          </p:cNvSpPr>
          <p:nvPr>
            <p:ph type="sldNum" sz="quarter" idx="10"/>
          </p:nvPr>
        </p:nvSpPr>
        <p:spPr/>
        <p:txBody>
          <a:bodyPr/>
          <a:lstStyle/>
          <a:p>
            <a:fld id="{B217086D-08C2-421D-B121-DBC876E4B52D}" type="slidenum">
              <a:rPr lang="es-AR" smtClean="0"/>
              <a:pPr/>
              <a:t>32</a:t>
            </a:fld>
            <a:endParaRPr lang="es-AR"/>
          </a:p>
        </p:txBody>
      </p:sp>
    </p:spTree>
    <p:extLst>
      <p:ext uri="{BB962C8B-B14F-4D97-AF65-F5344CB8AC3E}">
        <p14:creationId xmlns:p14="http://schemas.microsoft.com/office/powerpoint/2010/main" val="15394795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AR" sz="1200" kern="1200" dirty="0" smtClean="0">
                <a:solidFill>
                  <a:schemeClr val="tx1"/>
                </a:solidFill>
                <a:effectLst/>
                <a:latin typeface="+mn-lt"/>
                <a:ea typeface="+mn-ea"/>
                <a:cs typeface="+mn-cs"/>
              </a:rPr>
              <a:t>Mi querido amigo. Dios tiene un pueblo que levanta en alto estas verdades. Que respeta a Dios y se deja guiar por su Palabra.</a:t>
            </a:r>
            <a:endParaRPr lang="es-ES" sz="1200" kern="1200" dirty="0" smtClean="0">
              <a:solidFill>
                <a:schemeClr val="tx1"/>
              </a:solidFill>
              <a:effectLst/>
              <a:latin typeface="+mn-lt"/>
              <a:ea typeface="+mn-ea"/>
              <a:cs typeface="+mn-cs"/>
            </a:endParaRPr>
          </a:p>
          <a:p>
            <a:r>
              <a:rPr lang="es-AR" sz="1200" kern="1200" dirty="0" smtClean="0">
                <a:solidFill>
                  <a:schemeClr val="tx1"/>
                </a:solidFill>
                <a:effectLst/>
                <a:latin typeface="+mn-lt"/>
                <a:ea typeface="+mn-ea"/>
                <a:cs typeface="+mn-cs"/>
              </a:rPr>
              <a:t>En el conflicto final, en donde el hombre impondrá sus leyes, solo si dependemos de Dios lograremos la victoria.</a:t>
            </a:r>
            <a:endParaRPr lang="es-ES" sz="1200" kern="1200" dirty="0" smtClean="0">
              <a:solidFill>
                <a:schemeClr val="tx1"/>
              </a:solidFill>
              <a:effectLst/>
              <a:latin typeface="+mn-lt"/>
              <a:ea typeface="+mn-ea"/>
              <a:cs typeface="+mn-cs"/>
            </a:endParaRPr>
          </a:p>
          <a:p>
            <a:r>
              <a:rPr lang="es-AR" sz="1200" kern="1200" dirty="0" smtClean="0">
                <a:solidFill>
                  <a:schemeClr val="tx1"/>
                </a:solidFill>
                <a:effectLst/>
                <a:latin typeface="+mn-lt"/>
                <a:ea typeface="+mn-ea"/>
                <a:cs typeface="+mn-cs"/>
              </a:rPr>
              <a:t>Apocalipsis 15:6-8 sigue diciendo: </a:t>
            </a:r>
            <a:r>
              <a:rPr lang="es-US" sz="1200" kern="1200" dirty="0" smtClean="0">
                <a:solidFill>
                  <a:schemeClr val="tx1"/>
                </a:solidFill>
                <a:effectLst/>
                <a:latin typeface="+mn-lt"/>
                <a:ea typeface="+mn-ea"/>
                <a:cs typeface="+mn-cs"/>
              </a:rPr>
              <a:t>Y salieron del templo siete ángeles, que tenían siete plagas, vestidos de un lino limpio y blanco, y ceñidos alrededor de los pechos con bandas de oro. Y uno de los cuatro animales dio a los siete ángeles siete copas de oro, llenas de la ira de Dios, que vive para siempre jamás. Y fue el templo lleno de humo por la majestad de Dios, y por su potencia; y ninguno podía entrar en el templo, hasta que fuesen consumadas las siete plagas de los siete ángeles”.</a:t>
            </a:r>
            <a:endParaRPr lang="es-ES" sz="1200" kern="1200" dirty="0" smtClean="0">
              <a:solidFill>
                <a:schemeClr val="tx1"/>
              </a:solidFill>
              <a:effectLst/>
              <a:latin typeface="+mn-lt"/>
              <a:ea typeface="+mn-ea"/>
              <a:cs typeface="+mn-cs"/>
            </a:endParaRPr>
          </a:p>
          <a:p>
            <a:r>
              <a:rPr lang="es-AR" sz="1200" kern="1200" dirty="0" smtClean="0">
                <a:solidFill>
                  <a:schemeClr val="tx1"/>
                </a:solidFill>
                <a:effectLst/>
                <a:latin typeface="+mn-lt"/>
                <a:ea typeface="+mn-ea"/>
                <a:cs typeface="+mn-cs"/>
              </a:rPr>
              <a:t>Si no estamos entre los que estarán en el mar de vidrio como victoriosos no hay otra opción que estar del lado de aquellos que recibirán la ira de Dios, sobre los que caerán las siete destructivas plagas. Cuando sean derramadas las plagas, se habrá acabado el tiempo de gracia o el tiempo de arrepentimiento. Es por esto que nadie puede más entrar en el templo durante las plagas. El tiempo de gracia se habrá terminado.</a:t>
            </a:r>
            <a:endParaRPr lang="es-ES" sz="1200" kern="1200" dirty="0">
              <a:solidFill>
                <a:schemeClr val="tx1"/>
              </a:solidFill>
              <a:effectLst/>
              <a:latin typeface="+mn-lt"/>
              <a:ea typeface="+mn-ea"/>
              <a:cs typeface="+mn-cs"/>
            </a:endParaRPr>
          </a:p>
        </p:txBody>
      </p:sp>
      <p:sp>
        <p:nvSpPr>
          <p:cNvPr id="4" name="Marcador de número de diapositiva 3"/>
          <p:cNvSpPr>
            <a:spLocks noGrp="1"/>
          </p:cNvSpPr>
          <p:nvPr>
            <p:ph type="sldNum" sz="quarter" idx="10"/>
          </p:nvPr>
        </p:nvSpPr>
        <p:spPr/>
        <p:txBody>
          <a:bodyPr/>
          <a:lstStyle/>
          <a:p>
            <a:fld id="{B217086D-08C2-421D-B121-DBC876E4B52D}" type="slidenum">
              <a:rPr lang="es-AR" smtClean="0"/>
              <a:pPr/>
              <a:t>33</a:t>
            </a:fld>
            <a:endParaRPr lang="es-AR"/>
          </a:p>
        </p:txBody>
      </p:sp>
    </p:spTree>
    <p:extLst>
      <p:ext uri="{BB962C8B-B14F-4D97-AF65-F5344CB8AC3E}">
        <p14:creationId xmlns:p14="http://schemas.microsoft.com/office/powerpoint/2010/main" val="267705587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AR" sz="1200" kern="1200" dirty="0" smtClean="0">
                <a:solidFill>
                  <a:schemeClr val="tx1"/>
                </a:solidFill>
                <a:effectLst/>
                <a:latin typeface="+mn-lt"/>
                <a:ea typeface="+mn-ea"/>
                <a:cs typeface="+mn-cs"/>
              </a:rPr>
              <a:t>Estimados amigos, hoy aún es tiempo de dirigirnos al trono de la gracia de Dios y pedir por su misericordia y por su perdón. Hoy es el tiempo de poner nuestra vida en armonía con el cielo y pedir a Dios que seamos parte del pacto de gracia que Dios desea hacer con sus hijos. Hoy debemos pedir que Dios escriba su ley en nuestro corazón y que podamos vivir en armonía con su voluntad antes que sea demasiado tarde y salgan de delante de la presencia de Dios los ángeles con las plagas de su ira.</a:t>
            </a:r>
            <a:endParaRPr lang="es-ES" sz="1200" kern="1200" dirty="0" smtClean="0">
              <a:solidFill>
                <a:schemeClr val="tx1"/>
              </a:solidFill>
              <a:effectLst/>
              <a:latin typeface="+mn-lt"/>
              <a:ea typeface="+mn-ea"/>
              <a:cs typeface="+mn-cs"/>
            </a:endParaRPr>
          </a:p>
          <a:p>
            <a:r>
              <a:rPr lang="es-AR" sz="1200" kern="1200" dirty="0" smtClean="0">
                <a:solidFill>
                  <a:schemeClr val="tx1"/>
                </a:solidFill>
                <a:effectLst/>
                <a:latin typeface="+mn-lt"/>
                <a:ea typeface="+mn-ea"/>
                <a:cs typeface="+mn-cs"/>
              </a:rPr>
              <a:t>Dios te bendiga ricamente.</a:t>
            </a:r>
            <a:endParaRPr lang="es-ES" sz="1200" kern="1200" dirty="0" smtClean="0">
              <a:solidFill>
                <a:schemeClr val="tx1"/>
              </a:solidFill>
              <a:effectLst/>
              <a:latin typeface="+mn-lt"/>
              <a:ea typeface="+mn-ea"/>
              <a:cs typeface="+mn-cs"/>
            </a:endParaRPr>
          </a:p>
          <a:p>
            <a:r>
              <a:rPr lang="es-AR" sz="1200" kern="1200" dirty="0" smtClean="0">
                <a:solidFill>
                  <a:schemeClr val="tx1"/>
                </a:solidFill>
                <a:effectLst/>
                <a:latin typeface="+mn-lt"/>
                <a:ea typeface="+mn-ea"/>
                <a:cs typeface="+mn-cs"/>
              </a:rPr>
              <a:t>Les invito a ponerse de pie al dirigirnos a Dios a través de una oración antes de despedirnos. </a:t>
            </a:r>
            <a:endParaRPr lang="es-ES" sz="1200" kern="1200" dirty="0" smtClean="0">
              <a:solidFill>
                <a:schemeClr val="tx1"/>
              </a:solidFill>
              <a:effectLst/>
              <a:latin typeface="+mn-lt"/>
              <a:ea typeface="+mn-ea"/>
              <a:cs typeface="+mn-cs"/>
            </a:endParaRPr>
          </a:p>
          <a:p>
            <a:endParaRPr lang="es-ES" dirty="0"/>
          </a:p>
        </p:txBody>
      </p:sp>
      <p:sp>
        <p:nvSpPr>
          <p:cNvPr id="4" name="Marcador de número de diapositiva 3"/>
          <p:cNvSpPr>
            <a:spLocks noGrp="1"/>
          </p:cNvSpPr>
          <p:nvPr>
            <p:ph type="sldNum" sz="quarter" idx="10"/>
          </p:nvPr>
        </p:nvSpPr>
        <p:spPr/>
        <p:txBody>
          <a:bodyPr/>
          <a:lstStyle/>
          <a:p>
            <a:fld id="{B217086D-08C2-421D-B121-DBC876E4B52D}" type="slidenum">
              <a:rPr lang="es-AR" smtClean="0"/>
              <a:pPr/>
              <a:t>34</a:t>
            </a:fld>
            <a:endParaRPr lang="es-AR"/>
          </a:p>
        </p:txBody>
      </p:sp>
    </p:spTree>
    <p:extLst>
      <p:ext uri="{BB962C8B-B14F-4D97-AF65-F5344CB8AC3E}">
        <p14:creationId xmlns:p14="http://schemas.microsoft.com/office/powerpoint/2010/main" val="171574260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AR" sz="1200" kern="1200" dirty="0" smtClean="0">
                <a:solidFill>
                  <a:schemeClr val="tx1"/>
                </a:solidFill>
                <a:effectLst/>
                <a:latin typeface="+mn-lt"/>
                <a:ea typeface="+mn-ea"/>
                <a:cs typeface="+mn-cs"/>
              </a:rPr>
              <a:t>Entremos por la fe mientras dura el tiempo de gracia en el templo de Dios para reconciliarnos con Dios y ser parte del pacto de su gracia. </a:t>
            </a:r>
            <a:endParaRPr lang="es-ES" sz="1200" kern="1200" dirty="0" smtClean="0">
              <a:solidFill>
                <a:schemeClr val="tx1"/>
              </a:solidFill>
              <a:effectLst/>
              <a:latin typeface="+mn-lt"/>
              <a:ea typeface="+mn-ea"/>
              <a:cs typeface="+mn-cs"/>
            </a:endParaRPr>
          </a:p>
          <a:p>
            <a:r>
              <a:rPr lang="es-AR" sz="1200" kern="1200" dirty="0" smtClean="0">
                <a:solidFill>
                  <a:schemeClr val="tx1"/>
                </a:solidFill>
                <a:effectLst/>
                <a:latin typeface="+mn-lt"/>
                <a:ea typeface="+mn-ea"/>
                <a:cs typeface="+mn-cs"/>
              </a:rPr>
              <a:t>A la salida pueden solicitar la hoja de repaso del tema estudiado esta noche de la serie de Apocalipsis.</a:t>
            </a:r>
            <a:endParaRPr lang="es-ES" sz="1200" kern="1200" dirty="0" smtClean="0">
              <a:solidFill>
                <a:schemeClr val="tx1"/>
              </a:solidFill>
              <a:effectLst/>
              <a:latin typeface="+mn-lt"/>
              <a:ea typeface="+mn-ea"/>
              <a:cs typeface="+mn-cs"/>
            </a:endParaRPr>
          </a:p>
          <a:p>
            <a:r>
              <a:rPr lang="es-AR" sz="1200" kern="1200" dirty="0" smtClean="0">
                <a:solidFill>
                  <a:schemeClr val="tx1"/>
                </a:solidFill>
                <a:effectLst/>
                <a:latin typeface="+mn-lt"/>
                <a:ea typeface="+mn-ea"/>
                <a:cs typeface="+mn-cs"/>
              </a:rPr>
              <a:t>Mañana a la misma hora de hoy disfrutaremos del último documental de la serie: “Jerusalén, tras las huellas de Jesús”. Visitaremos “El monte de la ascensión”</a:t>
            </a:r>
            <a:r>
              <a:rPr lang="es-ES" sz="1200" kern="1200" dirty="0" smtClean="0">
                <a:solidFill>
                  <a:schemeClr val="tx1"/>
                </a:solidFill>
                <a:effectLst/>
                <a:latin typeface="+mn-lt"/>
                <a:ea typeface="+mn-ea"/>
                <a:cs typeface="+mn-cs"/>
              </a:rPr>
              <a:t>.</a:t>
            </a:r>
          </a:p>
          <a:p>
            <a:r>
              <a:rPr lang="es-AR" sz="1200" kern="1200" dirty="0" smtClean="0">
                <a:solidFill>
                  <a:schemeClr val="tx1"/>
                </a:solidFill>
                <a:effectLst/>
                <a:latin typeface="+mn-lt"/>
                <a:ea typeface="+mn-ea"/>
                <a:cs typeface="+mn-cs"/>
              </a:rPr>
              <a:t>También escucharemos la última conferencia sobre el fascinante libro del Apocalipsis titulada “Las promesas del Apocalipsis”. </a:t>
            </a:r>
            <a:endParaRPr lang="es-ES" sz="1200" kern="1200" dirty="0" smtClean="0">
              <a:solidFill>
                <a:schemeClr val="tx1"/>
              </a:solidFill>
              <a:effectLst/>
              <a:latin typeface="+mn-lt"/>
              <a:ea typeface="+mn-ea"/>
              <a:cs typeface="+mn-cs"/>
            </a:endParaRPr>
          </a:p>
          <a:p>
            <a:r>
              <a:rPr lang="es-AR" sz="1200" kern="1200" dirty="0" smtClean="0">
                <a:solidFill>
                  <a:schemeClr val="tx1"/>
                </a:solidFill>
                <a:effectLst/>
                <a:latin typeface="+mn-lt"/>
                <a:ea typeface="+mn-ea"/>
                <a:cs typeface="+mn-cs"/>
              </a:rPr>
              <a:t>Te esperamos el día de mañana nuevamente con tu familia y amigos. No te pierdas la última conferencia de esta serie.</a:t>
            </a:r>
            <a:endParaRPr lang="es-ES" sz="1200" kern="1200" dirty="0" smtClean="0">
              <a:solidFill>
                <a:schemeClr val="tx1"/>
              </a:solidFill>
              <a:effectLst/>
              <a:latin typeface="+mn-lt"/>
              <a:ea typeface="+mn-ea"/>
              <a:cs typeface="+mn-cs"/>
            </a:endParaRPr>
          </a:p>
          <a:p>
            <a:r>
              <a:rPr lang="es-AR" sz="1200" kern="1200" dirty="0" smtClean="0">
                <a:solidFill>
                  <a:schemeClr val="tx1"/>
                </a:solidFill>
                <a:effectLst/>
                <a:latin typeface="+mn-lt"/>
                <a:ea typeface="+mn-ea"/>
                <a:cs typeface="+mn-cs"/>
              </a:rPr>
              <a:t>¡Que Dios te bendiga ricamente y hasta mañana!</a:t>
            </a:r>
            <a:endParaRPr lang="es-ES" sz="1200" kern="1200" dirty="0" smtClean="0">
              <a:solidFill>
                <a:schemeClr val="tx1"/>
              </a:solidFill>
              <a:effectLst/>
              <a:latin typeface="+mn-lt"/>
              <a:ea typeface="+mn-ea"/>
              <a:cs typeface="+mn-cs"/>
            </a:endParaRPr>
          </a:p>
          <a:p>
            <a:endParaRPr lang="es-AR" dirty="0"/>
          </a:p>
        </p:txBody>
      </p:sp>
      <p:sp>
        <p:nvSpPr>
          <p:cNvPr id="4" name="3 Marcador de número de diapositiva"/>
          <p:cNvSpPr>
            <a:spLocks noGrp="1"/>
          </p:cNvSpPr>
          <p:nvPr>
            <p:ph type="sldNum" sz="quarter" idx="10"/>
          </p:nvPr>
        </p:nvSpPr>
        <p:spPr/>
        <p:txBody>
          <a:bodyPr/>
          <a:lstStyle/>
          <a:p>
            <a:fld id="{B217086D-08C2-421D-B121-DBC876E4B52D}" type="slidenum">
              <a:rPr lang="es-AR" smtClean="0"/>
              <a:pPr/>
              <a:t>35</a:t>
            </a:fld>
            <a:endParaRPr lang="es-AR"/>
          </a:p>
        </p:txBody>
      </p:sp>
    </p:spTree>
    <p:extLst>
      <p:ext uri="{BB962C8B-B14F-4D97-AF65-F5344CB8AC3E}">
        <p14:creationId xmlns:p14="http://schemas.microsoft.com/office/powerpoint/2010/main" val="246370813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lvl="0" algn="ctr" eaLnBrk="1" fontAlgn="auto" hangingPunct="1">
              <a:spcBef>
                <a:spcPct val="50000"/>
              </a:spcBef>
              <a:spcAft>
                <a:spcPts val="0"/>
              </a:spcAft>
            </a:pPr>
            <a:r>
              <a:rPr lang="en-US" sz="1800" u="none" dirty="0" smtClean="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Verdana" pitchFamily="34" charset="0"/>
              </a:rPr>
              <a:t>labibliatienerazón.org</a:t>
            </a:r>
            <a:endParaRPr lang="en-US" sz="1600" u="none" dirty="0" smtClean="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Verdana" pitchFamily="34" charset="0"/>
            </a:endParaRPr>
          </a:p>
          <a:p>
            <a:pPr algn="ctr" eaLnBrk="1" fontAlgn="auto" hangingPunct="1">
              <a:spcBef>
                <a:spcPct val="50000"/>
              </a:spcBef>
              <a:spcAft>
                <a:spcPts val="0"/>
              </a:spcAft>
            </a:pPr>
            <a:r>
              <a:rPr lang="es-ES" sz="1200" u="none" dirty="0" err="1" smtClean="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Verdana" pitchFamily="34" charset="0"/>
              </a:rPr>
              <a:t>info</a:t>
            </a:r>
            <a:r>
              <a:rPr lang="es-ES" sz="1200" u="none" dirty="0" smtClean="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Verdana" pitchFamily="34" charset="0"/>
              </a:rPr>
              <a:t>@</a:t>
            </a:r>
            <a:r>
              <a:rPr lang="en-US" sz="1200" u="none" dirty="0" smtClean="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Verdana" pitchFamily="34" charset="0"/>
              </a:rPr>
              <a:t>labibliatienerazón.org</a:t>
            </a:r>
          </a:p>
          <a:p>
            <a:pPr lvl="0" algn="ctr" eaLnBrk="1" fontAlgn="auto" hangingPunct="1">
              <a:spcBef>
                <a:spcPct val="50000"/>
              </a:spcBef>
              <a:spcAft>
                <a:spcPts val="0"/>
              </a:spcAft>
            </a:pPr>
            <a:endParaRPr lang="es-ES" sz="1600" u="none" dirty="0" smtClean="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Verdana" pitchFamily="34" charset="0"/>
            </a:endParaRPr>
          </a:p>
          <a:p>
            <a:endParaRPr lang="es-AR" dirty="0"/>
          </a:p>
        </p:txBody>
      </p:sp>
      <p:sp>
        <p:nvSpPr>
          <p:cNvPr id="4" name="3 Marcador de número de diapositiva"/>
          <p:cNvSpPr>
            <a:spLocks noGrp="1"/>
          </p:cNvSpPr>
          <p:nvPr>
            <p:ph type="sldNum" sz="quarter" idx="10"/>
          </p:nvPr>
        </p:nvSpPr>
        <p:spPr/>
        <p:txBody>
          <a:bodyPr/>
          <a:lstStyle/>
          <a:p>
            <a:fld id="{B217086D-08C2-421D-B121-DBC876E4B52D}" type="slidenum">
              <a:rPr lang="es-AR" smtClean="0"/>
              <a:pPr/>
              <a:t>36</a:t>
            </a:fld>
            <a:endParaRPr lang="es-AR"/>
          </a:p>
        </p:txBody>
      </p:sp>
    </p:spTree>
    <p:extLst>
      <p:ext uri="{BB962C8B-B14F-4D97-AF65-F5344CB8AC3E}">
        <p14:creationId xmlns:p14="http://schemas.microsoft.com/office/powerpoint/2010/main" val="21650093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US" sz="1200" kern="1200" dirty="0" smtClean="0">
                <a:solidFill>
                  <a:schemeClr val="tx1"/>
                </a:solidFill>
                <a:effectLst/>
                <a:latin typeface="+mn-lt"/>
                <a:ea typeface="+mn-ea"/>
                <a:cs typeface="+mn-cs"/>
              </a:rPr>
              <a:t>Es curioso, por otro lado, la forma cómo se ha encontrado uno de los tesoros más famosos, llamado “el Tesoro de </a:t>
            </a:r>
            <a:r>
              <a:rPr lang="es-US" sz="1200" kern="1200" dirty="0" err="1" smtClean="0">
                <a:solidFill>
                  <a:schemeClr val="tx1"/>
                </a:solidFill>
                <a:effectLst/>
                <a:latin typeface="+mn-lt"/>
                <a:ea typeface="+mn-ea"/>
                <a:cs typeface="+mn-cs"/>
              </a:rPr>
              <a:t>Hoxne</a:t>
            </a:r>
            <a:r>
              <a:rPr lang="es-US" sz="1200" kern="1200" dirty="0" smtClean="0">
                <a:solidFill>
                  <a:schemeClr val="tx1"/>
                </a:solidFill>
                <a:effectLst/>
                <a:latin typeface="+mn-lt"/>
                <a:ea typeface="+mn-ea"/>
                <a:cs typeface="+mn-cs"/>
              </a:rPr>
              <a:t>” encontrado en 1992 y valorado en 3,8 millones de dólares. El campesino Peter </a:t>
            </a:r>
            <a:r>
              <a:rPr lang="es-US" sz="1200" kern="1200" dirty="0" err="1" smtClean="0">
                <a:solidFill>
                  <a:schemeClr val="tx1"/>
                </a:solidFill>
                <a:effectLst/>
                <a:latin typeface="+mn-lt"/>
                <a:ea typeface="+mn-ea"/>
                <a:cs typeface="+mn-cs"/>
              </a:rPr>
              <a:t>Whatling</a:t>
            </a:r>
            <a:r>
              <a:rPr lang="es-US" sz="1200" kern="1200" dirty="0" smtClean="0">
                <a:solidFill>
                  <a:schemeClr val="tx1"/>
                </a:solidFill>
                <a:effectLst/>
                <a:latin typeface="+mn-lt"/>
                <a:ea typeface="+mn-ea"/>
                <a:cs typeface="+mn-cs"/>
              </a:rPr>
              <a:t> había perdido su martillo en su campo. Llamó a un amigo que tenía un detector de metales con el objetivo de encontrar su martillo y para su sorpresa encontró un tesoro en un cofre de madera de roble que contenía monedas de oro, cucharas de plata y joyas del siglo IV y V.</a:t>
            </a:r>
            <a:endParaRPr lang="es-ES" sz="1200" kern="1200" dirty="0" smtClean="0">
              <a:solidFill>
                <a:schemeClr val="tx1"/>
              </a:solidFill>
              <a:effectLst/>
              <a:latin typeface="+mn-lt"/>
              <a:ea typeface="+mn-ea"/>
              <a:cs typeface="+mn-cs"/>
            </a:endParaRPr>
          </a:p>
          <a:p>
            <a:endParaRPr lang="es-ES" dirty="0"/>
          </a:p>
        </p:txBody>
      </p:sp>
      <p:sp>
        <p:nvSpPr>
          <p:cNvPr id="4" name="Marcador de número de diapositiva 3"/>
          <p:cNvSpPr>
            <a:spLocks noGrp="1"/>
          </p:cNvSpPr>
          <p:nvPr>
            <p:ph type="sldNum" sz="quarter" idx="10"/>
          </p:nvPr>
        </p:nvSpPr>
        <p:spPr/>
        <p:txBody>
          <a:bodyPr/>
          <a:lstStyle/>
          <a:p>
            <a:fld id="{B217086D-08C2-421D-B121-DBC876E4B52D}" type="slidenum">
              <a:rPr lang="es-AR" smtClean="0"/>
              <a:pPr/>
              <a:t>4</a:t>
            </a:fld>
            <a:endParaRPr lang="es-AR"/>
          </a:p>
        </p:txBody>
      </p:sp>
    </p:spTree>
    <p:extLst>
      <p:ext uri="{BB962C8B-B14F-4D97-AF65-F5344CB8AC3E}">
        <p14:creationId xmlns:p14="http://schemas.microsoft.com/office/powerpoint/2010/main" val="12896987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US" sz="1200" kern="1200" dirty="0" smtClean="0">
                <a:solidFill>
                  <a:schemeClr val="tx1"/>
                </a:solidFill>
                <a:effectLst/>
                <a:latin typeface="+mn-lt"/>
                <a:ea typeface="+mn-ea"/>
                <a:cs typeface="+mn-cs"/>
              </a:rPr>
              <a:t>Otros pasan su vida buscando tesoros en el fondo del mar. Uno de los más buscados son los restos del barco llamado “El dorado del Mar” o el también llamado “Mercantil Real”, un barco británico que se hundió en una tormenta en 1641 cerca de las islas </a:t>
            </a:r>
            <a:r>
              <a:rPr lang="es-US" sz="1200" kern="1200" dirty="0" err="1" smtClean="0">
                <a:solidFill>
                  <a:schemeClr val="tx1"/>
                </a:solidFill>
                <a:effectLst/>
                <a:latin typeface="+mn-lt"/>
                <a:ea typeface="+mn-ea"/>
                <a:cs typeface="+mn-cs"/>
              </a:rPr>
              <a:t>Scilly</a:t>
            </a:r>
            <a:r>
              <a:rPr lang="es-US" sz="1200" kern="1200" dirty="0" smtClean="0">
                <a:solidFill>
                  <a:schemeClr val="tx1"/>
                </a:solidFill>
                <a:effectLst/>
                <a:latin typeface="+mn-lt"/>
                <a:ea typeface="+mn-ea"/>
                <a:cs typeface="+mn-cs"/>
              </a:rPr>
              <a:t> con una carga inimaginable de riquezas de oro, plata y otros objetos de valor. Se estima que la carga está valorada en 1 billón de dólares.</a:t>
            </a:r>
            <a:endParaRPr lang="es-ES" sz="1200" kern="1200" dirty="0" smtClean="0">
              <a:solidFill>
                <a:schemeClr val="tx1"/>
              </a:solidFill>
              <a:effectLst/>
              <a:latin typeface="+mn-lt"/>
              <a:ea typeface="+mn-ea"/>
              <a:cs typeface="+mn-cs"/>
            </a:endParaRPr>
          </a:p>
          <a:p>
            <a:endParaRPr lang="es-ES" dirty="0"/>
          </a:p>
        </p:txBody>
      </p:sp>
      <p:sp>
        <p:nvSpPr>
          <p:cNvPr id="4" name="Marcador de número de diapositiva 3"/>
          <p:cNvSpPr>
            <a:spLocks noGrp="1"/>
          </p:cNvSpPr>
          <p:nvPr>
            <p:ph type="sldNum" sz="quarter" idx="10"/>
          </p:nvPr>
        </p:nvSpPr>
        <p:spPr/>
        <p:txBody>
          <a:bodyPr/>
          <a:lstStyle/>
          <a:p>
            <a:fld id="{B217086D-08C2-421D-B121-DBC876E4B52D}" type="slidenum">
              <a:rPr lang="es-AR" smtClean="0"/>
              <a:pPr/>
              <a:t>5</a:t>
            </a:fld>
            <a:endParaRPr lang="es-AR"/>
          </a:p>
        </p:txBody>
      </p:sp>
    </p:spTree>
    <p:extLst>
      <p:ext uri="{BB962C8B-B14F-4D97-AF65-F5344CB8AC3E}">
        <p14:creationId xmlns:p14="http://schemas.microsoft.com/office/powerpoint/2010/main" val="42198068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sz="1200" kern="1200" dirty="0" smtClean="0">
                <a:solidFill>
                  <a:schemeClr val="tx1"/>
                </a:solidFill>
                <a:effectLst/>
                <a:latin typeface="+mn-lt"/>
                <a:ea typeface="+mn-ea"/>
                <a:cs typeface="+mn-cs"/>
              </a:rPr>
              <a:t>En el antiguo Israel también había objetos de gran valor, especialmente uno que era llamado “el arca del pacto”. Esta Arca del Pacto era el centro del culto de Israel y estaba ubicada en el lugar más sagrado que tenía el templo: el lugar Santísimo. Poco antes de la caída de Jerusalén en mano de los babilonios, manos fieles tomaron el arca del pacto y la escondieron para que quedara oculta hasta el tiempo del fin.</a:t>
            </a:r>
          </a:p>
          <a:p>
            <a:r>
              <a:rPr lang="es-ES" sz="1200" kern="1200" dirty="0" smtClean="0">
                <a:solidFill>
                  <a:schemeClr val="tx1"/>
                </a:solidFill>
                <a:effectLst/>
                <a:latin typeface="+mn-lt"/>
                <a:ea typeface="+mn-ea"/>
                <a:cs typeface="+mn-cs"/>
              </a:rPr>
              <a:t>El arca del pacto del Antiguo Testamento se muestra nuevamente en el Apocalipsis pero ya no en el desierto sino en el cielo.</a:t>
            </a:r>
          </a:p>
          <a:p>
            <a:r>
              <a:rPr lang="es-AR" sz="1200" kern="1200" dirty="0" smtClean="0">
                <a:solidFill>
                  <a:schemeClr val="tx1"/>
                </a:solidFill>
                <a:effectLst/>
                <a:latin typeface="+mn-lt"/>
                <a:ea typeface="+mn-ea"/>
                <a:cs typeface="+mn-cs"/>
              </a:rPr>
              <a:t>Del arca de oro se ha escrito y hablado mucho. En la imaginación popular se han inventado historias y poderes que están ocultos en su interior. </a:t>
            </a:r>
            <a:endParaRPr lang="es-ES" sz="1200" kern="1200" dirty="0">
              <a:solidFill>
                <a:schemeClr val="tx1"/>
              </a:solidFill>
              <a:effectLst/>
              <a:latin typeface="+mn-lt"/>
              <a:ea typeface="+mn-ea"/>
              <a:cs typeface="+mn-cs"/>
            </a:endParaRPr>
          </a:p>
        </p:txBody>
      </p:sp>
      <p:sp>
        <p:nvSpPr>
          <p:cNvPr id="4" name="Marcador de número de diapositiva 3"/>
          <p:cNvSpPr>
            <a:spLocks noGrp="1"/>
          </p:cNvSpPr>
          <p:nvPr>
            <p:ph type="sldNum" sz="quarter" idx="10"/>
          </p:nvPr>
        </p:nvSpPr>
        <p:spPr/>
        <p:txBody>
          <a:bodyPr/>
          <a:lstStyle/>
          <a:p>
            <a:fld id="{B217086D-08C2-421D-B121-DBC876E4B52D}" type="slidenum">
              <a:rPr lang="es-AR" smtClean="0"/>
              <a:pPr/>
              <a:t>6</a:t>
            </a:fld>
            <a:endParaRPr lang="es-AR" dirty="0"/>
          </a:p>
        </p:txBody>
      </p:sp>
    </p:spTree>
    <p:extLst>
      <p:ext uri="{BB962C8B-B14F-4D97-AF65-F5344CB8AC3E}">
        <p14:creationId xmlns:p14="http://schemas.microsoft.com/office/powerpoint/2010/main" val="22162862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AR" sz="1200" b="1" kern="1200" dirty="0" smtClean="0">
                <a:solidFill>
                  <a:schemeClr val="tx1"/>
                </a:solidFill>
                <a:effectLst/>
                <a:latin typeface="+mn-lt"/>
                <a:ea typeface="+mn-ea"/>
                <a:cs typeface="+mn-cs"/>
              </a:rPr>
              <a:t>En Apocalipsis 11:19 leemos: “</a:t>
            </a:r>
            <a:r>
              <a:rPr lang="es-ES" sz="1200" kern="1200" dirty="0" smtClean="0">
                <a:solidFill>
                  <a:schemeClr val="tx1"/>
                </a:solidFill>
                <a:effectLst/>
                <a:latin typeface="+mn-lt"/>
                <a:ea typeface="+mn-ea"/>
                <a:cs typeface="+mn-cs"/>
              </a:rPr>
              <a:t>Y el templo de Dios fue abierto en el cielo, y el arca de su pacto se veía en el templo. Y hubo relámpagos, voces, truenos, un terremoto y grande granizo”.</a:t>
            </a:r>
          </a:p>
          <a:p>
            <a:r>
              <a:rPr lang="es-AR" sz="1200" kern="1200" dirty="0" smtClean="0">
                <a:solidFill>
                  <a:schemeClr val="tx1"/>
                </a:solidFill>
                <a:effectLst/>
                <a:latin typeface="+mn-lt"/>
                <a:ea typeface="+mn-ea"/>
                <a:cs typeface="+mn-cs"/>
              </a:rPr>
              <a:t>Según el libro del Apocalipsis esta arca es también llamada el Arca del Pacto. También se dice que la misma estaba dentro de un templo y que ese templo estaba en el cielo. </a:t>
            </a:r>
            <a:endParaRPr lang="es-ES" sz="1200" kern="1200" dirty="0" smtClean="0">
              <a:solidFill>
                <a:schemeClr val="tx1"/>
              </a:solidFill>
              <a:effectLst/>
              <a:latin typeface="+mn-lt"/>
              <a:ea typeface="+mn-ea"/>
              <a:cs typeface="+mn-cs"/>
            </a:endParaRPr>
          </a:p>
          <a:p>
            <a:r>
              <a:rPr lang="es-AR" sz="1200" kern="1200" dirty="0" smtClean="0">
                <a:solidFill>
                  <a:schemeClr val="tx1"/>
                </a:solidFill>
                <a:effectLst/>
                <a:latin typeface="+mn-lt"/>
                <a:ea typeface="+mn-ea"/>
                <a:cs typeface="+mn-cs"/>
              </a:rPr>
              <a:t>Veamos estas cosas cómo pueden ser comprendidas.</a:t>
            </a:r>
            <a:endParaRPr lang="es-ES" sz="1200" kern="1200" dirty="0">
              <a:solidFill>
                <a:schemeClr val="tx1"/>
              </a:solidFill>
              <a:effectLst/>
              <a:latin typeface="+mn-lt"/>
              <a:ea typeface="+mn-ea"/>
              <a:cs typeface="+mn-cs"/>
            </a:endParaRPr>
          </a:p>
        </p:txBody>
      </p:sp>
      <p:sp>
        <p:nvSpPr>
          <p:cNvPr id="4" name="Marcador de número de diapositiva 3"/>
          <p:cNvSpPr>
            <a:spLocks noGrp="1"/>
          </p:cNvSpPr>
          <p:nvPr>
            <p:ph type="sldNum" sz="quarter" idx="10"/>
          </p:nvPr>
        </p:nvSpPr>
        <p:spPr/>
        <p:txBody>
          <a:bodyPr/>
          <a:lstStyle/>
          <a:p>
            <a:fld id="{B217086D-08C2-421D-B121-DBC876E4B52D}" type="slidenum">
              <a:rPr lang="es-AR" smtClean="0"/>
              <a:pPr/>
              <a:t>7</a:t>
            </a:fld>
            <a:endParaRPr lang="es-AR" dirty="0"/>
          </a:p>
        </p:txBody>
      </p:sp>
    </p:spTree>
    <p:extLst>
      <p:ext uri="{BB962C8B-B14F-4D97-AF65-F5344CB8AC3E}">
        <p14:creationId xmlns:p14="http://schemas.microsoft.com/office/powerpoint/2010/main" val="35399629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AR" sz="1200" b="1" kern="1200" dirty="0" smtClean="0">
                <a:solidFill>
                  <a:schemeClr val="tx1"/>
                </a:solidFill>
                <a:effectLst/>
                <a:latin typeface="+mn-lt"/>
                <a:ea typeface="+mn-ea"/>
                <a:cs typeface="+mn-cs"/>
              </a:rPr>
              <a:t>El primer pacto fue hecho con Adán.</a:t>
            </a:r>
            <a:endParaRPr lang="es-ES" sz="1200" kern="1200" dirty="0" smtClean="0">
              <a:solidFill>
                <a:schemeClr val="tx1"/>
              </a:solidFill>
              <a:effectLst/>
              <a:latin typeface="+mn-lt"/>
              <a:ea typeface="+mn-ea"/>
              <a:cs typeface="+mn-cs"/>
            </a:endParaRPr>
          </a:p>
          <a:p>
            <a:r>
              <a:rPr lang="es-AR" sz="1200" b="1" kern="1200" dirty="0" smtClean="0">
                <a:solidFill>
                  <a:schemeClr val="tx1"/>
                </a:solidFill>
                <a:effectLst/>
                <a:latin typeface="+mn-lt"/>
                <a:ea typeface="+mn-ea"/>
                <a:cs typeface="+mn-cs"/>
              </a:rPr>
              <a:t>¿Qué le dijo Dios a la serpiente cuando el hombre pecó? Génesis 3:15.</a:t>
            </a:r>
            <a:endParaRPr lang="es-ES"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B217086D-08C2-421D-B121-DBC876E4B52D}" type="slidenum">
              <a:rPr lang="es-AR" smtClean="0"/>
              <a:pPr/>
              <a:t>8</a:t>
            </a:fld>
            <a:endParaRPr lang="es-AR" dirty="0"/>
          </a:p>
        </p:txBody>
      </p:sp>
    </p:spTree>
    <p:extLst>
      <p:ext uri="{BB962C8B-B14F-4D97-AF65-F5344CB8AC3E}">
        <p14:creationId xmlns:p14="http://schemas.microsoft.com/office/powerpoint/2010/main" val="1704101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AR" sz="1200" kern="1200" dirty="0" smtClean="0">
                <a:solidFill>
                  <a:schemeClr val="tx1"/>
                </a:solidFill>
                <a:effectLst/>
                <a:latin typeface="+mn-lt"/>
                <a:ea typeface="+mn-ea"/>
                <a:cs typeface="+mn-cs"/>
              </a:rPr>
              <a:t>“Y pondré enemistad entre ti y la mujer, y entre tu simiente y su simiente; Él te herirá en la cabeza, y tú le herirás en el calcañar”.</a:t>
            </a:r>
            <a:endParaRPr lang="es-ES" sz="1200" kern="1200" dirty="0" smtClean="0">
              <a:solidFill>
                <a:schemeClr val="tx1"/>
              </a:solidFill>
              <a:effectLst/>
              <a:latin typeface="+mn-lt"/>
              <a:ea typeface="+mn-ea"/>
              <a:cs typeface="+mn-cs"/>
            </a:endParaRPr>
          </a:p>
          <a:p>
            <a:r>
              <a:rPr lang="es-AR" sz="1200" kern="1200" dirty="0" smtClean="0">
                <a:solidFill>
                  <a:schemeClr val="tx1"/>
                </a:solidFill>
                <a:effectLst/>
                <a:latin typeface="+mn-lt"/>
                <a:ea typeface="+mn-ea"/>
                <a:cs typeface="+mn-cs"/>
              </a:rPr>
              <a:t>Es hermoso notar que cuando Dios buscó al hombre a causa de su pecado, antes del castigo le confirió una promesa. La promesa consistía que en determinado momento iba a nacer una simiente de la mujer, Cristo, el cual iba a destruir a Satanás, el originador del pecado. De ese modo Dios hizo un pacto de salvación con el hombre. A través de los sacrificios de un animal inocente debía ser expiada la culpa del pecado, ese animal era un símbolo de Jesús, el inocente que tomó la culpa del hombre sobre sí. </a:t>
            </a:r>
            <a:endParaRPr lang="es-ES" sz="1200" kern="1200" dirty="0" smtClean="0">
              <a:solidFill>
                <a:schemeClr val="tx1"/>
              </a:solidFill>
              <a:effectLst/>
              <a:latin typeface="+mn-lt"/>
              <a:ea typeface="+mn-ea"/>
              <a:cs typeface="+mn-cs"/>
            </a:endParaRPr>
          </a:p>
          <a:p>
            <a:endParaRPr lang="es-AR" sz="1200" kern="1200" dirty="0">
              <a:solidFill>
                <a:schemeClr val="tx1"/>
              </a:solidFill>
              <a:effectLst/>
              <a:latin typeface="+mn-lt"/>
              <a:ea typeface="+mn-ea"/>
              <a:cs typeface="+mn-cs"/>
            </a:endParaRPr>
          </a:p>
        </p:txBody>
      </p:sp>
      <p:sp>
        <p:nvSpPr>
          <p:cNvPr id="4" name="Marcador de número de diapositiva 3"/>
          <p:cNvSpPr>
            <a:spLocks noGrp="1"/>
          </p:cNvSpPr>
          <p:nvPr>
            <p:ph type="sldNum" sz="quarter" idx="10"/>
          </p:nvPr>
        </p:nvSpPr>
        <p:spPr/>
        <p:txBody>
          <a:bodyPr/>
          <a:lstStyle/>
          <a:p>
            <a:fld id="{B217086D-08C2-421D-B121-DBC876E4B52D}" type="slidenum">
              <a:rPr lang="es-AR" smtClean="0"/>
              <a:pPr/>
              <a:t>9</a:t>
            </a:fld>
            <a:endParaRPr lang="es-AR" dirty="0"/>
          </a:p>
        </p:txBody>
      </p:sp>
    </p:spTree>
    <p:extLst>
      <p:ext uri="{BB962C8B-B14F-4D97-AF65-F5344CB8AC3E}">
        <p14:creationId xmlns:p14="http://schemas.microsoft.com/office/powerpoint/2010/main" val="19626346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028700"/>
            <a:ext cx="7851648" cy="13716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s-ES" smtClean="0"/>
              <a:t>Haga clic para modificar el estilo de título del patrón</a:t>
            </a:r>
            <a:endParaRPr kumimoji="0" lang="en-US"/>
          </a:p>
        </p:txBody>
      </p:sp>
      <p:sp>
        <p:nvSpPr>
          <p:cNvPr id="17" name="Subtitle 16"/>
          <p:cNvSpPr>
            <a:spLocks noGrp="1"/>
          </p:cNvSpPr>
          <p:nvPr>
            <p:ph type="subTitle" idx="1"/>
          </p:nvPr>
        </p:nvSpPr>
        <p:spPr>
          <a:xfrm>
            <a:off x="533400" y="2421402"/>
            <a:ext cx="7854696" cy="131445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s-ES" smtClean="0"/>
              <a:t>Haga clic para modificar el estilo de subtítulo del patrón</a:t>
            </a:r>
            <a:endParaRPr kumimoji="0" lang="en-US"/>
          </a:p>
        </p:txBody>
      </p:sp>
      <p:sp>
        <p:nvSpPr>
          <p:cNvPr id="30" name="Date Placeholder 29"/>
          <p:cNvSpPr>
            <a:spLocks noGrp="1"/>
          </p:cNvSpPr>
          <p:nvPr>
            <p:ph type="dt" sz="half" idx="10"/>
          </p:nvPr>
        </p:nvSpPr>
        <p:spPr/>
        <p:txBody>
          <a:bodyPr/>
          <a:lstStyle/>
          <a:p>
            <a:fld id="{CF8798E4-990A-4154-ADC0-CE1BF4EC48A5}" type="datetimeFigureOut">
              <a:rPr lang="es-AR" smtClean="0"/>
              <a:pPr/>
              <a:t>22/11/2018</a:t>
            </a:fld>
            <a:endParaRPr lang="es-AR"/>
          </a:p>
        </p:txBody>
      </p:sp>
      <p:sp>
        <p:nvSpPr>
          <p:cNvPr id="19" name="Footer Placeholder 18"/>
          <p:cNvSpPr>
            <a:spLocks noGrp="1"/>
          </p:cNvSpPr>
          <p:nvPr>
            <p:ph type="ftr" sz="quarter" idx="11"/>
          </p:nvPr>
        </p:nvSpPr>
        <p:spPr/>
        <p:txBody>
          <a:bodyPr/>
          <a:lstStyle/>
          <a:p>
            <a:endParaRPr lang="es-AR"/>
          </a:p>
        </p:txBody>
      </p:sp>
      <p:sp>
        <p:nvSpPr>
          <p:cNvPr id="27" name="Slide Number Placeholder 26"/>
          <p:cNvSpPr>
            <a:spLocks noGrp="1"/>
          </p:cNvSpPr>
          <p:nvPr>
            <p:ph type="sldNum" sz="quarter" idx="12"/>
          </p:nvPr>
        </p:nvSpPr>
        <p:spPr/>
        <p:txBody>
          <a:bodyPr/>
          <a:lstStyle/>
          <a:p>
            <a:fld id="{ACBF6EB9-93B8-409D-911D-C5ACBA5E6AB5}" type="slidenum">
              <a:rPr lang="es-AR" smtClean="0"/>
              <a:pPr/>
              <a:t>‹#›</a:t>
            </a:fld>
            <a:endParaRPr lang="es-AR"/>
          </a:p>
        </p:txBody>
      </p:sp>
    </p:spTree>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s-ES" smtClean="0"/>
              <a:t>Haga clic para modificar el estilo de título del patrón</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Date Placeholder 3"/>
          <p:cNvSpPr>
            <a:spLocks noGrp="1"/>
          </p:cNvSpPr>
          <p:nvPr>
            <p:ph type="dt" sz="half" idx="10"/>
          </p:nvPr>
        </p:nvSpPr>
        <p:spPr/>
        <p:txBody>
          <a:bodyPr/>
          <a:lstStyle/>
          <a:p>
            <a:fld id="{CF8798E4-990A-4154-ADC0-CE1BF4EC48A5}" type="datetimeFigureOut">
              <a:rPr lang="es-AR" smtClean="0"/>
              <a:pPr/>
              <a:t>22/11/2018</a:t>
            </a:fld>
            <a:endParaRPr lang="es-AR"/>
          </a:p>
        </p:txBody>
      </p:sp>
      <p:sp>
        <p:nvSpPr>
          <p:cNvPr id="5" name="Footer Placeholder 4"/>
          <p:cNvSpPr>
            <a:spLocks noGrp="1"/>
          </p:cNvSpPr>
          <p:nvPr>
            <p:ph type="ftr" sz="quarter" idx="11"/>
          </p:nvPr>
        </p:nvSpPr>
        <p:spPr/>
        <p:txBody>
          <a:bodyPr/>
          <a:lstStyle/>
          <a:p>
            <a:endParaRPr lang="es-AR"/>
          </a:p>
        </p:txBody>
      </p:sp>
      <p:sp>
        <p:nvSpPr>
          <p:cNvPr id="6" name="Slide Number Placeholder 5"/>
          <p:cNvSpPr>
            <a:spLocks noGrp="1"/>
          </p:cNvSpPr>
          <p:nvPr>
            <p:ph type="sldNum" sz="quarter" idx="12"/>
          </p:nvPr>
        </p:nvSpPr>
        <p:spPr/>
        <p:txBody>
          <a:bodyPr/>
          <a:lstStyle/>
          <a:p>
            <a:fld id="{ACBF6EB9-93B8-409D-911D-C5ACBA5E6AB5}" type="slidenum">
              <a:rPr lang="es-AR" smtClean="0"/>
              <a:pPr/>
              <a:t>‹#›</a:t>
            </a:fld>
            <a:endParaRPr lang="es-A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85801"/>
            <a:ext cx="2057400" cy="3908822"/>
          </a:xfrm>
        </p:spPr>
        <p:txBody>
          <a:bodyPr vert="eaVert"/>
          <a:lstStyle/>
          <a:p>
            <a:r>
              <a:rPr kumimoji="0" lang="es-ES" smtClean="0"/>
              <a:t>Haga clic para modificar el estilo de título del patrón</a:t>
            </a:r>
            <a:endParaRPr kumimoji="0" lang="en-US"/>
          </a:p>
        </p:txBody>
      </p:sp>
      <p:sp>
        <p:nvSpPr>
          <p:cNvPr id="3" name="Vertical Text Placeholder 2"/>
          <p:cNvSpPr>
            <a:spLocks noGrp="1"/>
          </p:cNvSpPr>
          <p:nvPr>
            <p:ph type="body" orient="vert" idx="1"/>
          </p:nvPr>
        </p:nvSpPr>
        <p:spPr>
          <a:xfrm>
            <a:off x="457200" y="685801"/>
            <a:ext cx="6019800" cy="3908822"/>
          </a:xfrm>
        </p:spPr>
        <p:txBody>
          <a:bodyPr vert="eaVer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Date Placeholder 3"/>
          <p:cNvSpPr>
            <a:spLocks noGrp="1"/>
          </p:cNvSpPr>
          <p:nvPr>
            <p:ph type="dt" sz="half" idx="10"/>
          </p:nvPr>
        </p:nvSpPr>
        <p:spPr/>
        <p:txBody>
          <a:bodyPr/>
          <a:lstStyle/>
          <a:p>
            <a:fld id="{CF8798E4-990A-4154-ADC0-CE1BF4EC48A5}" type="datetimeFigureOut">
              <a:rPr lang="es-AR" smtClean="0"/>
              <a:pPr/>
              <a:t>22/11/2018</a:t>
            </a:fld>
            <a:endParaRPr lang="es-AR"/>
          </a:p>
        </p:txBody>
      </p:sp>
      <p:sp>
        <p:nvSpPr>
          <p:cNvPr id="5" name="Footer Placeholder 4"/>
          <p:cNvSpPr>
            <a:spLocks noGrp="1"/>
          </p:cNvSpPr>
          <p:nvPr>
            <p:ph type="ftr" sz="quarter" idx="11"/>
          </p:nvPr>
        </p:nvSpPr>
        <p:spPr/>
        <p:txBody>
          <a:bodyPr/>
          <a:lstStyle/>
          <a:p>
            <a:endParaRPr lang="es-AR"/>
          </a:p>
        </p:txBody>
      </p:sp>
      <p:sp>
        <p:nvSpPr>
          <p:cNvPr id="6" name="Slide Number Placeholder 5"/>
          <p:cNvSpPr>
            <a:spLocks noGrp="1"/>
          </p:cNvSpPr>
          <p:nvPr>
            <p:ph type="sldNum" sz="quarter" idx="12"/>
          </p:nvPr>
        </p:nvSpPr>
        <p:spPr/>
        <p:txBody>
          <a:bodyPr/>
          <a:lstStyle/>
          <a:p>
            <a:fld id="{ACBF6EB9-93B8-409D-911D-C5ACBA5E6AB5}" type="slidenum">
              <a:rPr lang="es-AR" smtClean="0"/>
              <a:pPr/>
              <a:t>‹#›</a:t>
            </a:fld>
            <a:endParaRPr lang="es-A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028700"/>
            <a:ext cx="7851648" cy="13716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s-ES" smtClean="0"/>
              <a:t>Haga clic para modificar el estilo de título del patrón</a:t>
            </a:r>
            <a:endParaRPr kumimoji="0" lang="en-US"/>
          </a:p>
        </p:txBody>
      </p:sp>
      <p:sp>
        <p:nvSpPr>
          <p:cNvPr id="17" name="Subtitle 16"/>
          <p:cNvSpPr>
            <a:spLocks noGrp="1"/>
          </p:cNvSpPr>
          <p:nvPr>
            <p:ph type="subTitle" idx="1"/>
          </p:nvPr>
        </p:nvSpPr>
        <p:spPr>
          <a:xfrm>
            <a:off x="533400" y="2421402"/>
            <a:ext cx="7854696" cy="1314450"/>
          </a:xfrm>
        </p:spPr>
        <p:txBody>
          <a:bodyPr lIns="0" rIns="18288"/>
          <a:lstStyle>
            <a:lvl1pPr marL="0" marR="45719" indent="0" algn="r">
              <a:buNone/>
              <a:defRPr>
                <a:solidFill>
                  <a:schemeClr val="tx1"/>
                </a:solidFill>
              </a:defRPr>
            </a:lvl1pPr>
            <a:lvl2pPr marL="457189" indent="0" algn="ctr">
              <a:buNone/>
            </a:lvl2pPr>
            <a:lvl3pPr marL="914378" indent="0" algn="ctr">
              <a:buNone/>
            </a:lvl3pPr>
            <a:lvl4pPr marL="1371566" indent="0" algn="ctr">
              <a:buNone/>
            </a:lvl4pPr>
            <a:lvl5pPr marL="1828754" indent="0" algn="ctr">
              <a:buNone/>
            </a:lvl5pPr>
            <a:lvl6pPr marL="2285943" indent="0" algn="ctr">
              <a:buNone/>
            </a:lvl6pPr>
            <a:lvl7pPr marL="2743132" indent="0" algn="ctr">
              <a:buNone/>
            </a:lvl7pPr>
            <a:lvl8pPr marL="3200320" indent="0" algn="ctr">
              <a:buNone/>
            </a:lvl8pPr>
            <a:lvl9pPr marL="3657509" indent="0" algn="ctr">
              <a:buNone/>
            </a:lvl9pPr>
          </a:lstStyle>
          <a:p>
            <a:r>
              <a:rPr kumimoji="0" lang="es-ES" smtClean="0"/>
              <a:t>Haga clic para modificar el estilo de subtítulo del patrón</a:t>
            </a:r>
            <a:endParaRPr kumimoji="0" lang="en-US"/>
          </a:p>
        </p:txBody>
      </p:sp>
      <p:sp>
        <p:nvSpPr>
          <p:cNvPr id="30" name="Date Placeholder 29"/>
          <p:cNvSpPr>
            <a:spLocks noGrp="1"/>
          </p:cNvSpPr>
          <p:nvPr>
            <p:ph type="dt" sz="half" idx="10"/>
          </p:nvPr>
        </p:nvSpPr>
        <p:spPr/>
        <p:txBody>
          <a:bodyPr/>
          <a:lstStyle/>
          <a:p>
            <a:fld id="{CF8798E4-990A-4154-ADC0-CE1BF4EC48A5}" type="datetimeFigureOut">
              <a:rPr lang="es-AR" smtClean="0">
                <a:solidFill>
                  <a:srgbClr val="ECE9C6">
                    <a:shade val="90000"/>
                  </a:srgbClr>
                </a:solidFill>
              </a:rPr>
              <a:pPr/>
              <a:t>22/11/2018</a:t>
            </a:fld>
            <a:endParaRPr lang="es-AR">
              <a:solidFill>
                <a:srgbClr val="ECE9C6">
                  <a:shade val="90000"/>
                </a:srgbClr>
              </a:solidFill>
            </a:endParaRPr>
          </a:p>
        </p:txBody>
      </p:sp>
      <p:sp>
        <p:nvSpPr>
          <p:cNvPr id="19" name="Footer Placeholder 18"/>
          <p:cNvSpPr>
            <a:spLocks noGrp="1"/>
          </p:cNvSpPr>
          <p:nvPr>
            <p:ph type="ftr" sz="quarter" idx="11"/>
          </p:nvPr>
        </p:nvSpPr>
        <p:spPr/>
        <p:txBody>
          <a:bodyPr/>
          <a:lstStyle/>
          <a:p>
            <a:endParaRPr lang="es-AR">
              <a:solidFill>
                <a:srgbClr val="ECE9C6">
                  <a:shade val="90000"/>
                </a:srgbClr>
              </a:solidFill>
            </a:endParaRPr>
          </a:p>
        </p:txBody>
      </p:sp>
      <p:sp>
        <p:nvSpPr>
          <p:cNvPr id="27" name="Slide Number Placeholder 26"/>
          <p:cNvSpPr>
            <a:spLocks noGrp="1"/>
          </p:cNvSpPr>
          <p:nvPr>
            <p:ph type="sldNum" sz="quarter" idx="12"/>
          </p:nvPr>
        </p:nvSpPr>
        <p:spPr/>
        <p:txBody>
          <a:bodyPr/>
          <a:lstStyle/>
          <a:p>
            <a:fld id="{ACBF6EB9-93B8-409D-911D-C5ACBA5E6AB5}" type="slidenum">
              <a:rPr lang="es-AR" smtClean="0">
                <a:solidFill>
                  <a:srgbClr val="ECE9C6">
                    <a:shade val="90000"/>
                  </a:srgbClr>
                </a:solidFill>
              </a:rPr>
              <a:pPr/>
              <a:t>‹#›</a:t>
            </a:fld>
            <a:endParaRPr lang="es-AR">
              <a:solidFill>
                <a:srgbClr val="ECE9C6">
                  <a:shade val="90000"/>
                </a:srgbClr>
              </a:solidFill>
            </a:endParaRPr>
          </a:p>
        </p:txBody>
      </p:sp>
    </p:spTree>
    <p:extLst>
      <p:ext uri="{BB962C8B-B14F-4D97-AF65-F5344CB8AC3E}">
        <p14:creationId xmlns:p14="http://schemas.microsoft.com/office/powerpoint/2010/main" val="273990782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s-ES" smtClean="0"/>
              <a:t>Haga clic para modificar el estilo de título del patrón</a:t>
            </a:r>
            <a:endParaRPr kumimoji="0" lang="en-US"/>
          </a:p>
        </p:txBody>
      </p:sp>
      <p:sp>
        <p:nvSpPr>
          <p:cNvPr id="3" name="Content Placeholder 2"/>
          <p:cNvSpPr>
            <a:spLocks noGrp="1"/>
          </p:cNvSpPr>
          <p:nvPr>
            <p:ph idx="1"/>
          </p:nvPr>
        </p:nvSpPr>
        <p:spPr/>
        <p:txBody>
          <a:body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Date Placeholder 3"/>
          <p:cNvSpPr>
            <a:spLocks noGrp="1"/>
          </p:cNvSpPr>
          <p:nvPr>
            <p:ph type="dt" sz="half" idx="10"/>
          </p:nvPr>
        </p:nvSpPr>
        <p:spPr/>
        <p:txBody>
          <a:bodyPr/>
          <a:lstStyle/>
          <a:p>
            <a:fld id="{CF8798E4-990A-4154-ADC0-CE1BF4EC48A5}" type="datetimeFigureOut">
              <a:rPr lang="es-AR" smtClean="0">
                <a:solidFill>
                  <a:srgbClr val="C00000">
                    <a:shade val="90000"/>
                  </a:srgbClr>
                </a:solidFill>
              </a:rPr>
              <a:pPr/>
              <a:t>22/11/2018</a:t>
            </a:fld>
            <a:endParaRPr lang="es-AR">
              <a:solidFill>
                <a:srgbClr val="C00000">
                  <a:shade val="90000"/>
                </a:srgbClr>
              </a:solidFill>
            </a:endParaRPr>
          </a:p>
        </p:txBody>
      </p:sp>
      <p:sp>
        <p:nvSpPr>
          <p:cNvPr id="5" name="Footer Placeholder 4"/>
          <p:cNvSpPr>
            <a:spLocks noGrp="1"/>
          </p:cNvSpPr>
          <p:nvPr>
            <p:ph type="ftr" sz="quarter" idx="11"/>
          </p:nvPr>
        </p:nvSpPr>
        <p:spPr/>
        <p:txBody>
          <a:bodyPr/>
          <a:lstStyle/>
          <a:p>
            <a:endParaRPr lang="es-AR">
              <a:solidFill>
                <a:srgbClr val="C00000">
                  <a:shade val="90000"/>
                </a:srgbClr>
              </a:solidFill>
            </a:endParaRPr>
          </a:p>
        </p:txBody>
      </p:sp>
      <p:sp>
        <p:nvSpPr>
          <p:cNvPr id="6" name="Slide Number Placeholder 5"/>
          <p:cNvSpPr>
            <a:spLocks noGrp="1"/>
          </p:cNvSpPr>
          <p:nvPr>
            <p:ph type="sldNum" sz="quarter" idx="12"/>
          </p:nvPr>
        </p:nvSpPr>
        <p:spPr/>
        <p:txBody>
          <a:bodyPr/>
          <a:lstStyle/>
          <a:p>
            <a:fld id="{ACBF6EB9-93B8-409D-911D-C5ACBA5E6AB5}" type="slidenum">
              <a:rPr lang="es-AR" smtClean="0">
                <a:solidFill>
                  <a:srgbClr val="C00000">
                    <a:shade val="90000"/>
                  </a:srgbClr>
                </a:solidFill>
              </a:rPr>
              <a:pPr/>
              <a:t>‹#›</a:t>
            </a:fld>
            <a:endParaRPr lang="es-AR">
              <a:solidFill>
                <a:srgbClr val="C00000">
                  <a:shade val="90000"/>
                </a:srgbClr>
              </a:solidFill>
            </a:endParaRPr>
          </a:p>
        </p:txBody>
      </p:sp>
    </p:spTree>
    <p:extLst>
      <p:ext uri="{BB962C8B-B14F-4D97-AF65-F5344CB8AC3E}">
        <p14:creationId xmlns:p14="http://schemas.microsoft.com/office/powerpoint/2010/main" val="330263097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530352" y="987552"/>
            <a:ext cx="7772400" cy="1021842"/>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s-ES" smtClean="0"/>
              <a:t>Haga clic para modificar el estilo de título del patrón</a:t>
            </a:r>
            <a:endParaRPr kumimoji="0" lang="en-US"/>
          </a:p>
        </p:txBody>
      </p:sp>
      <p:sp>
        <p:nvSpPr>
          <p:cNvPr id="3" name="Text Placeholder 2"/>
          <p:cNvSpPr>
            <a:spLocks noGrp="1"/>
          </p:cNvSpPr>
          <p:nvPr>
            <p:ph type="body" idx="1"/>
          </p:nvPr>
        </p:nvSpPr>
        <p:spPr>
          <a:xfrm>
            <a:off x="530352" y="2028498"/>
            <a:ext cx="7772400" cy="1132284"/>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s-ES" smtClean="0"/>
              <a:t>Haga clic para modificar el estilo de texto del patrón</a:t>
            </a:r>
          </a:p>
        </p:txBody>
      </p:sp>
      <p:sp>
        <p:nvSpPr>
          <p:cNvPr id="4" name="Date Placeholder 3"/>
          <p:cNvSpPr>
            <a:spLocks noGrp="1"/>
          </p:cNvSpPr>
          <p:nvPr>
            <p:ph type="dt" sz="half" idx="10"/>
          </p:nvPr>
        </p:nvSpPr>
        <p:spPr/>
        <p:txBody>
          <a:bodyPr/>
          <a:lstStyle/>
          <a:p>
            <a:fld id="{CF8798E4-990A-4154-ADC0-CE1BF4EC48A5}" type="datetimeFigureOut">
              <a:rPr lang="es-AR" smtClean="0">
                <a:solidFill>
                  <a:srgbClr val="ECE9C6">
                    <a:shade val="90000"/>
                  </a:srgbClr>
                </a:solidFill>
              </a:rPr>
              <a:pPr/>
              <a:t>22/11/2018</a:t>
            </a:fld>
            <a:endParaRPr lang="es-AR">
              <a:solidFill>
                <a:srgbClr val="ECE9C6">
                  <a:shade val="90000"/>
                </a:srgbClr>
              </a:solidFill>
            </a:endParaRPr>
          </a:p>
        </p:txBody>
      </p:sp>
      <p:sp>
        <p:nvSpPr>
          <p:cNvPr id="5" name="Footer Placeholder 4"/>
          <p:cNvSpPr>
            <a:spLocks noGrp="1"/>
          </p:cNvSpPr>
          <p:nvPr>
            <p:ph type="ftr" sz="quarter" idx="11"/>
          </p:nvPr>
        </p:nvSpPr>
        <p:spPr/>
        <p:txBody>
          <a:bodyPr/>
          <a:lstStyle/>
          <a:p>
            <a:endParaRPr lang="es-AR">
              <a:solidFill>
                <a:srgbClr val="ECE9C6">
                  <a:shade val="90000"/>
                </a:srgbClr>
              </a:solidFill>
            </a:endParaRPr>
          </a:p>
        </p:txBody>
      </p:sp>
      <p:sp>
        <p:nvSpPr>
          <p:cNvPr id="6" name="Slide Number Placeholder 5"/>
          <p:cNvSpPr>
            <a:spLocks noGrp="1"/>
          </p:cNvSpPr>
          <p:nvPr>
            <p:ph type="sldNum" sz="quarter" idx="12"/>
          </p:nvPr>
        </p:nvSpPr>
        <p:spPr/>
        <p:txBody>
          <a:bodyPr/>
          <a:lstStyle/>
          <a:p>
            <a:fld id="{ACBF6EB9-93B8-409D-911D-C5ACBA5E6AB5}" type="slidenum">
              <a:rPr lang="es-AR" smtClean="0">
                <a:solidFill>
                  <a:srgbClr val="ECE9C6">
                    <a:shade val="90000"/>
                  </a:srgbClr>
                </a:solidFill>
              </a:rPr>
              <a:pPr/>
              <a:t>‹#›</a:t>
            </a:fld>
            <a:endParaRPr lang="es-AR">
              <a:solidFill>
                <a:srgbClr val="ECE9C6">
                  <a:shade val="90000"/>
                </a:srgbClr>
              </a:solidFill>
            </a:endParaRPr>
          </a:p>
        </p:txBody>
      </p:sp>
    </p:spTree>
    <p:extLst>
      <p:ext uri="{BB962C8B-B14F-4D97-AF65-F5344CB8AC3E}">
        <p14:creationId xmlns:p14="http://schemas.microsoft.com/office/powerpoint/2010/main" val="347976472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a:xfrm>
            <a:off x="457200" y="528066"/>
            <a:ext cx="8229600" cy="857250"/>
          </a:xfrm>
        </p:spPr>
        <p:txBody>
          <a:bodyPr/>
          <a:lstStyle/>
          <a:p>
            <a:r>
              <a:rPr kumimoji="0" lang="es-ES" smtClean="0"/>
              <a:t>Haga clic para modificar el estilo de título del patrón</a:t>
            </a:r>
            <a:endParaRPr kumimoji="0" lang="en-US"/>
          </a:p>
        </p:txBody>
      </p:sp>
      <p:sp>
        <p:nvSpPr>
          <p:cNvPr id="3" name="Content Placeholder 2"/>
          <p:cNvSpPr>
            <a:spLocks noGrp="1"/>
          </p:cNvSpPr>
          <p:nvPr>
            <p:ph sz="half" idx="1"/>
          </p:nvPr>
        </p:nvSpPr>
        <p:spPr>
          <a:xfrm>
            <a:off x="457200" y="1440064"/>
            <a:ext cx="4038600" cy="3326130"/>
          </a:xfrm>
        </p:spPr>
        <p:txBody>
          <a:bodyPr/>
          <a:lstStyle>
            <a:lvl1pPr>
              <a:defRPr sz="2600"/>
            </a:lvl1pPr>
            <a:lvl2pPr>
              <a:defRPr sz="2400"/>
            </a:lvl2pPr>
            <a:lvl3pPr>
              <a:defRPr sz="2000"/>
            </a:lvl3pPr>
            <a:lvl4pPr>
              <a:defRPr sz="1800"/>
            </a:lvl4pPr>
            <a:lvl5pPr>
              <a:defRPr sz="1800"/>
            </a:lvl5p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Content Placeholder 3"/>
          <p:cNvSpPr>
            <a:spLocks noGrp="1"/>
          </p:cNvSpPr>
          <p:nvPr>
            <p:ph sz="half" idx="2"/>
          </p:nvPr>
        </p:nvSpPr>
        <p:spPr>
          <a:xfrm>
            <a:off x="4648200" y="1440064"/>
            <a:ext cx="4038600" cy="3326130"/>
          </a:xfrm>
        </p:spPr>
        <p:txBody>
          <a:bodyPr/>
          <a:lstStyle>
            <a:lvl1pPr>
              <a:defRPr sz="2600"/>
            </a:lvl1pPr>
            <a:lvl2pPr>
              <a:defRPr sz="2400"/>
            </a:lvl2pPr>
            <a:lvl3pPr>
              <a:defRPr sz="2000"/>
            </a:lvl3pPr>
            <a:lvl4pPr>
              <a:defRPr sz="1800"/>
            </a:lvl4pPr>
            <a:lvl5pPr>
              <a:defRPr sz="1800"/>
            </a:lvl5p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5" name="Date Placeholder 4"/>
          <p:cNvSpPr>
            <a:spLocks noGrp="1"/>
          </p:cNvSpPr>
          <p:nvPr>
            <p:ph type="dt" sz="half" idx="10"/>
          </p:nvPr>
        </p:nvSpPr>
        <p:spPr/>
        <p:txBody>
          <a:bodyPr/>
          <a:lstStyle/>
          <a:p>
            <a:fld id="{CF8798E4-990A-4154-ADC0-CE1BF4EC48A5}" type="datetimeFigureOut">
              <a:rPr lang="es-AR" smtClean="0">
                <a:solidFill>
                  <a:srgbClr val="C00000">
                    <a:shade val="90000"/>
                  </a:srgbClr>
                </a:solidFill>
              </a:rPr>
              <a:pPr/>
              <a:t>22/11/2018</a:t>
            </a:fld>
            <a:endParaRPr lang="es-AR">
              <a:solidFill>
                <a:srgbClr val="C00000">
                  <a:shade val="90000"/>
                </a:srgbClr>
              </a:solidFill>
            </a:endParaRPr>
          </a:p>
        </p:txBody>
      </p:sp>
      <p:sp>
        <p:nvSpPr>
          <p:cNvPr id="6" name="Footer Placeholder 5"/>
          <p:cNvSpPr>
            <a:spLocks noGrp="1"/>
          </p:cNvSpPr>
          <p:nvPr>
            <p:ph type="ftr" sz="quarter" idx="11"/>
          </p:nvPr>
        </p:nvSpPr>
        <p:spPr/>
        <p:txBody>
          <a:bodyPr/>
          <a:lstStyle/>
          <a:p>
            <a:endParaRPr lang="es-AR">
              <a:solidFill>
                <a:srgbClr val="C00000">
                  <a:shade val="90000"/>
                </a:srgbClr>
              </a:solidFill>
            </a:endParaRPr>
          </a:p>
        </p:txBody>
      </p:sp>
      <p:sp>
        <p:nvSpPr>
          <p:cNvPr id="7" name="Slide Number Placeholder 6"/>
          <p:cNvSpPr>
            <a:spLocks noGrp="1"/>
          </p:cNvSpPr>
          <p:nvPr>
            <p:ph type="sldNum" sz="quarter" idx="12"/>
          </p:nvPr>
        </p:nvSpPr>
        <p:spPr/>
        <p:txBody>
          <a:bodyPr/>
          <a:lstStyle/>
          <a:p>
            <a:fld id="{ACBF6EB9-93B8-409D-911D-C5ACBA5E6AB5}" type="slidenum">
              <a:rPr lang="es-AR" smtClean="0">
                <a:solidFill>
                  <a:srgbClr val="C00000">
                    <a:shade val="90000"/>
                  </a:srgbClr>
                </a:solidFill>
              </a:rPr>
              <a:pPr/>
              <a:t>‹#›</a:t>
            </a:fld>
            <a:endParaRPr lang="es-AR">
              <a:solidFill>
                <a:srgbClr val="C00000">
                  <a:shade val="90000"/>
                </a:srgbClr>
              </a:solidFill>
            </a:endParaRPr>
          </a:p>
        </p:txBody>
      </p:sp>
    </p:spTree>
    <p:extLst>
      <p:ext uri="{BB962C8B-B14F-4D97-AF65-F5344CB8AC3E}">
        <p14:creationId xmlns:p14="http://schemas.microsoft.com/office/powerpoint/2010/main" val="44357028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457200" y="528066"/>
            <a:ext cx="8229600" cy="857250"/>
          </a:xfrm>
        </p:spPr>
        <p:txBody>
          <a:bodyPr tIns="45720" anchor="b"/>
          <a:lstStyle>
            <a:lvl1pPr>
              <a:defRPr/>
            </a:lvl1pPr>
          </a:lstStyle>
          <a:p>
            <a:r>
              <a:rPr kumimoji="0" lang="es-ES" smtClean="0"/>
              <a:t>Haga clic para modificar el estilo de título del patrón</a:t>
            </a:r>
            <a:endParaRPr kumimoji="0" lang="en-US"/>
          </a:p>
        </p:txBody>
      </p:sp>
      <p:sp>
        <p:nvSpPr>
          <p:cNvPr id="3" name="Text Placeholder 2"/>
          <p:cNvSpPr>
            <a:spLocks noGrp="1"/>
          </p:cNvSpPr>
          <p:nvPr>
            <p:ph type="body" idx="1"/>
          </p:nvPr>
        </p:nvSpPr>
        <p:spPr>
          <a:xfrm>
            <a:off x="457200" y="1391436"/>
            <a:ext cx="4040188" cy="494514"/>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s-ES" smtClean="0"/>
              <a:t>Haga clic para modificar el estilo de texto del patrón</a:t>
            </a:r>
          </a:p>
        </p:txBody>
      </p:sp>
      <p:sp>
        <p:nvSpPr>
          <p:cNvPr id="4" name="Text Placeholder 3"/>
          <p:cNvSpPr>
            <a:spLocks noGrp="1"/>
          </p:cNvSpPr>
          <p:nvPr>
            <p:ph type="body" sz="half" idx="3"/>
          </p:nvPr>
        </p:nvSpPr>
        <p:spPr>
          <a:xfrm>
            <a:off x="4645027" y="1394818"/>
            <a:ext cx="4041775" cy="491132"/>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s-ES" smtClean="0"/>
              <a:t>Haga clic para modificar el estilo de texto del patrón</a:t>
            </a:r>
          </a:p>
        </p:txBody>
      </p:sp>
      <p:sp>
        <p:nvSpPr>
          <p:cNvPr id="5" name="Content Placeholder 4"/>
          <p:cNvSpPr>
            <a:spLocks noGrp="1"/>
          </p:cNvSpPr>
          <p:nvPr>
            <p:ph sz="quarter" idx="2"/>
          </p:nvPr>
        </p:nvSpPr>
        <p:spPr>
          <a:xfrm>
            <a:off x="457200" y="1885950"/>
            <a:ext cx="4040188" cy="288429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6" name="Content Placeholder 5"/>
          <p:cNvSpPr>
            <a:spLocks noGrp="1"/>
          </p:cNvSpPr>
          <p:nvPr>
            <p:ph sz="quarter" idx="4"/>
          </p:nvPr>
        </p:nvSpPr>
        <p:spPr>
          <a:xfrm>
            <a:off x="4645027" y="1885950"/>
            <a:ext cx="4041775" cy="288429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7" name="Date Placeholder 6"/>
          <p:cNvSpPr>
            <a:spLocks noGrp="1"/>
          </p:cNvSpPr>
          <p:nvPr>
            <p:ph type="dt" sz="half" idx="10"/>
          </p:nvPr>
        </p:nvSpPr>
        <p:spPr/>
        <p:txBody>
          <a:bodyPr/>
          <a:lstStyle/>
          <a:p>
            <a:fld id="{CF8798E4-990A-4154-ADC0-CE1BF4EC48A5}" type="datetimeFigureOut">
              <a:rPr lang="es-AR" smtClean="0">
                <a:solidFill>
                  <a:srgbClr val="C00000">
                    <a:shade val="90000"/>
                  </a:srgbClr>
                </a:solidFill>
              </a:rPr>
              <a:pPr/>
              <a:t>22/11/2018</a:t>
            </a:fld>
            <a:endParaRPr lang="es-AR">
              <a:solidFill>
                <a:srgbClr val="C00000">
                  <a:shade val="90000"/>
                </a:srgbClr>
              </a:solidFill>
            </a:endParaRPr>
          </a:p>
        </p:txBody>
      </p:sp>
      <p:sp>
        <p:nvSpPr>
          <p:cNvPr id="8" name="Footer Placeholder 7"/>
          <p:cNvSpPr>
            <a:spLocks noGrp="1"/>
          </p:cNvSpPr>
          <p:nvPr>
            <p:ph type="ftr" sz="quarter" idx="11"/>
          </p:nvPr>
        </p:nvSpPr>
        <p:spPr/>
        <p:txBody>
          <a:bodyPr/>
          <a:lstStyle/>
          <a:p>
            <a:endParaRPr lang="es-AR">
              <a:solidFill>
                <a:srgbClr val="C00000">
                  <a:shade val="90000"/>
                </a:srgbClr>
              </a:solidFill>
            </a:endParaRPr>
          </a:p>
        </p:txBody>
      </p:sp>
      <p:sp>
        <p:nvSpPr>
          <p:cNvPr id="9" name="Slide Number Placeholder 8"/>
          <p:cNvSpPr>
            <a:spLocks noGrp="1"/>
          </p:cNvSpPr>
          <p:nvPr>
            <p:ph type="sldNum" sz="quarter" idx="12"/>
          </p:nvPr>
        </p:nvSpPr>
        <p:spPr/>
        <p:txBody>
          <a:bodyPr/>
          <a:lstStyle/>
          <a:p>
            <a:fld id="{ACBF6EB9-93B8-409D-911D-C5ACBA5E6AB5}" type="slidenum">
              <a:rPr lang="es-AR" smtClean="0">
                <a:solidFill>
                  <a:srgbClr val="C00000">
                    <a:shade val="90000"/>
                  </a:srgbClr>
                </a:solidFill>
              </a:rPr>
              <a:pPr/>
              <a:t>‹#›</a:t>
            </a:fld>
            <a:endParaRPr lang="es-AR">
              <a:solidFill>
                <a:srgbClr val="C00000">
                  <a:shade val="90000"/>
                </a:srgbClr>
              </a:solidFill>
            </a:endParaRPr>
          </a:p>
        </p:txBody>
      </p:sp>
    </p:spTree>
    <p:extLst>
      <p:ext uri="{BB962C8B-B14F-4D97-AF65-F5344CB8AC3E}">
        <p14:creationId xmlns:p14="http://schemas.microsoft.com/office/powerpoint/2010/main" val="188396523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reserve="1">
  <p:cSld name="Sólo el título">
    <p:spTree>
      <p:nvGrpSpPr>
        <p:cNvPr id="1" name=""/>
        <p:cNvGrpSpPr/>
        <p:nvPr/>
      </p:nvGrpSpPr>
      <p:grpSpPr>
        <a:xfrm>
          <a:off x="0" y="0"/>
          <a:ext cx="0" cy="0"/>
          <a:chOff x="0" y="0"/>
          <a:chExt cx="0" cy="0"/>
        </a:xfrm>
      </p:grpSpPr>
      <p:sp>
        <p:nvSpPr>
          <p:cNvPr id="2" name="Title 1"/>
          <p:cNvSpPr>
            <a:spLocks noGrp="1"/>
          </p:cNvSpPr>
          <p:nvPr>
            <p:ph type="title"/>
          </p:nvPr>
        </p:nvSpPr>
        <p:spPr>
          <a:xfrm>
            <a:off x="457200" y="528066"/>
            <a:ext cx="8305800" cy="85725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s-ES" smtClean="0"/>
              <a:t>Haga clic para modificar el estilo de título del patrón</a:t>
            </a:r>
            <a:endParaRPr kumimoji="0" lang="en-US"/>
          </a:p>
        </p:txBody>
      </p:sp>
      <p:sp>
        <p:nvSpPr>
          <p:cNvPr id="3" name="Date Placeholder 2"/>
          <p:cNvSpPr>
            <a:spLocks noGrp="1"/>
          </p:cNvSpPr>
          <p:nvPr>
            <p:ph type="dt" sz="half" idx="10"/>
          </p:nvPr>
        </p:nvSpPr>
        <p:spPr/>
        <p:txBody>
          <a:bodyPr/>
          <a:lstStyle/>
          <a:p>
            <a:fld id="{CF8798E4-990A-4154-ADC0-CE1BF4EC48A5}" type="datetimeFigureOut">
              <a:rPr lang="es-AR" smtClean="0">
                <a:solidFill>
                  <a:srgbClr val="C00000">
                    <a:shade val="90000"/>
                  </a:srgbClr>
                </a:solidFill>
              </a:rPr>
              <a:pPr/>
              <a:t>22/11/2018</a:t>
            </a:fld>
            <a:endParaRPr lang="es-AR">
              <a:solidFill>
                <a:srgbClr val="C00000">
                  <a:shade val="90000"/>
                </a:srgbClr>
              </a:solidFill>
            </a:endParaRPr>
          </a:p>
        </p:txBody>
      </p:sp>
      <p:sp>
        <p:nvSpPr>
          <p:cNvPr id="4" name="Footer Placeholder 3"/>
          <p:cNvSpPr>
            <a:spLocks noGrp="1"/>
          </p:cNvSpPr>
          <p:nvPr>
            <p:ph type="ftr" sz="quarter" idx="11"/>
          </p:nvPr>
        </p:nvSpPr>
        <p:spPr/>
        <p:txBody>
          <a:bodyPr/>
          <a:lstStyle/>
          <a:p>
            <a:endParaRPr lang="es-AR">
              <a:solidFill>
                <a:srgbClr val="C00000">
                  <a:shade val="90000"/>
                </a:srgbClr>
              </a:solidFill>
            </a:endParaRPr>
          </a:p>
        </p:txBody>
      </p:sp>
      <p:sp>
        <p:nvSpPr>
          <p:cNvPr id="5" name="Slide Number Placeholder 4"/>
          <p:cNvSpPr>
            <a:spLocks noGrp="1"/>
          </p:cNvSpPr>
          <p:nvPr>
            <p:ph type="sldNum" sz="quarter" idx="12"/>
          </p:nvPr>
        </p:nvSpPr>
        <p:spPr/>
        <p:txBody>
          <a:bodyPr/>
          <a:lstStyle/>
          <a:p>
            <a:fld id="{ACBF6EB9-93B8-409D-911D-C5ACBA5E6AB5}" type="slidenum">
              <a:rPr lang="es-AR" smtClean="0">
                <a:solidFill>
                  <a:srgbClr val="C00000">
                    <a:shade val="90000"/>
                  </a:srgbClr>
                </a:solidFill>
              </a:rPr>
              <a:pPr/>
              <a:t>‹#›</a:t>
            </a:fld>
            <a:endParaRPr lang="es-AR">
              <a:solidFill>
                <a:srgbClr val="C00000">
                  <a:shade val="90000"/>
                </a:srgbClr>
              </a:solidFill>
            </a:endParaRPr>
          </a:p>
        </p:txBody>
      </p:sp>
    </p:spTree>
    <p:extLst>
      <p:ext uri="{BB962C8B-B14F-4D97-AF65-F5344CB8AC3E}">
        <p14:creationId xmlns:p14="http://schemas.microsoft.com/office/powerpoint/2010/main" val="237687779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F8798E4-990A-4154-ADC0-CE1BF4EC48A5}" type="datetimeFigureOut">
              <a:rPr lang="es-AR" smtClean="0">
                <a:solidFill>
                  <a:srgbClr val="C00000">
                    <a:shade val="90000"/>
                  </a:srgbClr>
                </a:solidFill>
              </a:rPr>
              <a:pPr/>
              <a:t>22/11/2018</a:t>
            </a:fld>
            <a:endParaRPr lang="es-AR">
              <a:solidFill>
                <a:srgbClr val="C00000">
                  <a:shade val="90000"/>
                </a:srgbClr>
              </a:solidFill>
            </a:endParaRPr>
          </a:p>
        </p:txBody>
      </p:sp>
      <p:sp>
        <p:nvSpPr>
          <p:cNvPr id="3" name="Footer Placeholder 2"/>
          <p:cNvSpPr>
            <a:spLocks noGrp="1"/>
          </p:cNvSpPr>
          <p:nvPr>
            <p:ph type="ftr" sz="quarter" idx="11"/>
          </p:nvPr>
        </p:nvSpPr>
        <p:spPr/>
        <p:txBody>
          <a:bodyPr/>
          <a:lstStyle/>
          <a:p>
            <a:endParaRPr lang="es-AR">
              <a:solidFill>
                <a:srgbClr val="C00000">
                  <a:shade val="90000"/>
                </a:srgbClr>
              </a:solidFill>
            </a:endParaRPr>
          </a:p>
        </p:txBody>
      </p:sp>
      <p:sp>
        <p:nvSpPr>
          <p:cNvPr id="4" name="Slide Number Placeholder 3"/>
          <p:cNvSpPr>
            <a:spLocks noGrp="1"/>
          </p:cNvSpPr>
          <p:nvPr>
            <p:ph type="sldNum" sz="quarter" idx="12"/>
          </p:nvPr>
        </p:nvSpPr>
        <p:spPr/>
        <p:txBody>
          <a:bodyPr/>
          <a:lstStyle/>
          <a:p>
            <a:fld id="{ACBF6EB9-93B8-409D-911D-C5ACBA5E6AB5}" type="slidenum">
              <a:rPr lang="es-AR" smtClean="0">
                <a:solidFill>
                  <a:srgbClr val="C00000">
                    <a:shade val="90000"/>
                  </a:srgbClr>
                </a:solidFill>
              </a:rPr>
              <a:pPr/>
              <a:t>‹#›</a:t>
            </a:fld>
            <a:endParaRPr lang="es-AR">
              <a:solidFill>
                <a:srgbClr val="C00000">
                  <a:shade val="90000"/>
                </a:srgbClr>
              </a:solidFill>
            </a:endParaRPr>
          </a:p>
        </p:txBody>
      </p:sp>
    </p:spTree>
    <p:extLst>
      <p:ext uri="{BB962C8B-B14F-4D97-AF65-F5344CB8AC3E}">
        <p14:creationId xmlns:p14="http://schemas.microsoft.com/office/powerpoint/2010/main" val="348970746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85800" y="385765"/>
            <a:ext cx="2743200" cy="871538"/>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s-ES" smtClean="0"/>
              <a:t>Haga clic para modificar el estilo de título del patrón</a:t>
            </a:r>
            <a:endParaRPr kumimoji="0" lang="en-US"/>
          </a:p>
        </p:txBody>
      </p:sp>
      <p:sp>
        <p:nvSpPr>
          <p:cNvPr id="3" name="Text Placeholder 2"/>
          <p:cNvSpPr>
            <a:spLocks noGrp="1"/>
          </p:cNvSpPr>
          <p:nvPr>
            <p:ph type="body" idx="2"/>
          </p:nvPr>
        </p:nvSpPr>
        <p:spPr>
          <a:xfrm>
            <a:off x="685800" y="1257300"/>
            <a:ext cx="2743200" cy="3429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s-ES" smtClean="0"/>
              <a:t>Haga clic para modificar el estilo de texto del patrón</a:t>
            </a:r>
          </a:p>
        </p:txBody>
      </p:sp>
      <p:sp>
        <p:nvSpPr>
          <p:cNvPr id="4" name="Content Placeholder 3"/>
          <p:cNvSpPr>
            <a:spLocks noGrp="1"/>
          </p:cNvSpPr>
          <p:nvPr>
            <p:ph sz="half" idx="1"/>
          </p:nvPr>
        </p:nvSpPr>
        <p:spPr>
          <a:xfrm>
            <a:off x="3575050" y="1257300"/>
            <a:ext cx="5111750" cy="3429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5" name="Date Placeholder 4"/>
          <p:cNvSpPr>
            <a:spLocks noGrp="1"/>
          </p:cNvSpPr>
          <p:nvPr>
            <p:ph type="dt" sz="half" idx="10"/>
          </p:nvPr>
        </p:nvSpPr>
        <p:spPr/>
        <p:txBody>
          <a:bodyPr/>
          <a:lstStyle/>
          <a:p>
            <a:fld id="{CF8798E4-990A-4154-ADC0-CE1BF4EC48A5}" type="datetimeFigureOut">
              <a:rPr lang="es-AR" smtClean="0">
                <a:solidFill>
                  <a:srgbClr val="C00000">
                    <a:shade val="90000"/>
                  </a:srgbClr>
                </a:solidFill>
              </a:rPr>
              <a:pPr/>
              <a:t>22/11/2018</a:t>
            </a:fld>
            <a:endParaRPr lang="es-AR">
              <a:solidFill>
                <a:srgbClr val="C00000">
                  <a:shade val="90000"/>
                </a:srgbClr>
              </a:solidFill>
            </a:endParaRPr>
          </a:p>
        </p:txBody>
      </p:sp>
      <p:sp>
        <p:nvSpPr>
          <p:cNvPr id="6" name="Footer Placeholder 5"/>
          <p:cNvSpPr>
            <a:spLocks noGrp="1"/>
          </p:cNvSpPr>
          <p:nvPr>
            <p:ph type="ftr" sz="quarter" idx="11"/>
          </p:nvPr>
        </p:nvSpPr>
        <p:spPr/>
        <p:txBody>
          <a:bodyPr/>
          <a:lstStyle/>
          <a:p>
            <a:endParaRPr lang="es-AR">
              <a:solidFill>
                <a:srgbClr val="C00000">
                  <a:shade val="90000"/>
                </a:srgbClr>
              </a:solidFill>
            </a:endParaRPr>
          </a:p>
        </p:txBody>
      </p:sp>
      <p:sp>
        <p:nvSpPr>
          <p:cNvPr id="7" name="Slide Number Placeholder 6"/>
          <p:cNvSpPr>
            <a:spLocks noGrp="1"/>
          </p:cNvSpPr>
          <p:nvPr>
            <p:ph type="sldNum" sz="quarter" idx="12"/>
          </p:nvPr>
        </p:nvSpPr>
        <p:spPr/>
        <p:txBody>
          <a:bodyPr/>
          <a:lstStyle/>
          <a:p>
            <a:fld id="{ACBF6EB9-93B8-409D-911D-C5ACBA5E6AB5}" type="slidenum">
              <a:rPr lang="es-AR" smtClean="0">
                <a:solidFill>
                  <a:srgbClr val="C00000">
                    <a:shade val="90000"/>
                  </a:srgbClr>
                </a:solidFill>
              </a:rPr>
              <a:pPr/>
              <a:t>‹#›</a:t>
            </a:fld>
            <a:endParaRPr lang="es-AR">
              <a:solidFill>
                <a:srgbClr val="C00000">
                  <a:shade val="90000"/>
                </a:srgbClr>
              </a:solidFill>
            </a:endParaRPr>
          </a:p>
        </p:txBody>
      </p:sp>
    </p:spTree>
    <p:extLst>
      <p:ext uri="{BB962C8B-B14F-4D97-AF65-F5344CB8AC3E}">
        <p14:creationId xmlns:p14="http://schemas.microsoft.com/office/powerpoint/2010/main" val="162511030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s-ES" smtClean="0"/>
              <a:t>Haga clic para modificar el estilo de título del patrón</a:t>
            </a:r>
            <a:endParaRPr kumimoji="0" lang="en-US"/>
          </a:p>
        </p:txBody>
      </p:sp>
      <p:sp>
        <p:nvSpPr>
          <p:cNvPr id="3" name="Content Placeholder 2"/>
          <p:cNvSpPr>
            <a:spLocks noGrp="1"/>
          </p:cNvSpPr>
          <p:nvPr>
            <p:ph idx="1"/>
          </p:nvPr>
        </p:nvSpPr>
        <p:spPr/>
        <p:txBody>
          <a:body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Date Placeholder 3"/>
          <p:cNvSpPr>
            <a:spLocks noGrp="1"/>
          </p:cNvSpPr>
          <p:nvPr>
            <p:ph type="dt" sz="half" idx="10"/>
          </p:nvPr>
        </p:nvSpPr>
        <p:spPr/>
        <p:txBody>
          <a:bodyPr/>
          <a:lstStyle/>
          <a:p>
            <a:fld id="{CF8798E4-990A-4154-ADC0-CE1BF4EC48A5}" type="datetimeFigureOut">
              <a:rPr lang="es-AR" smtClean="0"/>
              <a:pPr/>
              <a:t>22/11/2018</a:t>
            </a:fld>
            <a:endParaRPr lang="es-AR"/>
          </a:p>
        </p:txBody>
      </p:sp>
      <p:sp>
        <p:nvSpPr>
          <p:cNvPr id="5" name="Footer Placeholder 4"/>
          <p:cNvSpPr>
            <a:spLocks noGrp="1"/>
          </p:cNvSpPr>
          <p:nvPr>
            <p:ph type="ftr" sz="quarter" idx="11"/>
          </p:nvPr>
        </p:nvSpPr>
        <p:spPr/>
        <p:txBody>
          <a:bodyPr/>
          <a:lstStyle/>
          <a:p>
            <a:endParaRPr lang="es-AR"/>
          </a:p>
        </p:txBody>
      </p:sp>
      <p:sp>
        <p:nvSpPr>
          <p:cNvPr id="6" name="Slide Number Placeholder 5"/>
          <p:cNvSpPr>
            <a:spLocks noGrp="1"/>
          </p:cNvSpPr>
          <p:nvPr>
            <p:ph type="sldNum" sz="quarter" idx="12"/>
          </p:nvPr>
        </p:nvSpPr>
        <p:spPr/>
        <p:txBody>
          <a:bodyPr/>
          <a:lstStyle/>
          <a:p>
            <a:fld id="{ACBF6EB9-93B8-409D-911D-C5ACBA5E6AB5}" type="slidenum">
              <a:rPr lang="es-AR" smtClean="0"/>
              <a:pPr/>
              <a:t>‹#›</a:t>
            </a:fld>
            <a:endParaRPr lang="es-A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Imagen con título">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831058"/>
            <a:ext cx="5257800" cy="30861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12" name="Right Triangle 11"/>
          <p:cNvSpPr/>
          <p:nvPr/>
        </p:nvSpPr>
        <p:spPr>
          <a:xfrm rot="420000" flipV="1">
            <a:off x="8004134" y="4019827"/>
            <a:ext cx="155448" cy="116586"/>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2" name="Title 1"/>
          <p:cNvSpPr>
            <a:spLocks noGrp="1"/>
          </p:cNvSpPr>
          <p:nvPr>
            <p:ph type="title"/>
          </p:nvPr>
        </p:nvSpPr>
        <p:spPr>
          <a:xfrm>
            <a:off x="609600" y="882747"/>
            <a:ext cx="2212848" cy="1186966"/>
          </a:xfrm>
        </p:spPr>
        <p:txBody>
          <a:bodyPr vert="horz" lIns="45720" tIns="45720" rIns="45720" bIns="45720" anchor="b"/>
          <a:lstStyle>
            <a:lvl1pPr algn="l">
              <a:buNone/>
              <a:defRPr sz="2000" b="1">
                <a:solidFill>
                  <a:schemeClr val="tx2"/>
                </a:solidFill>
              </a:defRPr>
            </a:lvl1pPr>
          </a:lstStyle>
          <a:p>
            <a:r>
              <a:rPr kumimoji="0" lang="es-ES" smtClean="0"/>
              <a:t>Haga clic para modificar el estilo de título del patrón</a:t>
            </a:r>
            <a:endParaRPr kumimoji="0" lang="en-US"/>
          </a:p>
        </p:txBody>
      </p:sp>
      <p:sp>
        <p:nvSpPr>
          <p:cNvPr id="4" name="Text Placeholder 3"/>
          <p:cNvSpPr>
            <a:spLocks noGrp="1"/>
          </p:cNvSpPr>
          <p:nvPr>
            <p:ph type="body" sz="half" idx="2"/>
          </p:nvPr>
        </p:nvSpPr>
        <p:spPr>
          <a:xfrm>
            <a:off x="609600" y="2121589"/>
            <a:ext cx="2209800" cy="163449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s-ES" smtClean="0"/>
              <a:t>Haga clic para modificar el estilo de texto del patrón</a:t>
            </a:r>
          </a:p>
        </p:txBody>
      </p:sp>
      <p:sp>
        <p:nvSpPr>
          <p:cNvPr id="5" name="Date Placeholder 4"/>
          <p:cNvSpPr>
            <a:spLocks noGrp="1"/>
          </p:cNvSpPr>
          <p:nvPr>
            <p:ph type="dt" sz="half" idx="10"/>
          </p:nvPr>
        </p:nvSpPr>
        <p:spPr/>
        <p:txBody>
          <a:bodyPr/>
          <a:lstStyle/>
          <a:p>
            <a:fld id="{CF8798E4-990A-4154-ADC0-CE1BF4EC48A5}" type="datetimeFigureOut">
              <a:rPr lang="es-AR" smtClean="0">
                <a:solidFill>
                  <a:srgbClr val="C00000">
                    <a:shade val="90000"/>
                  </a:srgbClr>
                </a:solidFill>
              </a:rPr>
              <a:pPr/>
              <a:t>22/11/2018</a:t>
            </a:fld>
            <a:endParaRPr lang="es-AR">
              <a:solidFill>
                <a:srgbClr val="C00000">
                  <a:shade val="90000"/>
                </a:srgbClr>
              </a:solidFill>
            </a:endParaRPr>
          </a:p>
        </p:txBody>
      </p:sp>
      <p:sp>
        <p:nvSpPr>
          <p:cNvPr id="6" name="Footer Placeholder 5"/>
          <p:cNvSpPr>
            <a:spLocks noGrp="1"/>
          </p:cNvSpPr>
          <p:nvPr>
            <p:ph type="ftr" sz="quarter" idx="11"/>
          </p:nvPr>
        </p:nvSpPr>
        <p:spPr/>
        <p:txBody>
          <a:bodyPr/>
          <a:lstStyle/>
          <a:p>
            <a:endParaRPr lang="es-AR">
              <a:solidFill>
                <a:srgbClr val="C00000">
                  <a:shade val="90000"/>
                </a:srgbClr>
              </a:solidFill>
            </a:endParaRPr>
          </a:p>
        </p:txBody>
      </p:sp>
      <p:sp>
        <p:nvSpPr>
          <p:cNvPr id="7" name="Slide Number Placeholder 6"/>
          <p:cNvSpPr>
            <a:spLocks noGrp="1"/>
          </p:cNvSpPr>
          <p:nvPr>
            <p:ph type="sldNum" sz="quarter" idx="12"/>
          </p:nvPr>
        </p:nvSpPr>
        <p:spPr>
          <a:xfrm>
            <a:off x="8077200" y="4767264"/>
            <a:ext cx="609600" cy="273844"/>
          </a:xfrm>
        </p:spPr>
        <p:txBody>
          <a:bodyPr/>
          <a:lstStyle/>
          <a:p>
            <a:fld id="{ACBF6EB9-93B8-409D-911D-C5ACBA5E6AB5}" type="slidenum">
              <a:rPr lang="es-AR" smtClean="0">
                <a:solidFill>
                  <a:srgbClr val="C00000">
                    <a:shade val="90000"/>
                  </a:srgbClr>
                </a:solidFill>
              </a:rPr>
              <a:pPr/>
              <a:t>‹#›</a:t>
            </a:fld>
            <a:endParaRPr lang="es-AR">
              <a:solidFill>
                <a:srgbClr val="C00000">
                  <a:shade val="90000"/>
                </a:srgbClr>
              </a:solidFill>
            </a:endParaRPr>
          </a:p>
        </p:txBody>
      </p:sp>
      <p:sp>
        <p:nvSpPr>
          <p:cNvPr id="3" name="Picture Placeholder 2"/>
          <p:cNvSpPr>
            <a:spLocks noGrp="1"/>
          </p:cNvSpPr>
          <p:nvPr>
            <p:ph type="pic" idx="1"/>
          </p:nvPr>
        </p:nvSpPr>
        <p:spPr>
          <a:xfrm rot="420000">
            <a:off x="3485793" y="899638"/>
            <a:ext cx="4617720" cy="294894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s-ES" smtClean="0"/>
              <a:t>Haga clic en el icono para agregar una imagen</a:t>
            </a:r>
            <a:endParaRPr kumimoji="0" lang="en-US" dirty="0"/>
          </a:p>
        </p:txBody>
      </p:sp>
      <p:sp>
        <p:nvSpPr>
          <p:cNvPr id="10" name="Freeform 9"/>
          <p:cNvSpPr>
            <a:spLocks/>
          </p:cNvSpPr>
          <p:nvPr/>
        </p:nvSpPr>
        <p:spPr bwMode="auto">
          <a:xfrm flipV="1">
            <a:off x="-9525" y="4362450"/>
            <a:ext cx="9163050" cy="78105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sz="1800">
              <a:solidFill>
                <a:prstClr val="black"/>
              </a:solidFill>
            </a:endParaRPr>
          </a:p>
        </p:txBody>
      </p:sp>
      <p:sp>
        <p:nvSpPr>
          <p:cNvPr id="11" name="Freeform 10"/>
          <p:cNvSpPr>
            <a:spLocks/>
          </p:cNvSpPr>
          <p:nvPr/>
        </p:nvSpPr>
        <p:spPr bwMode="auto">
          <a:xfrm flipV="1">
            <a:off x="4381500" y="4664870"/>
            <a:ext cx="4762500" cy="478631"/>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sz="1800">
              <a:solidFill>
                <a:prstClr val="black"/>
              </a:solidFill>
            </a:endParaRPr>
          </a:p>
        </p:txBody>
      </p:sp>
    </p:spTree>
    <p:extLst>
      <p:ext uri="{BB962C8B-B14F-4D97-AF65-F5344CB8AC3E}">
        <p14:creationId xmlns:p14="http://schemas.microsoft.com/office/powerpoint/2010/main" val="415432917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s-ES" smtClean="0"/>
              <a:t>Haga clic para modificar el estilo de título del patrón</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Date Placeholder 3"/>
          <p:cNvSpPr>
            <a:spLocks noGrp="1"/>
          </p:cNvSpPr>
          <p:nvPr>
            <p:ph type="dt" sz="half" idx="10"/>
          </p:nvPr>
        </p:nvSpPr>
        <p:spPr/>
        <p:txBody>
          <a:bodyPr/>
          <a:lstStyle/>
          <a:p>
            <a:fld id="{CF8798E4-990A-4154-ADC0-CE1BF4EC48A5}" type="datetimeFigureOut">
              <a:rPr lang="es-AR" smtClean="0">
                <a:solidFill>
                  <a:srgbClr val="C00000">
                    <a:shade val="90000"/>
                  </a:srgbClr>
                </a:solidFill>
              </a:rPr>
              <a:pPr/>
              <a:t>22/11/2018</a:t>
            </a:fld>
            <a:endParaRPr lang="es-AR">
              <a:solidFill>
                <a:srgbClr val="C00000">
                  <a:shade val="90000"/>
                </a:srgbClr>
              </a:solidFill>
            </a:endParaRPr>
          </a:p>
        </p:txBody>
      </p:sp>
      <p:sp>
        <p:nvSpPr>
          <p:cNvPr id="5" name="Footer Placeholder 4"/>
          <p:cNvSpPr>
            <a:spLocks noGrp="1"/>
          </p:cNvSpPr>
          <p:nvPr>
            <p:ph type="ftr" sz="quarter" idx="11"/>
          </p:nvPr>
        </p:nvSpPr>
        <p:spPr/>
        <p:txBody>
          <a:bodyPr/>
          <a:lstStyle/>
          <a:p>
            <a:endParaRPr lang="es-AR">
              <a:solidFill>
                <a:srgbClr val="C00000">
                  <a:shade val="90000"/>
                </a:srgbClr>
              </a:solidFill>
            </a:endParaRPr>
          </a:p>
        </p:txBody>
      </p:sp>
      <p:sp>
        <p:nvSpPr>
          <p:cNvPr id="6" name="Slide Number Placeholder 5"/>
          <p:cNvSpPr>
            <a:spLocks noGrp="1"/>
          </p:cNvSpPr>
          <p:nvPr>
            <p:ph type="sldNum" sz="quarter" idx="12"/>
          </p:nvPr>
        </p:nvSpPr>
        <p:spPr/>
        <p:txBody>
          <a:bodyPr/>
          <a:lstStyle/>
          <a:p>
            <a:fld id="{ACBF6EB9-93B8-409D-911D-C5ACBA5E6AB5}" type="slidenum">
              <a:rPr lang="es-AR" smtClean="0">
                <a:solidFill>
                  <a:srgbClr val="C00000">
                    <a:shade val="90000"/>
                  </a:srgbClr>
                </a:solidFill>
              </a:rPr>
              <a:pPr/>
              <a:t>‹#›</a:t>
            </a:fld>
            <a:endParaRPr lang="es-AR">
              <a:solidFill>
                <a:srgbClr val="C00000">
                  <a:shade val="90000"/>
                </a:srgbClr>
              </a:solidFill>
            </a:endParaRPr>
          </a:p>
        </p:txBody>
      </p:sp>
    </p:spTree>
    <p:extLst>
      <p:ext uri="{BB962C8B-B14F-4D97-AF65-F5344CB8AC3E}">
        <p14:creationId xmlns:p14="http://schemas.microsoft.com/office/powerpoint/2010/main" val="13120404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85801"/>
            <a:ext cx="2057400" cy="3908822"/>
          </a:xfrm>
        </p:spPr>
        <p:txBody>
          <a:bodyPr vert="eaVert"/>
          <a:lstStyle/>
          <a:p>
            <a:r>
              <a:rPr kumimoji="0" lang="es-ES" smtClean="0"/>
              <a:t>Haga clic para modificar el estilo de título del patrón</a:t>
            </a:r>
            <a:endParaRPr kumimoji="0" lang="en-US"/>
          </a:p>
        </p:txBody>
      </p:sp>
      <p:sp>
        <p:nvSpPr>
          <p:cNvPr id="3" name="Vertical Text Placeholder 2"/>
          <p:cNvSpPr>
            <a:spLocks noGrp="1"/>
          </p:cNvSpPr>
          <p:nvPr>
            <p:ph type="body" orient="vert" idx="1"/>
          </p:nvPr>
        </p:nvSpPr>
        <p:spPr>
          <a:xfrm>
            <a:off x="457200" y="685801"/>
            <a:ext cx="6019800" cy="3908822"/>
          </a:xfrm>
        </p:spPr>
        <p:txBody>
          <a:bodyPr vert="eaVer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Date Placeholder 3"/>
          <p:cNvSpPr>
            <a:spLocks noGrp="1"/>
          </p:cNvSpPr>
          <p:nvPr>
            <p:ph type="dt" sz="half" idx="10"/>
          </p:nvPr>
        </p:nvSpPr>
        <p:spPr/>
        <p:txBody>
          <a:bodyPr/>
          <a:lstStyle/>
          <a:p>
            <a:fld id="{CF8798E4-990A-4154-ADC0-CE1BF4EC48A5}" type="datetimeFigureOut">
              <a:rPr lang="es-AR" smtClean="0">
                <a:solidFill>
                  <a:srgbClr val="C00000">
                    <a:shade val="90000"/>
                  </a:srgbClr>
                </a:solidFill>
              </a:rPr>
              <a:pPr/>
              <a:t>22/11/2018</a:t>
            </a:fld>
            <a:endParaRPr lang="es-AR">
              <a:solidFill>
                <a:srgbClr val="C00000">
                  <a:shade val="90000"/>
                </a:srgbClr>
              </a:solidFill>
            </a:endParaRPr>
          </a:p>
        </p:txBody>
      </p:sp>
      <p:sp>
        <p:nvSpPr>
          <p:cNvPr id="5" name="Footer Placeholder 4"/>
          <p:cNvSpPr>
            <a:spLocks noGrp="1"/>
          </p:cNvSpPr>
          <p:nvPr>
            <p:ph type="ftr" sz="quarter" idx="11"/>
          </p:nvPr>
        </p:nvSpPr>
        <p:spPr/>
        <p:txBody>
          <a:bodyPr/>
          <a:lstStyle/>
          <a:p>
            <a:endParaRPr lang="es-AR">
              <a:solidFill>
                <a:srgbClr val="C00000">
                  <a:shade val="90000"/>
                </a:srgbClr>
              </a:solidFill>
            </a:endParaRPr>
          </a:p>
        </p:txBody>
      </p:sp>
      <p:sp>
        <p:nvSpPr>
          <p:cNvPr id="6" name="Slide Number Placeholder 5"/>
          <p:cNvSpPr>
            <a:spLocks noGrp="1"/>
          </p:cNvSpPr>
          <p:nvPr>
            <p:ph type="sldNum" sz="quarter" idx="12"/>
          </p:nvPr>
        </p:nvSpPr>
        <p:spPr/>
        <p:txBody>
          <a:bodyPr/>
          <a:lstStyle/>
          <a:p>
            <a:fld id="{ACBF6EB9-93B8-409D-911D-C5ACBA5E6AB5}" type="slidenum">
              <a:rPr lang="es-AR" smtClean="0">
                <a:solidFill>
                  <a:srgbClr val="C00000">
                    <a:shade val="90000"/>
                  </a:srgbClr>
                </a:solidFill>
              </a:rPr>
              <a:pPr/>
              <a:t>‹#›</a:t>
            </a:fld>
            <a:endParaRPr lang="es-AR">
              <a:solidFill>
                <a:srgbClr val="C00000">
                  <a:shade val="90000"/>
                </a:srgbClr>
              </a:solidFill>
            </a:endParaRPr>
          </a:p>
        </p:txBody>
      </p:sp>
    </p:spTree>
    <p:extLst>
      <p:ext uri="{BB962C8B-B14F-4D97-AF65-F5344CB8AC3E}">
        <p14:creationId xmlns:p14="http://schemas.microsoft.com/office/powerpoint/2010/main" val="224014723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530352" y="987552"/>
            <a:ext cx="7772400" cy="1021842"/>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s-ES" smtClean="0"/>
              <a:t>Haga clic para modificar el estilo de título del patrón</a:t>
            </a:r>
            <a:endParaRPr kumimoji="0" lang="en-US"/>
          </a:p>
        </p:txBody>
      </p:sp>
      <p:sp>
        <p:nvSpPr>
          <p:cNvPr id="3" name="Text Placeholder 2"/>
          <p:cNvSpPr>
            <a:spLocks noGrp="1"/>
          </p:cNvSpPr>
          <p:nvPr>
            <p:ph type="body" idx="1"/>
          </p:nvPr>
        </p:nvSpPr>
        <p:spPr>
          <a:xfrm>
            <a:off x="530352" y="2028498"/>
            <a:ext cx="7772400" cy="1132284"/>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s-ES" smtClean="0"/>
              <a:t>Haga clic para modificar el estilo de texto del patrón</a:t>
            </a:r>
          </a:p>
        </p:txBody>
      </p:sp>
      <p:sp>
        <p:nvSpPr>
          <p:cNvPr id="4" name="Date Placeholder 3"/>
          <p:cNvSpPr>
            <a:spLocks noGrp="1"/>
          </p:cNvSpPr>
          <p:nvPr>
            <p:ph type="dt" sz="half" idx="10"/>
          </p:nvPr>
        </p:nvSpPr>
        <p:spPr/>
        <p:txBody>
          <a:bodyPr/>
          <a:lstStyle/>
          <a:p>
            <a:fld id="{CF8798E4-990A-4154-ADC0-CE1BF4EC48A5}" type="datetimeFigureOut">
              <a:rPr lang="es-AR" smtClean="0"/>
              <a:pPr/>
              <a:t>22/11/2018</a:t>
            </a:fld>
            <a:endParaRPr lang="es-AR"/>
          </a:p>
        </p:txBody>
      </p:sp>
      <p:sp>
        <p:nvSpPr>
          <p:cNvPr id="5" name="Footer Placeholder 4"/>
          <p:cNvSpPr>
            <a:spLocks noGrp="1"/>
          </p:cNvSpPr>
          <p:nvPr>
            <p:ph type="ftr" sz="quarter" idx="11"/>
          </p:nvPr>
        </p:nvSpPr>
        <p:spPr/>
        <p:txBody>
          <a:bodyPr/>
          <a:lstStyle/>
          <a:p>
            <a:endParaRPr lang="es-AR"/>
          </a:p>
        </p:txBody>
      </p:sp>
      <p:sp>
        <p:nvSpPr>
          <p:cNvPr id="6" name="Slide Number Placeholder 5"/>
          <p:cNvSpPr>
            <a:spLocks noGrp="1"/>
          </p:cNvSpPr>
          <p:nvPr>
            <p:ph type="sldNum" sz="quarter" idx="12"/>
          </p:nvPr>
        </p:nvSpPr>
        <p:spPr/>
        <p:txBody>
          <a:bodyPr/>
          <a:lstStyle/>
          <a:p>
            <a:fld id="{ACBF6EB9-93B8-409D-911D-C5ACBA5E6AB5}" type="slidenum">
              <a:rPr lang="es-AR" smtClean="0"/>
              <a:pPr/>
              <a:t>‹#›</a:t>
            </a:fld>
            <a:endParaRPr lang="es-AR"/>
          </a:p>
        </p:txBody>
      </p:sp>
    </p:spTree>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a:xfrm>
            <a:off x="457200" y="528066"/>
            <a:ext cx="8229600" cy="857250"/>
          </a:xfrm>
        </p:spPr>
        <p:txBody>
          <a:bodyPr/>
          <a:lstStyle/>
          <a:p>
            <a:r>
              <a:rPr kumimoji="0" lang="es-ES" smtClean="0"/>
              <a:t>Haga clic para modificar el estilo de título del patrón</a:t>
            </a:r>
            <a:endParaRPr kumimoji="0" lang="en-US"/>
          </a:p>
        </p:txBody>
      </p:sp>
      <p:sp>
        <p:nvSpPr>
          <p:cNvPr id="3" name="Content Placeholder 2"/>
          <p:cNvSpPr>
            <a:spLocks noGrp="1"/>
          </p:cNvSpPr>
          <p:nvPr>
            <p:ph sz="half" idx="1"/>
          </p:nvPr>
        </p:nvSpPr>
        <p:spPr>
          <a:xfrm>
            <a:off x="457200" y="1440064"/>
            <a:ext cx="4038600" cy="3326130"/>
          </a:xfrm>
        </p:spPr>
        <p:txBody>
          <a:bodyPr/>
          <a:lstStyle>
            <a:lvl1pPr>
              <a:defRPr sz="2600"/>
            </a:lvl1pPr>
            <a:lvl2pPr>
              <a:defRPr sz="2400"/>
            </a:lvl2pPr>
            <a:lvl3pPr>
              <a:defRPr sz="2000"/>
            </a:lvl3pPr>
            <a:lvl4pPr>
              <a:defRPr sz="1800"/>
            </a:lvl4pPr>
            <a:lvl5pPr>
              <a:defRPr sz="1800"/>
            </a:lvl5p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Content Placeholder 3"/>
          <p:cNvSpPr>
            <a:spLocks noGrp="1"/>
          </p:cNvSpPr>
          <p:nvPr>
            <p:ph sz="half" idx="2"/>
          </p:nvPr>
        </p:nvSpPr>
        <p:spPr>
          <a:xfrm>
            <a:off x="4648200" y="1440064"/>
            <a:ext cx="4038600" cy="3326130"/>
          </a:xfrm>
        </p:spPr>
        <p:txBody>
          <a:bodyPr/>
          <a:lstStyle>
            <a:lvl1pPr>
              <a:defRPr sz="2600"/>
            </a:lvl1pPr>
            <a:lvl2pPr>
              <a:defRPr sz="2400"/>
            </a:lvl2pPr>
            <a:lvl3pPr>
              <a:defRPr sz="2000"/>
            </a:lvl3pPr>
            <a:lvl4pPr>
              <a:defRPr sz="1800"/>
            </a:lvl4pPr>
            <a:lvl5pPr>
              <a:defRPr sz="1800"/>
            </a:lvl5p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5" name="Date Placeholder 4"/>
          <p:cNvSpPr>
            <a:spLocks noGrp="1"/>
          </p:cNvSpPr>
          <p:nvPr>
            <p:ph type="dt" sz="half" idx="10"/>
          </p:nvPr>
        </p:nvSpPr>
        <p:spPr/>
        <p:txBody>
          <a:bodyPr/>
          <a:lstStyle/>
          <a:p>
            <a:fld id="{CF8798E4-990A-4154-ADC0-CE1BF4EC48A5}" type="datetimeFigureOut">
              <a:rPr lang="es-AR" smtClean="0"/>
              <a:pPr/>
              <a:t>22/11/2018</a:t>
            </a:fld>
            <a:endParaRPr lang="es-AR"/>
          </a:p>
        </p:txBody>
      </p:sp>
      <p:sp>
        <p:nvSpPr>
          <p:cNvPr id="6" name="Footer Placeholder 5"/>
          <p:cNvSpPr>
            <a:spLocks noGrp="1"/>
          </p:cNvSpPr>
          <p:nvPr>
            <p:ph type="ftr" sz="quarter" idx="11"/>
          </p:nvPr>
        </p:nvSpPr>
        <p:spPr/>
        <p:txBody>
          <a:bodyPr/>
          <a:lstStyle/>
          <a:p>
            <a:endParaRPr lang="es-AR"/>
          </a:p>
        </p:txBody>
      </p:sp>
      <p:sp>
        <p:nvSpPr>
          <p:cNvPr id="7" name="Slide Number Placeholder 6"/>
          <p:cNvSpPr>
            <a:spLocks noGrp="1"/>
          </p:cNvSpPr>
          <p:nvPr>
            <p:ph type="sldNum" sz="quarter" idx="12"/>
          </p:nvPr>
        </p:nvSpPr>
        <p:spPr/>
        <p:txBody>
          <a:bodyPr/>
          <a:lstStyle/>
          <a:p>
            <a:fld id="{ACBF6EB9-93B8-409D-911D-C5ACBA5E6AB5}" type="slidenum">
              <a:rPr lang="es-AR" smtClean="0"/>
              <a:pPr/>
              <a:t>‹#›</a:t>
            </a:fld>
            <a:endParaRPr lang="es-A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457200" y="528066"/>
            <a:ext cx="8229600" cy="857250"/>
          </a:xfrm>
        </p:spPr>
        <p:txBody>
          <a:bodyPr tIns="45720" anchor="b"/>
          <a:lstStyle>
            <a:lvl1pPr>
              <a:defRPr/>
            </a:lvl1pPr>
          </a:lstStyle>
          <a:p>
            <a:r>
              <a:rPr kumimoji="0" lang="es-ES" smtClean="0"/>
              <a:t>Haga clic para modificar el estilo de título del patrón</a:t>
            </a:r>
            <a:endParaRPr kumimoji="0" lang="en-US"/>
          </a:p>
        </p:txBody>
      </p:sp>
      <p:sp>
        <p:nvSpPr>
          <p:cNvPr id="3" name="Text Placeholder 2"/>
          <p:cNvSpPr>
            <a:spLocks noGrp="1"/>
          </p:cNvSpPr>
          <p:nvPr>
            <p:ph type="body" idx="1"/>
          </p:nvPr>
        </p:nvSpPr>
        <p:spPr>
          <a:xfrm>
            <a:off x="457200" y="1391436"/>
            <a:ext cx="4040188" cy="494514"/>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s-ES" smtClean="0"/>
              <a:t>Haga clic para modificar el estilo de texto del patrón</a:t>
            </a:r>
          </a:p>
        </p:txBody>
      </p:sp>
      <p:sp>
        <p:nvSpPr>
          <p:cNvPr id="4" name="Text Placeholder 3"/>
          <p:cNvSpPr>
            <a:spLocks noGrp="1"/>
          </p:cNvSpPr>
          <p:nvPr>
            <p:ph type="body" sz="half" idx="3"/>
          </p:nvPr>
        </p:nvSpPr>
        <p:spPr>
          <a:xfrm>
            <a:off x="4645026" y="1394818"/>
            <a:ext cx="4041775" cy="491132"/>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s-ES" smtClean="0"/>
              <a:t>Haga clic para modificar el estilo de texto del patrón</a:t>
            </a:r>
          </a:p>
        </p:txBody>
      </p:sp>
      <p:sp>
        <p:nvSpPr>
          <p:cNvPr id="5" name="Content Placeholder 4"/>
          <p:cNvSpPr>
            <a:spLocks noGrp="1"/>
          </p:cNvSpPr>
          <p:nvPr>
            <p:ph sz="quarter" idx="2"/>
          </p:nvPr>
        </p:nvSpPr>
        <p:spPr>
          <a:xfrm>
            <a:off x="457200" y="1885950"/>
            <a:ext cx="4040188" cy="288429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6" name="Content Placeholder 5"/>
          <p:cNvSpPr>
            <a:spLocks noGrp="1"/>
          </p:cNvSpPr>
          <p:nvPr>
            <p:ph sz="quarter" idx="4"/>
          </p:nvPr>
        </p:nvSpPr>
        <p:spPr>
          <a:xfrm>
            <a:off x="4645026" y="1885950"/>
            <a:ext cx="4041775" cy="288429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7" name="Date Placeholder 6"/>
          <p:cNvSpPr>
            <a:spLocks noGrp="1"/>
          </p:cNvSpPr>
          <p:nvPr>
            <p:ph type="dt" sz="half" idx="10"/>
          </p:nvPr>
        </p:nvSpPr>
        <p:spPr/>
        <p:txBody>
          <a:bodyPr/>
          <a:lstStyle/>
          <a:p>
            <a:fld id="{CF8798E4-990A-4154-ADC0-CE1BF4EC48A5}" type="datetimeFigureOut">
              <a:rPr lang="es-AR" smtClean="0"/>
              <a:pPr/>
              <a:t>22/11/2018</a:t>
            </a:fld>
            <a:endParaRPr lang="es-AR"/>
          </a:p>
        </p:txBody>
      </p:sp>
      <p:sp>
        <p:nvSpPr>
          <p:cNvPr id="8" name="Footer Placeholder 7"/>
          <p:cNvSpPr>
            <a:spLocks noGrp="1"/>
          </p:cNvSpPr>
          <p:nvPr>
            <p:ph type="ftr" sz="quarter" idx="11"/>
          </p:nvPr>
        </p:nvSpPr>
        <p:spPr/>
        <p:txBody>
          <a:bodyPr/>
          <a:lstStyle/>
          <a:p>
            <a:endParaRPr lang="es-AR"/>
          </a:p>
        </p:txBody>
      </p:sp>
      <p:sp>
        <p:nvSpPr>
          <p:cNvPr id="9" name="Slide Number Placeholder 8"/>
          <p:cNvSpPr>
            <a:spLocks noGrp="1"/>
          </p:cNvSpPr>
          <p:nvPr>
            <p:ph type="sldNum" sz="quarter" idx="12"/>
          </p:nvPr>
        </p:nvSpPr>
        <p:spPr/>
        <p:txBody>
          <a:bodyPr/>
          <a:lstStyle/>
          <a:p>
            <a:fld id="{ACBF6EB9-93B8-409D-911D-C5ACBA5E6AB5}" type="slidenum">
              <a:rPr lang="es-AR" smtClean="0"/>
              <a:pPr/>
              <a:t>‹#›</a:t>
            </a:fld>
            <a:endParaRPr lang="es-A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Sólo el título">
    <p:spTree>
      <p:nvGrpSpPr>
        <p:cNvPr id="1" name=""/>
        <p:cNvGrpSpPr/>
        <p:nvPr/>
      </p:nvGrpSpPr>
      <p:grpSpPr>
        <a:xfrm>
          <a:off x="0" y="0"/>
          <a:ext cx="0" cy="0"/>
          <a:chOff x="0" y="0"/>
          <a:chExt cx="0" cy="0"/>
        </a:xfrm>
      </p:grpSpPr>
      <p:sp>
        <p:nvSpPr>
          <p:cNvPr id="2" name="Title 1"/>
          <p:cNvSpPr>
            <a:spLocks noGrp="1"/>
          </p:cNvSpPr>
          <p:nvPr>
            <p:ph type="title"/>
          </p:nvPr>
        </p:nvSpPr>
        <p:spPr>
          <a:xfrm>
            <a:off x="457200" y="528066"/>
            <a:ext cx="8305800" cy="85725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s-ES" smtClean="0"/>
              <a:t>Haga clic para modificar el estilo de título del patrón</a:t>
            </a:r>
            <a:endParaRPr kumimoji="0" lang="en-US"/>
          </a:p>
        </p:txBody>
      </p:sp>
      <p:sp>
        <p:nvSpPr>
          <p:cNvPr id="3" name="Date Placeholder 2"/>
          <p:cNvSpPr>
            <a:spLocks noGrp="1"/>
          </p:cNvSpPr>
          <p:nvPr>
            <p:ph type="dt" sz="half" idx="10"/>
          </p:nvPr>
        </p:nvSpPr>
        <p:spPr/>
        <p:txBody>
          <a:bodyPr/>
          <a:lstStyle/>
          <a:p>
            <a:fld id="{CF8798E4-990A-4154-ADC0-CE1BF4EC48A5}" type="datetimeFigureOut">
              <a:rPr lang="es-AR" smtClean="0"/>
              <a:pPr/>
              <a:t>22/11/2018</a:t>
            </a:fld>
            <a:endParaRPr lang="es-AR"/>
          </a:p>
        </p:txBody>
      </p:sp>
      <p:sp>
        <p:nvSpPr>
          <p:cNvPr id="4" name="Footer Placeholder 3"/>
          <p:cNvSpPr>
            <a:spLocks noGrp="1"/>
          </p:cNvSpPr>
          <p:nvPr>
            <p:ph type="ftr" sz="quarter" idx="11"/>
          </p:nvPr>
        </p:nvSpPr>
        <p:spPr/>
        <p:txBody>
          <a:bodyPr/>
          <a:lstStyle/>
          <a:p>
            <a:endParaRPr lang="es-AR"/>
          </a:p>
        </p:txBody>
      </p:sp>
      <p:sp>
        <p:nvSpPr>
          <p:cNvPr id="5" name="Slide Number Placeholder 4"/>
          <p:cNvSpPr>
            <a:spLocks noGrp="1"/>
          </p:cNvSpPr>
          <p:nvPr>
            <p:ph type="sldNum" sz="quarter" idx="12"/>
          </p:nvPr>
        </p:nvSpPr>
        <p:spPr/>
        <p:txBody>
          <a:bodyPr/>
          <a:lstStyle/>
          <a:p>
            <a:fld id="{ACBF6EB9-93B8-409D-911D-C5ACBA5E6AB5}" type="slidenum">
              <a:rPr lang="es-AR" smtClean="0"/>
              <a:pPr/>
              <a:t>‹#›</a:t>
            </a:fld>
            <a:endParaRPr lang="es-A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F8798E4-990A-4154-ADC0-CE1BF4EC48A5}" type="datetimeFigureOut">
              <a:rPr lang="es-AR" smtClean="0"/>
              <a:pPr/>
              <a:t>22/11/2018</a:t>
            </a:fld>
            <a:endParaRPr lang="es-AR"/>
          </a:p>
        </p:txBody>
      </p:sp>
      <p:sp>
        <p:nvSpPr>
          <p:cNvPr id="3" name="Footer Placeholder 2"/>
          <p:cNvSpPr>
            <a:spLocks noGrp="1"/>
          </p:cNvSpPr>
          <p:nvPr>
            <p:ph type="ftr" sz="quarter" idx="11"/>
          </p:nvPr>
        </p:nvSpPr>
        <p:spPr/>
        <p:txBody>
          <a:bodyPr/>
          <a:lstStyle/>
          <a:p>
            <a:endParaRPr lang="es-AR"/>
          </a:p>
        </p:txBody>
      </p:sp>
      <p:sp>
        <p:nvSpPr>
          <p:cNvPr id="4" name="Slide Number Placeholder 3"/>
          <p:cNvSpPr>
            <a:spLocks noGrp="1"/>
          </p:cNvSpPr>
          <p:nvPr>
            <p:ph type="sldNum" sz="quarter" idx="12"/>
          </p:nvPr>
        </p:nvSpPr>
        <p:spPr/>
        <p:txBody>
          <a:bodyPr/>
          <a:lstStyle/>
          <a:p>
            <a:fld id="{ACBF6EB9-93B8-409D-911D-C5ACBA5E6AB5}" type="slidenum">
              <a:rPr lang="es-AR" smtClean="0"/>
              <a:pPr/>
              <a:t>‹#›</a:t>
            </a:fld>
            <a:endParaRPr lang="es-A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85800" y="385764"/>
            <a:ext cx="2743200" cy="871538"/>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s-ES" smtClean="0"/>
              <a:t>Haga clic para modificar el estilo de título del patrón</a:t>
            </a:r>
            <a:endParaRPr kumimoji="0" lang="en-US"/>
          </a:p>
        </p:txBody>
      </p:sp>
      <p:sp>
        <p:nvSpPr>
          <p:cNvPr id="3" name="Text Placeholder 2"/>
          <p:cNvSpPr>
            <a:spLocks noGrp="1"/>
          </p:cNvSpPr>
          <p:nvPr>
            <p:ph type="body" idx="2"/>
          </p:nvPr>
        </p:nvSpPr>
        <p:spPr>
          <a:xfrm>
            <a:off x="685800" y="1257300"/>
            <a:ext cx="2743200" cy="3429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s-ES" smtClean="0"/>
              <a:t>Haga clic para modificar el estilo de texto del patrón</a:t>
            </a:r>
          </a:p>
        </p:txBody>
      </p:sp>
      <p:sp>
        <p:nvSpPr>
          <p:cNvPr id="4" name="Content Placeholder 3"/>
          <p:cNvSpPr>
            <a:spLocks noGrp="1"/>
          </p:cNvSpPr>
          <p:nvPr>
            <p:ph sz="half" idx="1"/>
          </p:nvPr>
        </p:nvSpPr>
        <p:spPr>
          <a:xfrm>
            <a:off x="3575050" y="1257300"/>
            <a:ext cx="5111750" cy="3429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5" name="Date Placeholder 4"/>
          <p:cNvSpPr>
            <a:spLocks noGrp="1"/>
          </p:cNvSpPr>
          <p:nvPr>
            <p:ph type="dt" sz="half" idx="10"/>
          </p:nvPr>
        </p:nvSpPr>
        <p:spPr/>
        <p:txBody>
          <a:bodyPr/>
          <a:lstStyle/>
          <a:p>
            <a:fld id="{CF8798E4-990A-4154-ADC0-CE1BF4EC48A5}" type="datetimeFigureOut">
              <a:rPr lang="es-AR" smtClean="0"/>
              <a:pPr/>
              <a:t>22/11/2018</a:t>
            </a:fld>
            <a:endParaRPr lang="es-AR"/>
          </a:p>
        </p:txBody>
      </p:sp>
      <p:sp>
        <p:nvSpPr>
          <p:cNvPr id="6" name="Footer Placeholder 5"/>
          <p:cNvSpPr>
            <a:spLocks noGrp="1"/>
          </p:cNvSpPr>
          <p:nvPr>
            <p:ph type="ftr" sz="quarter" idx="11"/>
          </p:nvPr>
        </p:nvSpPr>
        <p:spPr/>
        <p:txBody>
          <a:bodyPr/>
          <a:lstStyle/>
          <a:p>
            <a:endParaRPr lang="es-AR"/>
          </a:p>
        </p:txBody>
      </p:sp>
      <p:sp>
        <p:nvSpPr>
          <p:cNvPr id="7" name="Slide Number Placeholder 6"/>
          <p:cNvSpPr>
            <a:spLocks noGrp="1"/>
          </p:cNvSpPr>
          <p:nvPr>
            <p:ph type="sldNum" sz="quarter" idx="12"/>
          </p:nvPr>
        </p:nvSpPr>
        <p:spPr/>
        <p:txBody>
          <a:bodyPr/>
          <a:lstStyle/>
          <a:p>
            <a:fld id="{ACBF6EB9-93B8-409D-911D-C5ACBA5E6AB5}" type="slidenum">
              <a:rPr lang="es-AR" smtClean="0"/>
              <a:pPr/>
              <a:t>‹#›</a:t>
            </a:fld>
            <a:endParaRPr lang="es-A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n con título">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831058"/>
            <a:ext cx="5257800" cy="30861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Right Triangle 11"/>
          <p:cNvSpPr/>
          <p:nvPr/>
        </p:nvSpPr>
        <p:spPr>
          <a:xfrm rot="420000" flipV="1">
            <a:off x="8004134" y="4019827"/>
            <a:ext cx="155448" cy="116586"/>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le 1"/>
          <p:cNvSpPr>
            <a:spLocks noGrp="1"/>
          </p:cNvSpPr>
          <p:nvPr>
            <p:ph type="title"/>
          </p:nvPr>
        </p:nvSpPr>
        <p:spPr>
          <a:xfrm>
            <a:off x="609600" y="882747"/>
            <a:ext cx="2212848" cy="1186966"/>
          </a:xfrm>
        </p:spPr>
        <p:txBody>
          <a:bodyPr vert="horz" lIns="45720" tIns="45720" rIns="45720" bIns="45720" anchor="b"/>
          <a:lstStyle>
            <a:lvl1pPr algn="l">
              <a:buNone/>
              <a:defRPr sz="2000" b="1">
                <a:solidFill>
                  <a:schemeClr val="tx2"/>
                </a:solidFill>
              </a:defRPr>
            </a:lvl1pPr>
          </a:lstStyle>
          <a:p>
            <a:r>
              <a:rPr kumimoji="0" lang="es-ES" smtClean="0"/>
              <a:t>Haga clic para modificar el estilo de título del patrón</a:t>
            </a:r>
            <a:endParaRPr kumimoji="0" lang="en-US"/>
          </a:p>
        </p:txBody>
      </p:sp>
      <p:sp>
        <p:nvSpPr>
          <p:cNvPr id="4" name="Text Placeholder 3"/>
          <p:cNvSpPr>
            <a:spLocks noGrp="1"/>
          </p:cNvSpPr>
          <p:nvPr>
            <p:ph type="body" sz="half" idx="2"/>
          </p:nvPr>
        </p:nvSpPr>
        <p:spPr>
          <a:xfrm>
            <a:off x="609600" y="2121589"/>
            <a:ext cx="2209800" cy="163449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s-ES" smtClean="0"/>
              <a:t>Haga clic para modificar el estilo de texto del patrón</a:t>
            </a:r>
          </a:p>
        </p:txBody>
      </p:sp>
      <p:sp>
        <p:nvSpPr>
          <p:cNvPr id="5" name="Date Placeholder 4"/>
          <p:cNvSpPr>
            <a:spLocks noGrp="1"/>
          </p:cNvSpPr>
          <p:nvPr>
            <p:ph type="dt" sz="half" idx="10"/>
          </p:nvPr>
        </p:nvSpPr>
        <p:spPr/>
        <p:txBody>
          <a:bodyPr/>
          <a:lstStyle/>
          <a:p>
            <a:fld id="{CF8798E4-990A-4154-ADC0-CE1BF4EC48A5}" type="datetimeFigureOut">
              <a:rPr lang="es-AR" smtClean="0"/>
              <a:pPr/>
              <a:t>22/11/2018</a:t>
            </a:fld>
            <a:endParaRPr lang="es-AR"/>
          </a:p>
        </p:txBody>
      </p:sp>
      <p:sp>
        <p:nvSpPr>
          <p:cNvPr id="6" name="Footer Placeholder 5"/>
          <p:cNvSpPr>
            <a:spLocks noGrp="1"/>
          </p:cNvSpPr>
          <p:nvPr>
            <p:ph type="ftr" sz="quarter" idx="11"/>
          </p:nvPr>
        </p:nvSpPr>
        <p:spPr/>
        <p:txBody>
          <a:bodyPr/>
          <a:lstStyle/>
          <a:p>
            <a:endParaRPr lang="es-AR"/>
          </a:p>
        </p:txBody>
      </p:sp>
      <p:sp>
        <p:nvSpPr>
          <p:cNvPr id="7" name="Slide Number Placeholder 6"/>
          <p:cNvSpPr>
            <a:spLocks noGrp="1"/>
          </p:cNvSpPr>
          <p:nvPr>
            <p:ph type="sldNum" sz="quarter" idx="12"/>
          </p:nvPr>
        </p:nvSpPr>
        <p:spPr>
          <a:xfrm>
            <a:off x="8077200" y="4767263"/>
            <a:ext cx="609600" cy="273844"/>
          </a:xfrm>
        </p:spPr>
        <p:txBody>
          <a:bodyPr/>
          <a:lstStyle/>
          <a:p>
            <a:fld id="{ACBF6EB9-93B8-409D-911D-C5ACBA5E6AB5}" type="slidenum">
              <a:rPr lang="es-AR" smtClean="0"/>
              <a:pPr/>
              <a:t>‹#›</a:t>
            </a:fld>
            <a:endParaRPr lang="es-AR"/>
          </a:p>
        </p:txBody>
      </p:sp>
      <p:sp>
        <p:nvSpPr>
          <p:cNvPr id="3" name="Picture Placeholder 2"/>
          <p:cNvSpPr>
            <a:spLocks noGrp="1"/>
          </p:cNvSpPr>
          <p:nvPr>
            <p:ph type="pic" idx="1"/>
          </p:nvPr>
        </p:nvSpPr>
        <p:spPr>
          <a:xfrm rot="420000">
            <a:off x="3485793" y="899638"/>
            <a:ext cx="4617720" cy="294894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s-ES" smtClean="0"/>
              <a:t>Haga clic en el icono para agregar una imagen</a:t>
            </a:r>
            <a:endParaRPr kumimoji="0" lang="en-US" dirty="0"/>
          </a:p>
        </p:txBody>
      </p:sp>
      <p:sp>
        <p:nvSpPr>
          <p:cNvPr id="10" name="Freeform 9"/>
          <p:cNvSpPr>
            <a:spLocks/>
          </p:cNvSpPr>
          <p:nvPr/>
        </p:nvSpPr>
        <p:spPr bwMode="auto">
          <a:xfrm flipV="1">
            <a:off x="-9525" y="4362450"/>
            <a:ext cx="9163050" cy="78105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11" name="Freeform 10"/>
          <p:cNvSpPr>
            <a:spLocks/>
          </p:cNvSpPr>
          <p:nvPr/>
        </p:nvSpPr>
        <p:spPr bwMode="auto">
          <a:xfrm flipV="1">
            <a:off x="4381500" y="4664869"/>
            <a:ext cx="4762500" cy="478631"/>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blip>
          <a:srcRect/>
          <a:stretch>
            <a:fillRect/>
          </a:stretch>
        </a:blipFill>
        <a:effectLst/>
      </p:bgPr>
    </p:bg>
    <p:spTree>
      <p:nvGrpSpPr>
        <p:cNvPr id="1" name=""/>
        <p:cNvGrpSpPr/>
        <p:nvPr/>
      </p:nvGrpSpPr>
      <p:grpSpPr>
        <a:xfrm>
          <a:off x="0" y="0"/>
          <a:ext cx="0" cy="0"/>
          <a:chOff x="0" y="0"/>
          <a:chExt cx="0" cy="0"/>
        </a:xfrm>
      </p:grpSpPr>
      <p:sp>
        <p:nvSpPr>
          <p:cNvPr id="7" name="Freeform 6"/>
          <p:cNvSpPr>
            <a:spLocks/>
          </p:cNvSpPr>
          <p:nvPr/>
        </p:nvSpPr>
        <p:spPr bwMode="auto">
          <a:xfrm>
            <a:off x="-9525" y="-5358"/>
            <a:ext cx="9163050" cy="78105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8" name="Freeform 7"/>
          <p:cNvSpPr>
            <a:spLocks/>
          </p:cNvSpPr>
          <p:nvPr/>
        </p:nvSpPr>
        <p:spPr bwMode="auto">
          <a:xfrm>
            <a:off x="4381500" y="-5358"/>
            <a:ext cx="4762500" cy="478631"/>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b="0" i="0" u="none">
              <a:solidFill>
                <a:schemeClr val="tx1"/>
              </a:solidFill>
              <a:latin typeface="+mn-lt"/>
              <a:ea typeface="+mn-ea"/>
              <a:cs typeface="+mn-cs"/>
            </a:endParaRPr>
          </a:p>
        </p:txBody>
      </p:sp>
      <p:sp>
        <p:nvSpPr>
          <p:cNvPr id="9" name="Title Placeholder 8"/>
          <p:cNvSpPr>
            <a:spLocks noGrp="1"/>
          </p:cNvSpPr>
          <p:nvPr>
            <p:ph type="title"/>
          </p:nvPr>
        </p:nvSpPr>
        <p:spPr>
          <a:xfrm>
            <a:off x="457200" y="528066"/>
            <a:ext cx="8229600" cy="857250"/>
          </a:xfrm>
          <a:prstGeom prst="rect">
            <a:avLst/>
          </a:prstGeom>
        </p:spPr>
        <p:txBody>
          <a:bodyPr vert="horz" lIns="0" rIns="0" bIns="0" anchor="b">
            <a:normAutofit/>
          </a:bodyPr>
          <a:lstStyle/>
          <a:p>
            <a:r>
              <a:rPr kumimoji="0" lang="es-ES" smtClean="0"/>
              <a:t>Haga clic para modificar el estilo de título del patrón</a:t>
            </a:r>
            <a:endParaRPr kumimoji="0" lang="en-US"/>
          </a:p>
        </p:txBody>
      </p:sp>
      <p:sp>
        <p:nvSpPr>
          <p:cNvPr id="30" name="Text Placeholder 29"/>
          <p:cNvSpPr>
            <a:spLocks noGrp="1"/>
          </p:cNvSpPr>
          <p:nvPr>
            <p:ph type="body" idx="1"/>
          </p:nvPr>
        </p:nvSpPr>
        <p:spPr>
          <a:xfrm>
            <a:off x="457200" y="1451610"/>
            <a:ext cx="8229600" cy="3291840"/>
          </a:xfrm>
          <a:prstGeom prst="rect">
            <a:avLst/>
          </a:prstGeom>
        </p:spPr>
        <p:txBody>
          <a:bodyPr vert="horz">
            <a:normAutofit/>
          </a:bodyPr>
          <a:lstStyle/>
          <a:p>
            <a:pPr lvl="0" eaLnBrk="1" latinLnBrk="0" hangingPunct="1"/>
            <a:r>
              <a:rPr kumimoji="0" lang="es-ES" smtClean="0"/>
              <a:t>Haga clic para modificar el estilo de texto del patrón</a:t>
            </a:r>
          </a:p>
          <a:p>
            <a:pPr lvl="1" eaLnBrk="1" latinLnBrk="0" hangingPunct="1"/>
            <a:r>
              <a:rPr kumimoji="0" lang="es-ES" smtClean="0"/>
              <a:t>Segundo nivel</a:t>
            </a:r>
          </a:p>
          <a:p>
            <a:pPr lvl="2" eaLnBrk="1" latinLnBrk="0" hangingPunct="1"/>
            <a:r>
              <a:rPr kumimoji="0" lang="es-ES" smtClean="0"/>
              <a:t>Tercer nivel</a:t>
            </a:r>
          </a:p>
          <a:p>
            <a:pPr lvl="3" eaLnBrk="1" latinLnBrk="0" hangingPunct="1"/>
            <a:r>
              <a:rPr kumimoji="0" lang="es-ES" smtClean="0"/>
              <a:t>Cuarto nivel</a:t>
            </a:r>
          </a:p>
          <a:p>
            <a:pPr lvl="4" eaLnBrk="1" latinLnBrk="0" hangingPunct="1"/>
            <a:r>
              <a:rPr kumimoji="0" lang="es-ES" smtClean="0"/>
              <a:t>Quinto nivel</a:t>
            </a:r>
            <a:endParaRPr kumimoji="0" lang="en-US"/>
          </a:p>
        </p:txBody>
      </p:sp>
      <p:sp>
        <p:nvSpPr>
          <p:cNvPr id="10" name="Date Placeholder 9"/>
          <p:cNvSpPr>
            <a:spLocks noGrp="1"/>
          </p:cNvSpPr>
          <p:nvPr>
            <p:ph type="dt" sz="half" idx="2"/>
          </p:nvPr>
        </p:nvSpPr>
        <p:spPr>
          <a:xfrm>
            <a:off x="457200" y="4767263"/>
            <a:ext cx="2133600" cy="273844"/>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CF8798E4-990A-4154-ADC0-CE1BF4EC48A5}" type="datetimeFigureOut">
              <a:rPr lang="es-AR" smtClean="0"/>
              <a:pPr/>
              <a:t>22/11/2018</a:t>
            </a:fld>
            <a:endParaRPr lang="es-AR"/>
          </a:p>
        </p:txBody>
      </p:sp>
      <p:sp>
        <p:nvSpPr>
          <p:cNvPr id="22" name="Footer Placeholder 21"/>
          <p:cNvSpPr>
            <a:spLocks noGrp="1"/>
          </p:cNvSpPr>
          <p:nvPr>
            <p:ph type="ftr" sz="quarter" idx="3"/>
          </p:nvPr>
        </p:nvSpPr>
        <p:spPr>
          <a:xfrm>
            <a:off x="2667000" y="4767263"/>
            <a:ext cx="3352800" cy="273844"/>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es-AR"/>
          </a:p>
        </p:txBody>
      </p:sp>
      <p:sp>
        <p:nvSpPr>
          <p:cNvPr id="18" name="Slide Number Placeholder 17"/>
          <p:cNvSpPr>
            <a:spLocks noGrp="1"/>
          </p:cNvSpPr>
          <p:nvPr>
            <p:ph type="sldNum" sz="quarter" idx="4"/>
          </p:nvPr>
        </p:nvSpPr>
        <p:spPr>
          <a:xfrm>
            <a:off x="7924800" y="4767263"/>
            <a:ext cx="762000" cy="273844"/>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ACBF6EB9-93B8-409D-911D-C5ACBA5E6AB5}" type="slidenum">
              <a:rPr lang="es-AR" smtClean="0"/>
              <a:pPr/>
              <a:t>‹#›</a:t>
            </a:fld>
            <a:endParaRPr lang="es-AR"/>
          </a:p>
        </p:txBody>
      </p:sp>
      <p:grpSp>
        <p:nvGrpSpPr>
          <p:cNvPr id="2" name="Group 1"/>
          <p:cNvGrpSpPr/>
          <p:nvPr/>
        </p:nvGrpSpPr>
        <p:grpSpPr>
          <a:xfrm>
            <a:off x="-19017" y="151806"/>
            <a:ext cx="9180548" cy="486918"/>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grpSp>
    </p:spTree>
  </p:cSld>
  <p:clrMap bg1="lt1" tx1="dk1" bg2="lt2" tx2="dk2" accent1="accent1" accent2="accent2" accent3="accent3" accent4="accent4" accent5="accent5" accent6="accent6" hlink="hlink" folHlink="folHlink"/>
  <p:sldLayoutIdLst>
    <p:sldLayoutId id="2147483853" r:id="rId1"/>
    <p:sldLayoutId id="2147483854" r:id="rId2"/>
    <p:sldLayoutId id="2147483855" r:id="rId3"/>
    <p:sldLayoutId id="2147483856" r:id="rId4"/>
    <p:sldLayoutId id="2147483857" r:id="rId5"/>
    <p:sldLayoutId id="2147483858" r:id="rId6"/>
    <p:sldLayoutId id="2147483859" r:id="rId7"/>
    <p:sldLayoutId id="2147483860" r:id="rId8"/>
    <p:sldLayoutId id="2147483861" r:id="rId9"/>
    <p:sldLayoutId id="2147483862" r:id="rId10"/>
    <p:sldLayoutId id="2147483863" r:id="rId11"/>
  </p:sldLayoutIdLst>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xStyles>
    <p:titleStyle>
      <a:lvl1pPr algn="l" rtl="0" eaLnBrk="1" latinLnBrk="0" hangingPunct="1">
        <a:spcBef>
          <a:spcPct val="0"/>
        </a:spcBef>
        <a:buNone/>
        <a:defRPr kumimoji="0" sz="5000" b="0" i="0" u="none"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blip>
          <a:srcRect/>
          <a:stretch>
            <a:fillRect/>
          </a:stretch>
        </a:blipFill>
        <a:effectLst/>
      </p:bgPr>
    </p:bg>
    <p:spTree>
      <p:nvGrpSpPr>
        <p:cNvPr id="1" name=""/>
        <p:cNvGrpSpPr/>
        <p:nvPr/>
      </p:nvGrpSpPr>
      <p:grpSpPr>
        <a:xfrm>
          <a:off x="0" y="0"/>
          <a:ext cx="0" cy="0"/>
          <a:chOff x="0" y="0"/>
          <a:chExt cx="0" cy="0"/>
        </a:xfrm>
      </p:grpSpPr>
      <p:sp>
        <p:nvSpPr>
          <p:cNvPr id="7" name="Freeform 6"/>
          <p:cNvSpPr>
            <a:spLocks/>
          </p:cNvSpPr>
          <p:nvPr/>
        </p:nvSpPr>
        <p:spPr bwMode="auto">
          <a:xfrm>
            <a:off x="-9525" y="-5358"/>
            <a:ext cx="9163050" cy="78105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sz="1800">
              <a:solidFill>
                <a:prstClr val="black"/>
              </a:solidFill>
            </a:endParaRPr>
          </a:p>
        </p:txBody>
      </p:sp>
      <p:sp>
        <p:nvSpPr>
          <p:cNvPr id="8" name="Freeform 7"/>
          <p:cNvSpPr>
            <a:spLocks/>
          </p:cNvSpPr>
          <p:nvPr/>
        </p:nvSpPr>
        <p:spPr bwMode="auto">
          <a:xfrm>
            <a:off x="4381500" y="-5358"/>
            <a:ext cx="4762500" cy="478631"/>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sz="1800">
              <a:solidFill>
                <a:prstClr val="black"/>
              </a:solidFill>
            </a:endParaRPr>
          </a:p>
        </p:txBody>
      </p:sp>
      <p:sp>
        <p:nvSpPr>
          <p:cNvPr id="9" name="Title Placeholder 8"/>
          <p:cNvSpPr>
            <a:spLocks noGrp="1"/>
          </p:cNvSpPr>
          <p:nvPr>
            <p:ph type="title"/>
          </p:nvPr>
        </p:nvSpPr>
        <p:spPr>
          <a:xfrm>
            <a:off x="457200" y="528066"/>
            <a:ext cx="8229600" cy="857250"/>
          </a:xfrm>
          <a:prstGeom prst="rect">
            <a:avLst/>
          </a:prstGeom>
        </p:spPr>
        <p:txBody>
          <a:bodyPr vert="horz" lIns="0" rIns="0" bIns="0" anchor="b">
            <a:normAutofit/>
          </a:bodyPr>
          <a:lstStyle/>
          <a:p>
            <a:r>
              <a:rPr kumimoji="0" lang="es-ES" smtClean="0"/>
              <a:t>Haga clic para modificar el estilo de título del patrón</a:t>
            </a:r>
            <a:endParaRPr kumimoji="0" lang="en-US"/>
          </a:p>
        </p:txBody>
      </p:sp>
      <p:sp>
        <p:nvSpPr>
          <p:cNvPr id="30" name="Text Placeholder 29"/>
          <p:cNvSpPr>
            <a:spLocks noGrp="1"/>
          </p:cNvSpPr>
          <p:nvPr>
            <p:ph type="body" idx="1"/>
          </p:nvPr>
        </p:nvSpPr>
        <p:spPr>
          <a:xfrm>
            <a:off x="457200" y="1451610"/>
            <a:ext cx="8229600" cy="3291840"/>
          </a:xfrm>
          <a:prstGeom prst="rect">
            <a:avLst/>
          </a:prstGeom>
        </p:spPr>
        <p:txBody>
          <a:bodyPr vert="horz">
            <a:normAutofit/>
          </a:bodyPr>
          <a:lstStyle/>
          <a:p>
            <a:pPr lvl="0" eaLnBrk="1" latinLnBrk="0" hangingPunct="1"/>
            <a:r>
              <a:rPr kumimoji="0" lang="es-ES" smtClean="0"/>
              <a:t>Haga clic para modificar el estilo de texto del patrón</a:t>
            </a:r>
          </a:p>
          <a:p>
            <a:pPr lvl="1" eaLnBrk="1" latinLnBrk="0" hangingPunct="1"/>
            <a:r>
              <a:rPr kumimoji="0" lang="es-ES" smtClean="0"/>
              <a:t>Segundo nivel</a:t>
            </a:r>
          </a:p>
          <a:p>
            <a:pPr lvl="2" eaLnBrk="1" latinLnBrk="0" hangingPunct="1"/>
            <a:r>
              <a:rPr kumimoji="0" lang="es-ES" smtClean="0"/>
              <a:t>Tercer nivel</a:t>
            </a:r>
          </a:p>
          <a:p>
            <a:pPr lvl="3" eaLnBrk="1" latinLnBrk="0" hangingPunct="1"/>
            <a:r>
              <a:rPr kumimoji="0" lang="es-ES" smtClean="0"/>
              <a:t>Cuarto nivel</a:t>
            </a:r>
          </a:p>
          <a:p>
            <a:pPr lvl="4" eaLnBrk="1" latinLnBrk="0" hangingPunct="1"/>
            <a:r>
              <a:rPr kumimoji="0" lang="es-ES" smtClean="0"/>
              <a:t>Quinto nivel</a:t>
            </a:r>
            <a:endParaRPr kumimoji="0" lang="en-US"/>
          </a:p>
        </p:txBody>
      </p:sp>
      <p:sp>
        <p:nvSpPr>
          <p:cNvPr id="10" name="Date Placeholder 9"/>
          <p:cNvSpPr>
            <a:spLocks noGrp="1"/>
          </p:cNvSpPr>
          <p:nvPr>
            <p:ph type="dt" sz="half" idx="2"/>
          </p:nvPr>
        </p:nvSpPr>
        <p:spPr>
          <a:xfrm>
            <a:off x="457200" y="4767264"/>
            <a:ext cx="2133600" cy="273844"/>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CF8798E4-990A-4154-ADC0-CE1BF4EC48A5}" type="datetimeFigureOut">
              <a:rPr lang="es-AR" smtClean="0">
                <a:solidFill>
                  <a:srgbClr val="C00000">
                    <a:shade val="90000"/>
                  </a:srgbClr>
                </a:solidFill>
              </a:rPr>
              <a:pPr/>
              <a:t>22/11/2018</a:t>
            </a:fld>
            <a:endParaRPr lang="es-AR">
              <a:solidFill>
                <a:srgbClr val="C00000">
                  <a:shade val="90000"/>
                </a:srgbClr>
              </a:solidFill>
            </a:endParaRPr>
          </a:p>
        </p:txBody>
      </p:sp>
      <p:sp>
        <p:nvSpPr>
          <p:cNvPr id="22" name="Footer Placeholder 21"/>
          <p:cNvSpPr>
            <a:spLocks noGrp="1"/>
          </p:cNvSpPr>
          <p:nvPr>
            <p:ph type="ftr" sz="quarter" idx="3"/>
          </p:nvPr>
        </p:nvSpPr>
        <p:spPr>
          <a:xfrm>
            <a:off x="2667000" y="4767264"/>
            <a:ext cx="3352800" cy="273844"/>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es-AR">
              <a:solidFill>
                <a:srgbClr val="C00000">
                  <a:shade val="90000"/>
                </a:srgbClr>
              </a:solidFill>
            </a:endParaRPr>
          </a:p>
        </p:txBody>
      </p:sp>
      <p:sp>
        <p:nvSpPr>
          <p:cNvPr id="18" name="Slide Number Placeholder 17"/>
          <p:cNvSpPr>
            <a:spLocks noGrp="1"/>
          </p:cNvSpPr>
          <p:nvPr>
            <p:ph type="sldNum" sz="quarter" idx="4"/>
          </p:nvPr>
        </p:nvSpPr>
        <p:spPr>
          <a:xfrm>
            <a:off x="7924800" y="4767264"/>
            <a:ext cx="762000" cy="273844"/>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ACBF6EB9-93B8-409D-911D-C5ACBA5E6AB5}" type="slidenum">
              <a:rPr lang="es-AR" smtClean="0">
                <a:solidFill>
                  <a:srgbClr val="C00000">
                    <a:shade val="90000"/>
                  </a:srgbClr>
                </a:solidFill>
              </a:rPr>
              <a:pPr/>
              <a:t>‹#›</a:t>
            </a:fld>
            <a:endParaRPr lang="es-AR">
              <a:solidFill>
                <a:srgbClr val="C00000">
                  <a:shade val="90000"/>
                </a:srgbClr>
              </a:solidFill>
            </a:endParaRPr>
          </a:p>
        </p:txBody>
      </p:sp>
      <p:grpSp>
        <p:nvGrpSpPr>
          <p:cNvPr id="2" name="Group 1"/>
          <p:cNvGrpSpPr/>
          <p:nvPr/>
        </p:nvGrpSpPr>
        <p:grpSpPr>
          <a:xfrm>
            <a:off x="-19017" y="151806"/>
            <a:ext cx="9180548" cy="486918"/>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sz="1800">
                <a:solidFill>
                  <a:prstClr val="black"/>
                </a:solidFill>
              </a:endParaRPr>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sz="1800">
                <a:solidFill>
                  <a:prstClr val="black"/>
                </a:solidFill>
              </a:endParaRPr>
            </a:p>
          </p:txBody>
        </p:sp>
      </p:grpSp>
    </p:spTree>
    <p:extLst>
      <p:ext uri="{BB962C8B-B14F-4D97-AF65-F5344CB8AC3E}">
        <p14:creationId xmlns:p14="http://schemas.microsoft.com/office/powerpoint/2010/main" val="4018577487"/>
      </p:ext>
    </p:extLst>
  </p:cSld>
  <p:clrMap bg1="lt1" tx1="dk1" bg2="lt2" tx2="dk2" accent1="accent1" accent2="accent2" accent3="accent3" accent4="accent4" accent5="accent5" accent6="accent6" hlink="hlink" folHlink="folHlink"/>
  <p:sldLayoutIdLst>
    <p:sldLayoutId id="2147483865" r:id="rId1"/>
    <p:sldLayoutId id="2147483866" r:id="rId2"/>
    <p:sldLayoutId id="2147483867" r:id="rId3"/>
    <p:sldLayoutId id="2147483868" r:id="rId4"/>
    <p:sldLayoutId id="2147483869" r:id="rId5"/>
    <p:sldLayoutId id="2147483870" r:id="rId6"/>
    <p:sldLayoutId id="2147483871" r:id="rId7"/>
    <p:sldLayoutId id="2147483872" r:id="rId8"/>
    <p:sldLayoutId id="2147483873" r:id="rId9"/>
    <p:sldLayoutId id="2147483874" r:id="rId10"/>
    <p:sldLayoutId id="2147483875" r:id="rId11"/>
  </p:sldLayoutIdLst>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xStyles>
    <p:titleStyle>
      <a:lvl1pPr algn="l" rtl="0" eaLnBrk="1" latinLnBrk="0" hangingPunct="1">
        <a:spcBef>
          <a:spcPct val="0"/>
        </a:spcBef>
        <a:buNone/>
        <a:defRPr kumimoji="0" sz="5000" b="0" i="0" u="none" kern="1200">
          <a:ln>
            <a:noFill/>
          </a:ln>
          <a:solidFill>
            <a:schemeClr val="tx2"/>
          </a:solidFill>
          <a:effectLst/>
          <a:latin typeface="+mj-lt"/>
          <a:ea typeface="+mj-ea"/>
          <a:cs typeface="+mj-cs"/>
        </a:defRPr>
      </a:lvl1pPr>
    </p:titleStyle>
    <p:bodyStyle>
      <a:lvl1pPr marL="274313" indent="-274313"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64" indent="-246882"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378" indent="-246882"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690" indent="-210307"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03" indent="-210307"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17" indent="-210307"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192" indent="-182876"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05" indent="-182876"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19" indent="-182876"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189" algn="l" rtl="0" eaLnBrk="1" latinLnBrk="0" hangingPunct="1">
        <a:defRPr kumimoji="0" kern="1200">
          <a:solidFill>
            <a:schemeClr val="tx1"/>
          </a:solidFill>
          <a:latin typeface="+mn-lt"/>
          <a:ea typeface="+mn-ea"/>
          <a:cs typeface="+mn-cs"/>
        </a:defRPr>
      </a:lvl2pPr>
      <a:lvl3pPr marL="914378" algn="l" rtl="0" eaLnBrk="1" latinLnBrk="0" hangingPunct="1">
        <a:defRPr kumimoji="0" kern="1200">
          <a:solidFill>
            <a:schemeClr val="tx1"/>
          </a:solidFill>
          <a:latin typeface="+mn-lt"/>
          <a:ea typeface="+mn-ea"/>
          <a:cs typeface="+mn-cs"/>
        </a:defRPr>
      </a:lvl3pPr>
      <a:lvl4pPr marL="1371566" algn="l" rtl="0" eaLnBrk="1" latinLnBrk="0" hangingPunct="1">
        <a:defRPr kumimoji="0" kern="1200">
          <a:solidFill>
            <a:schemeClr val="tx1"/>
          </a:solidFill>
          <a:latin typeface="+mn-lt"/>
          <a:ea typeface="+mn-ea"/>
          <a:cs typeface="+mn-cs"/>
        </a:defRPr>
      </a:lvl4pPr>
      <a:lvl5pPr marL="1828754" algn="l" rtl="0" eaLnBrk="1" latinLnBrk="0" hangingPunct="1">
        <a:defRPr kumimoji="0" kern="1200">
          <a:solidFill>
            <a:schemeClr val="tx1"/>
          </a:solidFill>
          <a:latin typeface="+mn-lt"/>
          <a:ea typeface="+mn-ea"/>
          <a:cs typeface="+mn-cs"/>
        </a:defRPr>
      </a:lvl5pPr>
      <a:lvl6pPr marL="2285943" algn="l" rtl="0" eaLnBrk="1" latinLnBrk="0" hangingPunct="1">
        <a:defRPr kumimoji="0" kern="1200">
          <a:solidFill>
            <a:schemeClr val="tx1"/>
          </a:solidFill>
          <a:latin typeface="+mn-lt"/>
          <a:ea typeface="+mn-ea"/>
          <a:cs typeface="+mn-cs"/>
        </a:defRPr>
      </a:lvl6pPr>
      <a:lvl7pPr marL="2743132" algn="l" rtl="0" eaLnBrk="1" latinLnBrk="0" hangingPunct="1">
        <a:defRPr kumimoji="0" kern="1200">
          <a:solidFill>
            <a:schemeClr val="tx1"/>
          </a:solidFill>
          <a:latin typeface="+mn-lt"/>
          <a:ea typeface="+mn-ea"/>
          <a:cs typeface="+mn-cs"/>
        </a:defRPr>
      </a:lvl7pPr>
      <a:lvl8pPr marL="3200320" algn="l" rtl="0" eaLnBrk="1" latinLnBrk="0" hangingPunct="1">
        <a:defRPr kumimoji="0" kern="1200">
          <a:solidFill>
            <a:schemeClr val="tx1"/>
          </a:solidFill>
          <a:latin typeface="+mn-lt"/>
          <a:ea typeface="+mn-ea"/>
          <a:cs typeface="+mn-cs"/>
        </a:defRPr>
      </a:lvl8pPr>
      <a:lvl9pPr marL="3657509"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jpeg"/><Relationship Id="rId7"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jpeg"/><Relationship Id="rId10" Type="http://schemas.openxmlformats.org/officeDocument/2006/relationships/image" Target="../media/image10.jpeg"/><Relationship Id="rId4" Type="http://schemas.openxmlformats.org/officeDocument/2006/relationships/image" Target="../media/image4.jpeg"/><Relationship Id="rId9" Type="http://schemas.openxmlformats.org/officeDocument/2006/relationships/image" Target="../media/image9.jpeg"/></Relationships>
</file>

<file path=ppt/slides/_rels/slide1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7.png"/><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22.jpeg"/><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23.jpeg"/><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jpeg"/><Relationship Id="rId4" Type="http://schemas.openxmlformats.org/officeDocument/2006/relationships/image" Target="../media/image6.png"/></Relationships>
</file>

<file path=ppt/slides/_rels/slide1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23.jpeg"/><Relationship Id="rId4" Type="http://schemas.openxmlformats.org/officeDocument/2006/relationships/image" Target="../media/image6.png"/></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7.png"/><Relationship Id="rId4" Type="http://schemas.openxmlformats.org/officeDocument/2006/relationships/image" Target="../media/image25.jpeg"/></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26.jpeg"/><Relationship Id="rId4" Type="http://schemas.openxmlformats.org/officeDocument/2006/relationships/image" Target="../media/image6.png"/></Relationships>
</file>

<file path=ppt/slides/_rels/slide1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26.jpeg"/><Relationship Id="rId4" Type="http://schemas.openxmlformats.org/officeDocument/2006/relationships/image" Target="../media/image6.png"/></Relationships>
</file>

<file path=ppt/slides/_rels/slide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27.jpeg"/><Relationship Id="rId4" Type="http://schemas.openxmlformats.org/officeDocument/2006/relationships/image" Target="../media/image17.png"/></Relationships>
</file>

<file path=ppt/slides/_rels/slide1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27.jpeg"/><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28.png"/><Relationship Id="rId4" Type="http://schemas.openxmlformats.org/officeDocument/2006/relationships/image" Target="../media/image6.png"/></Relationships>
</file>

<file path=ppt/slides/_rels/slide2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1.xml"/><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6.png"/></Relationships>
</file>

<file path=ppt/slides/_rels/slide2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27.jpeg"/><Relationship Id="rId4" Type="http://schemas.openxmlformats.org/officeDocument/2006/relationships/image" Target="../media/image6.png"/></Relationships>
</file>

<file path=ppt/slides/_rels/slide2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27.jpeg"/><Relationship Id="rId4" Type="http://schemas.openxmlformats.org/officeDocument/2006/relationships/image" Target="../media/image6.png"/></Relationships>
</file>

<file path=ppt/slides/_rels/slide2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27.jpeg"/><Relationship Id="rId4" Type="http://schemas.openxmlformats.org/officeDocument/2006/relationships/image" Target="../media/image6.png"/></Relationships>
</file>

<file path=ppt/slides/_rels/slide2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7.png"/><Relationship Id="rId4" Type="http://schemas.openxmlformats.org/officeDocument/2006/relationships/image" Target="../media/image6.png"/></Relationships>
</file>

<file path=ppt/slides/_rels/slide2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6.png"/><Relationship Id="rId4" Type="http://schemas.openxmlformats.org/officeDocument/2006/relationships/image" Target="../media/image29.jpeg"/></Relationships>
</file>

<file path=ppt/slides/_rels/slide2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7.xml"/><Relationship Id="rId1" Type="http://schemas.openxmlformats.org/officeDocument/2006/relationships/slideLayout" Target="../slideLayouts/slideLayout13.xml"/><Relationship Id="rId6" Type="http://schemas.openxmlformats.org/officeDocument/2006/relationships/image" Target="../media/image13.png"/><Relationship Id="rId5" Type="http://schemas.openxmlformats.org/officeDocument/2006/relationships/image" Target="../media/image17.png"/><Relationship Id="rId4" Type="http://schemas.openxmlformats.org/officeDocument/2006/relationships/image" Target="../media/image6.png"/></Relationships>
</file>

<file path=ppt/slides/_rels/slide2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8.xml"/><Relationship Id="rId1" Type="http://schemas.openxmlformats.org/officeDocument/2006/relationships/slideLayout" Target="../slideLayouts/slideLayout18.xml"/><Relationship Id="rId5" Type="http://schemas.openxmlformats.org/officeDocument/2006/relationships/image" Target="../media/image13.png"/><Relationship Id="rId4" Type="http://schemas.openxmlformats.org/officeDocument/2006/relationships/image" Target="../media/image32.png"/></Relationships>
</file>

<file path=ppt/slides/_rels/slide2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9.xml"/><Relationship Id="rId1" Type="http://schemas.openxmlformats.org/officeDocument/2006/relationships/slideLayout" Target="../slideLayouts/slideLayout13.xml"/><Relationship Id="rId6" Type="http://schemas.openxmlformats.org/officeDocument/2006/relationships/image" Target="../media/image13.png"/><Relationship Id="rId5" Type="http://schemas.openxmlformats.org/officeDocument/2006/relationships/image" Target="../media/image17.pn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6.png"/><Relationship Id="rId4" Type="http://schemas.microsoft.com/office/2007/relationships/hdphoto" Target="../media/hdphoto1.wdp"/></Relationships>
</file>

<file path=ppt/slides/_rels/slide3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30.xml"/><Relationship Id="rId1" Type="http://schemas.openxmlformats.org/officeDocument/2006/relationships/slideLayout" Target="../slideLayouts/slideLayout13.xml"/><Relationship Id="rId6" Type="http://schemas.openxmlformats.org/officeDocument/2006/relationships/image" Target="../media/image13.png"/><Relationship Id="rId5" Type="http://schemas.openxmlformats.org/officeDocument/2006/relationships/image" Target="../media/image34.png"/><Relationship Id="rId4" Type="http://schemas.openxmlformats.org/officeDocument/2006/relationships/image" Target="../media/image6.png"/></Relationships>
</file>

<file path=ppt/slides/_rels/slide3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1.xml"/><Relationship Id="rId1" Type="http://schemas.openxmlformats.org/officeDocument/2006/relationships/slideLayout" Target="../slideLayouts/slideLayout13.xml"/><Relationship Id="rId5" Type="http://schemas.openxmlformats.org/officeDocument/2006/relationships/image" Target="../media/image13.png"/><Relationship Id="rId4" Type="http://schemas.openxmlformats.org/officeDocument/2006/relationships/image" Target="../media/image6.png"/></Relationships>
</file>

<file path=ppt/slides/_rels/slide3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32.xml"/><Relationship Id="rId1" Type="http://schemas.openxmlformats.org/officeDocument/2006/relationships/slideLayout" Target="../slideLayouts/slideLayout13.xml"/><Relationship Id="rId5" Type="http://schemas.openxmlformats.org/officeDocument/2006/relationships/image" Target="../media/image13.png"/><Relationship Id="rId4" Type="http://schemas.openxmlformats.org/officeDocument/2006/relationships/image" Target="../media/image6.png"/></Relationships>
</file>

<file path=ppt/slides/_rels/slide3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33.xml"/><Relationship Id="rId1" Type="http://schemas.openxmlformats.org/officeDocument/2006/relationships/slideLayout" Target="../slideLayouts/slideLayout13.xml"/><Relationship Id="rId5" Type="http://schemas.openxmlformats.org/officeDocument/2006/relationships/image" Target="../media/image13.png"/><Relationship Id="rId4" Type="http://schemas.openxmlformats.org/officeDocument/2006/relationships/image" Target="../media/image6.png"/></Relationships>
</file>

<file path=ppt/slides/_rels/slide3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4.xml"/><Relationship Id="rId1" Type="http://schemas.openxmlformats.org/officeDocument/2006/relationships/slideLayout" Target="../slideLayouts/slideLayout13.xml"/><Relationship Id="rId5" Type="http://schemas.openxmlformats.org/officeDocument/2006/relationships/image" Target="../media/image13.png"/><Relationship Id="rId4" Type="http://schemas.openxmlformats.org/officeDocument/2006/relationships/image" Target="../media/image6.png"/></Relationships>
</file>

<file path=ppt/slides/_rels/slide3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5.xml"/><Relationship Id="rId1" Type="http://schemas.openxmlformats.org/officeDocument/2006/relationships/slideLayout" Target="../slideLayouts/slideLayout12.xml"/><Relationship Id="rId4" Type="http://schemas.openxmlformats.org/officeDocument/2006/relationships/image" Target="../media/image13.png"/></Relationships>
</file>

<file path=ppt/slides/_rels/slide36.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notesSlide" Target="../notesSlides/notesSlide36.xml"/><Relationship Id="rId7" Type="http://schemas.openxmlformats.org/officeDocument/2006/relationships/image" Target="../media/image39.png"/><Relationship Id="rId2" Type="http://schemas.openxmlformats.org/officeDocument/2006/relationships/slideLayout" Target="../slideLayouts/slideLayout13.xml"/><Relationship Id="rId1" Type="http://schemas.openxmlformats.org/officeDocument/2006/relationships/tags" Target="../tags/tag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8.png"/><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8.png"/><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7.png"/><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21.jpeg"/><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Gerhard\Documents\IMS\_0 PROYECTO 2016\Apocalipsis\Español\IMG\Apocalipsis intro.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Resultado de imagen para encuentro con la biblia"/>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1520" y="878234"/>
            <a:ext cx="8640960" cy="4861868"/>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pic>
        <p:nvPicPr>
          <p:cNvPr id="6" name="Imagen 5"/>
          <p:cNvPicPr>
            <a:picLocks noChangeAspect="1"/>
          </p:cNvPicPr>
          <p:nvPr/>
        </p:nvPicPr>
        <p:blipFill rotWithShape="1">
          <a:blip r:embed="rId5" cstate="print">
            <a:extLst>
              <a:ext uri="{28A0092B-C50C-407E-A947-70E740481C1C}">
                <a14:useLocalDpi xmlns:a14="http://schemas.microsoft.com/office/drawing/2010/main" val="0"/>
              </a:ext>
            </a:extLst>
          </a:blip>
          <a:srcRect b="15502"/>
          <a:stretch/>
        </p:blipFill>
        <p:spPr>
          <a:xfrm>
            <a:off x="954019" y="-644748"/>
            <a:ext cx="6984776" cy="3932217"/>
          </a:xfrm>
          <a:prstGeom prst="rect">
            <a:avLst/>
          </a:prstGeom>
          <a:effectLst>
            <a:softEdge rad="635000"/>
          </a:effectLst>
        </p:spPr>
      </p:pic>
      <p:pic>
        <p:nvPicPr>
          <p:cNvPr id="15" name="Picture 2" descr="C:\Users\Gerhard\Documents\_Estudios Biblicos PPT\ondaWEB60.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05006" y="2255932"/>
            <a:ext cx="9702826" cy="257175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C:\Users\Gerhard\Documents\IMS\_0 PROYECTO 2016\Web labibliatienerazon\biblia\images\jesus.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020272" y="-331927"/>
            <a:ext cx="2997775" cy="4271829"/>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pic>
        <p:nvPicPr>
          <p:cNvPr id="7" name="Picture 4" descr="C:\Users\Gerhard\Documents\IMS\_0 PROYECTO 2016\Apocalipsis\Español\IMG\06 caballo blanco.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974440" y="1645687"/>
            <a:ext cx="1854636" cy="3108475"/>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Resultado de imagen"/>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435560" y="1059582"/>
            <a:ext cx="2272880" cy="3768505"/>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2" name="1 Título"/>
          <p:cNvSpPr>
            <a:spLocks noGrp="1"/>
          </p:cNvSpPr>
          <p:nvPr>
            <p:ph type="ctrTitle"/>
          </p:nvPr>
        </p:nvSpPr>
        <p:spPr>
          <a:xfrm>
            <a:off x="857481" y="3363838"/>
            <a:ext cx="6189935" cy="1535852"/>
          </a:xfrm>
        </p:spPr>
        <p:txBody>
          <a:bodyPr>
            <a:normAutofit fontScale="90000"/>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dirty="0" smtClean="0">
                <a:solidFill>
                  <a:srgbClr val="FF0000"/>
                </a:solidFill>
              </a:rPr>
              <a:t>The Golden Ark of Revelation</a:t>
            </a:r>
            <a:endParaRPr lang="es-AR" spc="50" dirty="0">
              <a:ln w="11430"/>
              <a:solidFill>
                <a:srgbClr val="FF0000"/>
              </a:solidFill>
              <a:effectLst>
                <a:outerShdw blurRad="38100" dist="38100" dir="2700000" algn="tl">
                  <a:srgbClr val="000000">
                    <a:alpha val="43137"/>
                  </a:srgbClr>
                </a:outerShdw>
              </a:effectLst>
            </a:endParaRPr>
          </a:p>
        </p:txBody>
      </p:sp>
      <p:pic>
        <p:nvPicPr>
          <p:cNvPr id="21" name="Picture 2" descr="C:\Users\Gerhard\Documents\Asociacion Argentina\Lecciones\LES 02 2017\cordero y leon.jpeg"/>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t="19588" b="11087"/>
          <a:stretch/>
        </p:blipFill>
        <p:spPr bwMode="auto">
          <a:xfrm>
            <a:off x="-1078619" y="0"/>
            <a:ext cx="5067139" cy="3501114"/>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3" name="2 Subtítulo"/>
          <p:cNvSpPr>
            <a:spLocks noGrp="1"/>
          </p:cNvSpPr>
          <p:nvPr>
            <p:ph type="subTitle" idx="1"/>
          </p:nvPr>
        </p:nvSpPr>
        <p:spPr>
          <a:xfrm>
            <a:off x="209635" y="3435846"/>
            <a:ext cx="605960" cy="638704"/>
          </a:xfrm>
        </p:spPr>
        <p:txBody>
          <a:bodyPr>
            <a:normAutofit fontScale="32500" lnSpcReduction="20000"/>
          </a:bodyPr>
          <a:lstStyle/>
          <a:p>
            <a:pPr algn="ctr"/>
            <a:r>
              <a:rPr lang="es-ES" sz="10600" b="1" dirty="0" smtClean="0">
                <a:solidFill>
                  <a:srgbClr val="99CCFF"/>
                </a:solidFill>
              </a:rPr>
              <a:t>13</a:t>
            </a:r>
            <a:endParaRPr lang="es-AR" sz="1800" b="1" dirty="0">
              <a:solidFill>
                <a:srgbClr val="99CCFF"/>
              </a:solidFill>
            </a:endParaRPr>
          </a:p>
        </p:txBody>
      </p:sp>
      <p:pic>
        <p:nvPicPr>
          <p:cNvPr id="8" name="Imagen 7"/>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948264" y="4240256"/>
            <a:ext cx="2123728" cy="923782"/>
          </a:xfrm>
          <a:prstGeom prst="rect">
            <a:avLst/>
          </a:prstGeom>
        </p:spPr>
      </p:pic>
      <p:sp>
        <p:nvSpPr>
          <p:cNvPr id="14" name="2 Subtítulo"/>
          <p:cNvSpPr txBox="1">
            <a:spLocks/>
          </p:cNvSpPr>
          <p:nvPr/>
        </p:nvSpPr>
        <p:spPr>
          <a:xfrm>
            <a:off x="3563888" y="411509"/>
            <a:ext cx="3098571" cy="864097"/>
          </a:xfrm>
          <a:prstGeom prst="rect">
            <a:avLst/>
          </a:prstGeom>
        </p:spPr>
        <p:txBody>
          <a:bodyPr vert="horz" lIns="0" rIns="18288">
            <a:noAutofit/>
          </a:bodyPr>
          <a:lstStyle>
            <a:lvl1pPr marL="0" marR="45720" indent="0" algn="r" rtl="0" eaLnBrk="1" latinLnBrk="0" hangingPunct="1">
              <a:spcBef>
                <a:spcPct val="20000"/>
              </a:spcBef>
              <a:buClr>
                <a:schemeClr val="accent3"/>
              </a:buClr>
              <a:buSzPct val="95000"/>
              <a:buFont typeface="Wingdings 2"/>
              <a:buNone/>
              <a:defRPr kumimoji="0" sz="2600" kern="1200">
                <a:solidFill>
                  <a:schemeClr val="tx1"/>
                </a:solidFill>
                <a:latin typeface="+mn-lt"/>
                <a:ea typeface="+mn-ea"/>
                <a:cs typeface="+mn-cs"/>
              </a:defRPr>
            </a:lvl1pPr>
            <a:lvl2pPr marL="457200" indent="0" algn="ctr" rtl="0" eaLnBrk="1" latinLnBrk="0" hangingPunct="1">
              <a:spcBef>
                <a:spcPct val="20000"/>
              </a:spcBef>
              <a:buClr>
                <a:schemeClr val="accent1"/>
              </a:buClr>
              <a:buSzPct val="85000"/>
              <a:buFont typeface="Wingdings 2"/>
              <a:buNone/>
              <a:defRPr kumimoji="0" sz="2400" kern="1200">
                <a:solidFill>
                  <a:schemeClr val="tx1"/>
                </a:solidFill>
                <a:latin typeface="+mn-lt"/>
                <a:ea typeface="+mn-ea"/>
                <a:cs typeface="+mn-cs"/>
              </a:defRPr>
            </a:lvl2pPr>
            <a:lvl3pPr marL="914400" indent="0" algn="ctr" rtl="0" eaLnBrk="1" latinLnBrk="0" hangingPunct="1">
              <a:spcBef>
                <a:spcPct val="20000"/>
              </a:spcBef>
              <a:buClr>
                <a:schemeClr val="accent2"/>
              </a:buClr>
              <a:buSzPct val="70000"/>
              <a:buFont typeface="Wingdings 2"/>
              <a:buNone/>
              <a:defRPr kumimoji="0" sz="2100" kern="1200">
                <a:solidFill>
                  <a:schemeClr val="tx1"/>
                </a:solidFill>
                <a:latin typeface="+mn-lt"/>
                <a:ea typeface="+mn-ea"/>
                <a:cs typeface="+mn-cs"/>
              </a:defRPr>
            </a:lvl3pPr>
            <a:lvl4pPr marL="1371600" indent="0" algn="ctr" rtl="0" eaLnBrk="1" latinLnBrk="0" hangingPunct="1">
              <a:spcBef>
                <a:spcPct val="20000"/>
              </a:spcBef>
              <a:buClr>
                <a:schemeClr val="accent3"/>
              </a:buClr>
              <a:buSzPct val="65000"/>
              <a:buFont typeface="Wingdings 2"/>
              <a:buNone/>
              <a:defRPr kumimoji="0" sz="2000" kern="1200">
                <a:solidFill>
                  <a:schemeClr val="tx1"/>
                </a:solidFill>
                <a:latin typeface="+mn-lt"/>
                <a:ea typeface="+mn-ea"/>
                <a:cs typeface="+mn-cs"/>
              </a:defRPr>
            </a:lvl4pPr>
            <a:lvl5pPr marL="1828800" indent="0" algn="ctr" rtl="0" eaLnBrk="1" latinLnBrk="0" hangingPunct="1">
              <a:spcBef>
                <a:spcPct val="20000"/>
              </a:spcBef>
              <a:buClr>
                <a:schemeClr val="accent4"/>
              </a:buClr>
              <a:buSzPct val="65000"/>
              <a:buFont typeface="Wingdings 2"/>
              <a:buNone/>
              <a:defRPr kumimoji="0" sz="2000" kern="1200">
                <a:solidFill>
                  <a:schemeClr val="tx1"/>
                </a:solidFill>
                <a:latin typeface="+mn-lt"/>
                <a:ea typeface="+mn-ea"/>
                <a:cs typeface="+mn-cs"/>
              </a:defRPr>
            </a:lvl5pPr>
            <a:lvl6pPr marL="2286000" indent="0" algn="ctr" rtl="0" eaLnBrk="1" latinLnBrk="0" hangingPunct="1">
              <a:spcBef>
                <a:spcPct val="20000"/>
              </a:spcBef>
              <a:buClr>
                <a:schemeClr val="accent5"/>
              </a:buClr>
              <a:buSzPct val="80000"/>
              <a:buFont typeface="Wingdings 2"/>
              <a:buNone/>
              <a:defRPr kumimoji="0" sz="1800" kern="1200">
                <a:solidFill>
                  <a:schemeClr val="tx1"/>
                </a:solidFill>
                <a:latin typeface="+mn-lt"/>
                <a:ea typeface="+mn-ea"/>
                <a:cs typeface="+mn-cs"/>
              </a:defRPr>
            </a:lvl6pPr>
            <a:lvl7pPr marL="2743200" indent="0" algn="ctr" rtl="0" eaLnBrk="1" latinLnBrk="0" hangingPunct="1">
              <a:spcBef>
                <a:spcPct val="20000"/>
              </a:spcBef>
              <a:buClr>
                <a:schemeClr val="accent6"/>
              </a:buClr>
              <a:buSzPct val="80000"/>
              <a:buFont typeface="Wingdings 2"/>
              <a:buNone/>
              <a:defRPr kumimoji="0" sz="1600" kern="1200" baseline="0">
                <a:solidFill>
                  <a:schemeClr val="tx1"/>
                </a:solidFill>
                <a:latin typeface="+mn-lt"/>
                <a:ea typeface="+mn-ea"/>
                <a:cs typeface="+mn-cs"/>
              </a:defRPr>
            </a:lvl7pPr>
            <a:lvl8pPr marL="3200400" indent="0" algn="ctr" rtl="0" eaLnBrk="1" latinLnBrk="0" hangingPunct="1">
              <a:spcBef>
                <a:spcPct val="20000"/>
              </a:spcBef>
              <a:buClr>
                <a:schemeClr val="tx2"/>
              </a:buClr>
              <a:buNone/>
              <a:defRPr kumimoji="0" sz="1600" kern="1200">
                <a:solidFill>
                  <a:schemeClr val="tx1"/>
                </a:solidFill>
                <a:latin typeface="+mn-lt"/>
                <a:ea typeface="+mn-ea"/>
                <a:cs typeface="+mn-cs"/>
              </a:defRPr>
            </a:lvl8pPr>
            <a:lvl9pPr marL="3657600" indent="0" algn="ctr" rtl="0" eaLnBrk="1" latinLnBrk="0" hangingPunct="1">
              <a:spcBef>
                <a:spcPct val="20000"/>
              </a:spcBef>
              <a:buClr>
                <a:schemeClr val="tx2"/>
              </a:buClr>
              <a:buFontTx/>
              <a:buNone/>
              <a:defRPr kumimoji="0" sz="1400" kern="1200" baseline="0">
                <a:solidFill>
                  <a:schemeClr val="tx1"/>
                </a:solidFill>
                <a:latin typeface="+mn-lt"/>
                <a:ea typeface="+mn-ea"/>
                <a:cs typeface="+mn-cs"/>
              </a:defRPr>
            </a:lvl9pPr>
          </a:lstStyle>
          <a:p>
            <a:pPr algn="ctr"/>
            <a:r>
              <a:rPr lang="es-AR" sz="2400" b="1" dirty="0" err="1">
                <a:ln w="9525">
                  <a:solidFill>
                    <a:schemeClr val="bg1"/>
                  </a:solidFill>
                  <a:prstDash val="solid"/>
                </a:ln>
                <a:effectLst>
                  <a:outerShdw blurRad="12700" dist="38100" dir="2700000" algn="tl" rotWithShape="0">
                    <a:schemeClr val="bg1">
                      <a:lumMod val="50000"/>
                    </a:schemeClr>
                  </a:outerShdw>
                </a:effectLst>
              </a:rPr>
              <a:t>The</a:t>
            </a:r>
            <a:r>
              <a:rPr lang="es-AR" sz="2400" b="1" dirty="0">
                <a:ln w="9525">
                  <a:solidFill>
                    <a:schemeClr val="bg1"/>
                  </a:solidFill>
                  <a:prstDash val="solid"/>
                </a:ln>
                <a:effectLst>
                  <a:outerShdw blurRad="12700" dist="38100" dir="2700000" algn="tl" rotWithShape="0">
                    <a:schemeClr val="bg1">
                      <a:lumMod val="50000"/>
                    </a:schemeClr>
                  </a:outerShdw>
                </a:effectLst>
              </a:rPr>
              <a:t> </a:t>
            </a:r>
            <a:r>
              <a:rPr lang="es-AR" sz="2400" b="1" dirty="0" err="1">
                <a:ln w="9525">
                  <a:solidFill>
                    <a:schemeClr val="bg1"/>
                  </a:solidFill>
                  <a:prstDash val="solid"/>
                </a:ln>
                <a:effectLst>
                  <a:outerShdw blurRad="12700" dist="38100" dir="2700000" algn="tl" rotWithShape="0">
                    <a:schemeClr val="bg1">
                      <a:lumMod val="50000"/>
                    </a:schemeClr>
                  </a:outerShdw>
                </a:effectLst>
              </a:rPr>
              <a:t>future</a:t>
            </a:r>
            <a:r>
              <a:rPr lang="es-AR" sz="2400" b="1" dirty="0">
                <a:ln w="9525">
                  <a:solidFill>
                    <a:schemeClr val="bg1"/>
                  </a:solidFill>
                  <a:prstDash val="solid"/>
                </a:ln>
                <a:effectLst>
                  <a:outerShdw blurRad="12700" dist="38100" dir="2700000" algn="tl" rotWithShape="0">
                    <a:schemeClr val="bg1">
                      <a:lumMod val="50000"/>
                    </a:schemeClr>
                  </a:outerShdw>
                </a:effectLst>
              </a:rPr>
              <a:t> </a:t>
            </a:r>
            <a:r>
              <a:rPr lang="es-AR" sz="2400" b="1" dirty="0" err="1">
                <a:ln w="9525">
                  <a:solidFill>
                    <a:schemeClr val="bg1"/>
                  </a:solidFill>
                  <a:prstDash val="solid"/>
                </a:ln>
                <a:effectLst>
                  <a:outerShdw blurRad="12700" dist="38100" dir="2700000" algn="tl" rotWithShape="0">
                    <a:schemeClr val="bg1">
                      <a:lumMod val="50000"/>
                    </a:schemeClr>
                  </a:outerShdw>
                </a:effectLst>
              </a:rPr>
              <a:t>revealed</a:t>
            </a:r>
            <a:r>
              <a:rPr lang="es-AR" sz="2400" b="1" dirty="0">
                <a:ln w="9525">
                  <a:solidFill>
                    <a:schemeClr val="bg1"/>
                  </a:solidFill>
                  <a:prstDash val="solid"/>
                </a:ln>
                <a:effectLst>
                  <a:outerShdw blurRad="12700" dist="38100" dir="2700000" algn="tl" rotWithShape="0">
                    <a:schemeClr val="bg1">
                      <a:lumMod val="50000"/>
                    </a:schemeClr>
                  </a:outerShdw>
                </a:effectLst>
              </a:rPr>
              <a:t> in </a:t>
            </a:r>
            <a:r>
              <a:rPr lang="es-AR" sz="2400" b="1" dirty="0" err="1">
                <a:ln w="9525">
                  <a:solidFill>
                    <a:schemeClr val="bg1"/>
                  </a:solidFill>
                  <a:prstDash val="solid"/>
                </a:ln>
                <a:effectLst>
                  <a:outerShdw blurRad="12700" dist="38100" dir="2700000" algn="tl" rotWithShape="0">
                    <a:schemeClr val="bg1">
                      <a:lumMod val="50000"/>
                    </a:schemeClr>
                  </a:outerShdw>
                </a:effectLst>
              </a:rPr>
              <a:t>Revelation</a:t>
            </a:r>
            <a:endParaRPr lang="es-AR" sz="2400" b="1" dirty="0">
              <a:ln w="9525">
                <a:solidFill>
                  <a:schemeClr val="bg1"/>
                </a:solidFill>
                <a:prstDash val="solid"/>
              </a:ln>
              <a:effectLst>
                <a:outerShdw blurRad="12700" dist="38100" dir="2700000" algn="tl" rotWithShape="0">
                  <a:schemeClr val="bg1">
                    <a:lumMod val="50000"/>
                  </a:schemeClr>
                </a:outerShdw>
              </a:effectLst>
            </a:endParaRPr>
          </a:p>
        </p:txBody>
      </p:sp>
    </p:spTree>
    <p:extLst>
      <p:ext uri="{BB962C8B-B14F-4D97-AF65-F5344CB8AC3E}">
        <p14:creationId xmlns:p14="http://schemas.microsoft.com/office/powerpoint/2010/main" val="291641625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childTnLst>
                                </p:cTn>
                              </p:par>
                            </p:childTnLst>
                          </p:cTn>
                        </p:par>
                        <p:par>
                          <p:cTn id="8" fill="hold">
                            <p:stCondLst>
                              <p:cond delay="1000"/>
                            </p:stCondLst>
                            <p:childTnLst>
                              <p:par>
                                <p:cTn id="9" presetID="47" presetClass="entr" presetSubtype="0" fill="hold" nodeType="after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fade">
                                      <p:cBhvr>
                                        <p:cTn id="11" dur="1000"/>
                                        <p:tgtEl>
                                          <p:spTgt spid="20"/>
                                        </p:tgtEl>
                                      </p:cBhvr>
                                    </p:animEffect>
                                    <p:anim calcmode="lin" valueType="num">
                                      <p:cBhvr>
                                        <p:cTn id="12" dur="1000" fill="hold"/>
                                        <p:tgtEl>
                                          <p:spTgt spid="20"/>
                                        </p:tgtEl>
                                        <p:attrNameLst>
                                          <p:attrName>ppt_x</p:attrName>
                                        </p:attrNameLst>
                                      </p:cBhvr>
                                      <p:tavLst>
                                        <p:tav tm="0">
                                          <p:val>
                                            <p:strVal val="#ppt_x"/>
                                          </p:val>
                                        </p:tav>
                                        <p:tav tm="100000">
                                          <p:val>
                                            <p:strVal val="#ppt_x"/>
                                          </p:val>
                                        </p:tav>
                                      </p:tavLst>
                                    </p:anim>
                                    <p:anim calcmode="lin" valueType="num">
                                      <p:cBhvr>
                                        <p:cTn id="13" dur="1000" fill="hold"/>
                                        <p:tgtEl>
                                          <p:spTgt spid="20"/>
                                        </p:tgtEl>
                                        <p:attrNameLst>
                                          <p:attrName>ppt_y</p:attrName>
                                        </p:attrNameLst>
                                      </p:cBhvr>
                                      <p:tavLst>
                                        <p:tav tm="0">
                                          <p:val>
                                            <p:strVal val="#ppt_y-.1"/>
                                          </p:val>
                                        </p:tav>
                                        <p:tav tm="100000">
                                          <p:val>
                                            <p:strVal val="#ppt_y"/>
                                          </p:val>
                                        </p:tav>
                                      </p:tavLst>
                                    </p:anim>
                                  </p:childTnLst>
                                </p:cTn>
                              </p:par>
                            </p:childTnLst>
                          </p:cTn>
                        </p:par>
                        <p:par>
                          <p:cTn id="14" fill="hold">
                            <p:stCondLst>
                              <p:cond delay="2000"/>
                            </p:stCondLst>
                            <p:childTnLst>
                              <p:par>
                                <p:cTn id="15" presetID="10" presetClass="entr" presetSubtype="0" fill="hold" nodeType="after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1000"/>
                                        <p:tgtEl>
                                          <p:spTgt spid="21"/>
                                        </p:tgtEl>
                                      </p:cBhvr>
                                    </p:animEffect>
                                  </p:childTnLst>
                                </p:cTn>
                              </p:par>
                            </p:childTnLst>
                          </p:cTn>
                        </p:par>
                        <p:par>
                          <p:cTn id="18" fill="hold">
                            <p:stCondLst>
                              <p:cond delay="3000"/>
                            </p:stCondLst>
                            <p:childTnLst>
                              <p:par>
                                <p:cTn id="19" presetID="10" presetClass="entr" presetSubtype="0" fill="hold" nodeType="after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childTnLst>
                                </p:cTn>
                              </p:par>
                            </p:childTnLst>
                          </p:cTn>
                        </p:par>
                        <p:par>
                          <p:cTn id="22" fill="hold">
                            <p:stCondLst>
                              <p:cond delay="4000"/>
                            </p:stCondLst>
                            <p:childTnLst>
                              <p:par>
                                <p:cTn id="23" presetID="10" presetClass="entr" presetSubtype="0" fill="hold" nodeType="after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fade">
                                      <p:cBhvr>
                                        <p:cTn id="25" dur="1000"/>
                                        <p:tgtEl>
                                          <p:spTgt spid="19"/>
                                        </p:tgtEl>
                                      </p:cBhvr>
                                    </p:animEffect>
                                  </p:childTnLst>
                                </p:cTn>
                              </p:par>
                            </p:childTnLst>
                          </p:cTn>
                        </p:par>
                        <p:par>
                          <p:cTn id="26" fill="hold">
                            <p:stCondLst>
                              <p:cond delay="5000"/>
                            </p:stCondLst>
                            <p:childTnLst>
                              <p:par>
                                <p:cTn id="27" presetID="26" presetClass="emph" presetSubtype="0" fill="hold" nodeType="afterEffect">
                                  <p:stCondLst>
                                    <p:cond delay="0"/>
                                  </p:stCondLst>
                                  <p:childTnLst>
                                    <p:animEffect transition="out" filter="fade">
                                      <p:cBhvr>
                                        <p:cTn id="28" dur="500" tmFilter="0, 0; .2, .5; .8, .5; 1, 0"/>
                                        <p:tgtEl>
                                          <p:spTgt spid="7"/>
                                        </p:tgtEl>
                                      </p:cBhvr>
                                    </p:animEffect>
                                    <p:animScale>
                                      <p:cBhvr>
                                        <p:cTn id="29" dur="250" autoRev="1" fill="hold"/>
                                        <p:tgtEl>
                                          <p:spTgt spid="7"/>
                                        </p:tgtEl>
                                      </p:cBhvr>
                                      <p:by x="105000" y="105000"/>
                                    </p:animScale>
                                  </p:childTnLst>
                                </p:cTn>
                              </p:par>
                            </p:childTnLst>
                          </p:cTn>
                        </p:par>
                        <p:par>
                          <p:cTn id="30" fill="hold">
                            <p:stCondLst>
                              <p:cond delay="5500"/>
                            </p:stCondLst>
                            <p:childTnLst>
                              <p:par>
                                <p:cTn id="31" presetID="2" presetClass="entr" presetSubtype="4" fill="hold" grpId="0" nodeType="afterEffect">
                                  <p:stCondLst>
                                    <p:cond delay="0"/>
                                  </p:stCondLst>
                                  <p:childTnLst>
                                    <p:set>
                                      <p:cBhvr>
                                        <p:cTn id="32" dur="1" fill="hold">
                                          <p:stCondLst>
                                            <p:cond delay="0"/>
                                          </p:stCondLst>
                                        </p:cTn>
                                        <p:tgtEl>
                                          <p:spTgt spid="2"/>
                                        </p:tgtEl>
                                        <p:attrNameLst>
                                          <p:attrName>style.visibility</p:attrName>
                                        </p:attrNameLst>
                                      </p:cBhvr>
                                      <p:to>
                                        <p:strVal val="visible"/>
                                      </p:to>
                                    </p:set>
                                    <p:anim calcmode="lin" valueType="num">
                                      <p:cBhvr additive="base">
                                        <p:cTn id="33" dur="1250" fill="hold"/>
                                        <p:tgtEl>
                                          <p:spTgt spid="2"/>
                                        </p:tgtEl>
                                        <p:attrNameLst>
                                          <p:attrName>ppt_x</p:attrName>
                                        </p:attrNameLst>
                                      </p:cBhvr>
                                      <p:tavLst>
                                        <p:tav tm="0">
                                          <p:val>
                                            <p:strVal val="#ppt_x"/>
                                          </p:val>
                                        </p:tav>
                                        <p:tav tm="100000">
                                          <p:val>
                                            <p:strVal val="#ppt_x"/>
                                          </p:val>
                                        </p:tav>
                                      </p:tavLst>
                                    </p:anim>
                                    <p:anim calcmode="lin" valueType="num">
                                      <p:cBhvr additive="base">
                                        <p:cTn id="34" dur="1250" fill="hold"/>
                                        <p:tgtEl>
                                          <p:spTgt spid="2"/>
                                        </p:tgtEl>
                                        <p:attrNameLst>
                                          <p:attrName>ppt_y</p:attrName>
                                        </p:attrNameLst>
                                      </p:cBhvr>
                                      <p:tavLst>
                                        <p:tav tm="0">
                                          <p:val>
                                            <p:strVal val="1+#ppt_h/2"/>
                                          </p:val>
                                        </p:tav>
                                        <p:tav tm="100000">
                                          <p:val>
                                            <p:strVal val="#ppt_y"/>
                                          </p:val>
                                        </p:tav>
                                      </p:tavLst>
                                    </p:anim>
                                  </p:childTnLst>
                                </p:cTn>
                              </p:par>
                            </p:childTnLst>
                          </p:cTn>
                        </p:par>
                        <p:par>
                          <p:cTn id="35" fill="hold">
                            <p:stCondLst>
                              <p:cond delay="6750"/>
                            </p:stCondLst>
                            <p:childTnLst>
                              <p:par>
                                <p:cTn id="36" presetID="42" presetClass="entr" presetSubtype="0" fill="hold" grpId="0" nodeType="afterEffect">
                                  <p:stCondLst>
                                    <p:cond delay="0"/>
                                  </p:stCondLst>
                                  <p:childTnLst>
                                    <p:set>
                                      <p:cBhvr>
                                        <p:cTn id="37" dur="1" fill="hold">
                                          <p:stCondLst>
                                            <p:cond delay="0"/>
                                          </p:stCondLst>
                                        </p:cTn>
                                        <p:tgtEl>
                                          <p:spTgt spid="3">
                                            <p:txEl>
                                              <p:pRg st="0" end="0"/>
                                            </p:txEl>
                                          </p:spTgt>
                                        </p:tgtEl>
                                        <p:attrNameLst>
                                          <p:attrName>style.visibility</p:attrName>
                                        </p:attrNameLst>
                                      </p:cBhvr>
                                      <p:to>
                                        <p:strVal val="visible"/>
                                      </p:to>
                                    </p:set>
                                    <p:animEffect transition="in" filter="fade">
                                      <p:cBhvr>
                                        <p:cTn id="38" dur="1000"/>
                                        <p:tgtEl>
                                          <p:spTgt spid="3">
                                            <p:txEl>
                                              <p:pRg st="0" end="0"/>
                                            </p:txEl>
                                          </p:spTgt>
                                        </p:tgtEl>
                                      </p:cBhvr>
                                    </p:animEffect>
                                    <p:anim calcmode="lin" valueType="num">
                                      <p:cBhvr>
                                        <p:cTn id="39"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40"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41" fill="hold">
                            <p:stCondLst>
                              <p:cond delay="7750"/>
                            </p:stCondLst>
                            <p:childTnLst>
                              <p:par>
                                <p:cTn id="42" presetID="22" presetClass="entr" presetSubtype="1" fill="hold" nodeType="afterEffect">
                                  <p:stCondLst>
                                    <p:cond delay="0"/>
                                  </p:stCondLst>
                                  <p:childTnLst>
                                    <p:set>
                                      <p:cBhvr>
                                        <p:cTn id="43" dur="1" fill="hold">
                                          <p:stCondLst>
                                            <p:cond delay="0"/>
                                          </p:stCondLst>
                                        </p:cTn>
                                        <p:tgtEl>
                                          <p:spTgt spid="15"/>
                                        </p:tgtEl>
                                        <p:attrNameLst>
                                          <p:attrName>style.visibility</p:attrName>
                                        </p:attrNameLst>
                                      </p:cBhvr>
                                      <p:to>
                                        <p:strVal val="visible"/>
                                      </p:to>
                                    </p:set>
                                    <p:animEffect transition="in" filter="wipe(up)">
                                      <p:cBhvr>
                                        <p:cTn id="44" dur="500"/>
                                        <p:tgtEl>
                                          <p:spTgt spid="15"/>
                                        </p:tgtEl>
                                      </p:cBhvr>
                                    </p:animEffect>
                                  </p:childTnLst>
                                </p:cTn>
                              </p:par>
                            </p:childTnLst>
                          </p:cTn>
                        </p:par>
                        <p:par>
                          <p:cTn id="45" fill="hold">
                            <p:stCondLst>
                              <p:cond delay="8250"/>
                            </p:stCondLst>
                            <p:childTnLst>
                              <p:par>
                                <p:cTn id="46" presetID="26" presetClass="emph" presetSubtype="0" fill="hold" grpId="1" nodeType="afterEffect">
                                  <p:stCondLst>
                                    <p:cond delay="0"/>
                                  </p:stCondLst>
                                  <p:childTnLst>
                                    <p:animEffect transition="out" filter="fade">
                                      <p:cBhvr>
                                        <p:cTn id="47" dur="750" tmFilter="0, 0; .2, .5; .8, .5; 1, 0"/>
                                        <p:tgtEl>
                                          <p:spTgt spid="3">
                                            <p:txEl>
                                              <p:pRg st="0" end="0"/>
                                            </p:txEl>
                                          </p:spTgt>
                                        </p:tgtEl>
                                      </p:cBhvr>
                                    </p:animEffect>
                                    <p:animScale>
                                      <p:cBhvr>
                                        <p:cTn id="48" dur="375" autoRev="1" fill="hold"/>
                                        <p:tgtEl>
                                          <p:spTgt spid="3">
                                            <p:txEl>
                                              <p:pRg st="0" end="0"/>
                                            </p:txEl>
                                          </p:spTgt>
                                        </p:tgtEl>
                                      </p:cBhvr>
                                      <p:by x="105000" y="105000"/>
                                    </p:animScale>
                                  </p:childTnLst>
                                </p:cTn>
                              </p:par>
                            </p:childTnLst>
                          </p:cTn>
                        </p:par>
                        <p:par>
                          <p:cTn id="49" fill="hold">
                            <p:stCondLst>
                              <p:cond delay="9000"/>
                            </p:stCondLst>
                            <p:childTnLst>
                              <p:par>
                                <p:cTn id="50" presetID="10" presetClass="entr" presetSubtype="0" fill="hold" grpId="0" nodeType="afterEffect">
                                  <p:stCondLst>
                                    <p:cond delay="0"/>
                                  </p:stCondLst>
                                  <p:childTnLst>
                                    <p:set>
                                      <p:cBhvr>
                                        <p:cTn id="51" dur="1" fill="hold">
                                          <p:stCondLst>
                                            <p:cond delay="0"/>
                                          </p:stCondLst>
                                        </p:cTn>
                                        <p:tgtEl>
                                          <p:spTgt spid="14"/>
                                        </p:tgtEl>
                                        <p:attrNameLst>
                                          <p:attrName>style.visibility</p:attrName>
                                        </p:attrNameLst>
                                      </p:cBhvr>
                                      <p:to>
                                        <p:strVal val="visible"/>
                                      </p:to>
                                    </p:set>
                                    <p:animEffect transition="in" filter="fade">
                                      <p:cBhvr>
                                        <p:cTn id="52" dur="175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3" grpId="1" build="p"/>
      <p:bldP spid="14" grpId="0"/>
    </p:bld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6" name="Picture 2" descr="C:\Users\Gerhard\Documents\Asociacion Argentina\Volantes 2\jesus sacerdot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79637" y="75420"/>
            <a:ext cx="6646936" cy="5016610"/>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pic>
        <p:nvPicPr>
          <p:cNvPr id="5" name="Picture 2" descr="C:\Users\Gerhard\Documents\_Estudios Biblicos PPT\ondaWEB60.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2536" y="2571750"/>
            <a:ext cx="9702826" cy="257175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C:\Users\Gerhard\Documents\_Estudios Biblicos PPT\loguito.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4573885"/>
            <a:ext cx="927101" cy="560387"/>
          </a:xfrm>
          <a:prstGeom prst="rect">
            <a:avLst/>
          </a:prstGeom>
          <a:noFill/>
          <a:extLst>
            <a:ext uri="{909E8E84-426E-40DD-AFC4-6F175D3DCCD1}">
              <a14:hiddenFill xmlns:a14="http://schemas.microsoft.com/office/drawing/2010/main">
                <a:solidFill>
                  <a:srgbClr val="FFFFFF"/>
                </a:solidFill>
              </a14:hiddenFill>
            </a:ext>
          </a:extLst>
        </p:spPr>
      </p:pic>
      <p:pic>
        <p:nvPicPr>
          <p:cNvPr id="7" name="Imagen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740352" y="4515966"/>
            <a:ext cx="1365734" cy="594069"/>
          </a:xfrm>
          <a:prstGeom prst="rect">
            <a:avLst/>
          </a:prstGeom>
        </p:spPr>
      </p:pic>
    </p:spTree>
    <p:extLst>
      <p:ext uri="{BB962C8B-B14F-4D97-AF65-F5344CB8AC3E}">
        <p14:creationId xmlns:p14="http://schemas.microsoft.com/office/powerpoint/2010/main" val="371868422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2" descr="C:\Users\Gerhard\Documents\_Estudios Biblicos PPT\26 Como identificar profeta\versiculos.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3279"/>
            <a:ext cx="9146345" cy="5156779"/>
          </a:xfrm>
          <a:prstGeom prst="rect">
            <a:avLst/>
          </a:prstGeom>
          <a:noFill/>
          <a:extLst>
            <a:ext uri="{909E8E84-426E-40DD-AFC4-6F175D3DCCD1}">
              <a14:hiddenFill xmlns:a14="http://schemas.microsoft.com/office/drawing/2010/main">
                <a:solidFill>
                  <a:srgbClr val="FFFFFF"/>
                </a:solidFill>
              </a14:hiddenFill>
            </a:ext>
          </a:extLst>
        </p:spPr>
      </p:pic>
      <p:sp>
        <p:nvSpPr>
          <p:cNvPr id="5" name="1 Título"/>
          <p:cNvSpPr>
            <a:spLocks noGrp="1"/>
          </p:cNvSpPr>
          <p:nvPr>
            <p:ph type="title"/>
          </p:nvPr>
        </p:nvSpPr>
        <p:spPr>
          <a:xfrm>
            <a:off x="276672" y="96018"/>
            <a:ext cx="3863280" cy="459508"/>
          </a:xfrm>
        </p:spPr>
        <p:txBody>
          <a:bodyPr>
            <a:normAutofit/>
          </a:bodyPr>
          <a:lstStyle/>
          <a:p>
            <a:r>
              <a:rPr lang="es-ES" sz="2400" b="1" dirty="0" err="1" smtClean="0">
                <a:effectLst>
                  <a:outerShdw blurRad="38100" dist="38100" dir="2700000" algn="tl">
                    <a:srgbClr val="000000">
                      <a:alpha val="43137"/>
                    </a:srgbClr>
                  </a:outerShdw>
                </a:effectLst>
                <a:latin typeface="Myriad Pro" pitchFamily="34" charset="0"/>
              </a:rPr>
              <a:t>Exodus</a:t>
            </a:r>
            <a:r>
              <a:rPr lang="es-ES" sz="2400" b="1" dirty="0" smtClean="0">
                <a:effectLst>
                  <a:outerShdw blurRad="38100" dist="38100" dir="2700000" algn="tl">
                    <a:srgbClr val="000000">
                      <a:alpha val="43137"/>
                    </a:srgbClr>
                  </a:outerShdw>
                </a:effectLst>
                <a:latin typeface="Myriad Pro" pitchFamily="34" charset="0"/>
              </a:rPr>
              <a:t> 25:10-22</a:t>
            </a:r>
            <a:endParaRPr lang="es-ES" sz="2400" b="1" dirty="0">
              <a:effectLst>
                <a:outerShdw blurRad="38100" dist="38100" dir="2700000" algn="tl">
                  <a:srgbClr val="000000">
                    <a:alpha val="43137"/>
                  </a:srgbClr>
                </a:outerShdw>
              </a:effectLst>
              <a:latin typeface="Myriad Pro" pitchFamily="34" charset="0"/>
            </a:endParaRPr>
          </a:p>
        </p:txBody>
      </p:sp>
      <p:pic>
        <p:nvPicPr>
          <p:cNvPr id="7" name="Picture 2" descr="C:\Users\Gerhard\Documents\_Estudios Biblicos PPT\ondaWEB60.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2536" y="2571750"/>
            <a:ext cx="9702826" cy="257175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C:\Users\Gerhard\Documents\Asociacion Argentina\Volantes 2\jesus sacerdote.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779912" y="699542"/>
            <a:ext cx="5493335" cy="4145959"/>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3" name="2 Marcador de contenido"/>
          <p:cNvSpPr>
            <a:spLocks noGrp="1"/>
          </p:cNvSpPr>
          <p:nvPr>
            <p:ph idx="1"/>
          </p:nvPr>
        </p:nvSpPr>
        <p:spPr>
          <a:xfrm>
            <a:off x="0" y="987574"/>
            <a:ext cx="4427984" cy="3744416"/>
          </a:xfrm>
        </p:spPr>
        <p:txBody>
          <a:bodyP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buNone/>
            </a:pPr>
            <a:r>
              <a:rPr lang="en-US" sz="2800" b="1" i="1" dirty="0" smtClean="0">
                <a:solidFill>
                  <a:srgbClr val="C00000"/>
                </a:solidFill>
                <a:effectLst>
                  <a:outerShdw blurRad="38100" dist="38100" dir="2700000" algn="tl">
                    <a:srgbClr val="000000">
                      <a:alpha val="43137"/>
                    </a:srgbClr>
                  </a:outerShdw>
                </a:effectLst>
              </a:rPr>
              <a:t>	“And from there I will meet you, and I will speak to you about the mercy seat, of the two cherubs on the Ark of the testimony, all that I will send to you for the children of Israel.”</a:t>
            </a:r>
            <a:endParaRPr lang="de-DE" sz="2800" b="1" i="1" dirty="0">
              <a:solidFill>
                <a:srgbClr val="C00000"/>
              </a:solidFill>
              <a:effectLst>
                <a:outerShdw blurRad="38100" dist="38100" dir="2700000" algn="tl">
                  <a:srgbClr val="000000">
                    <a:alpha val="43137"/>
                  </a:srgbClr>
                </a:outerShdw>
              </a:effectLst>
            </a:endParaRPr>
          </a:p>
        </p:txBody>
      </p:sp>
      <p:pic>
        <p:nvPicPr>
          <p:cNvPr id="9" name="Imagen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740352" y="4515966"/>
            <a:ext cx="1365734" cy="594069"/>
          </a:xfrm>
          <a:prstGeom prst="rect">
            <a:avLst/>
          </a:prstGeom>
        </p:spPr>
      </p:pic>
    </p:spTree>
    <p:extLst>
      <p:ext uri="{BB962C8B-B14F-4D97-AF65-F5344CB8AC3E}">
        <p14:creationId xmlns:p14="http://schemas.microsoft.com/office/powerpoint/2010/main" val="95698025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1"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up)">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2" descr="C:\Users\Gerhard\Documents\_Estudios Biblicos PPT\ondaWEB60.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2536" y="2571750"/>
            <a:ext cx="9702826" cy="257175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C:\Users\Gerhard\Documents\_Estudios Biblicos PPT\loguito.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4573885"/>
            <a:ext cx="927101" cy="560387"/>
          </a:xfrm>
          <a:prstGeom prst="rect">
            <a:avLst/>
          </a:prstGeom>
          <a:noFill/>
          <a:extLst>
            <a:ext uri="{909E8E84-426E-40DD-AFC4-6F175D3DCCD1}">
              <a14:hiddenFill xmlns:a14="http://schemas.microsoft.com/office/drawing/2010/main">
                <a:solidFill>
                  <a:srgbClr val="FFFFFF"/>
                </a:solidFill>
              </a14:hiddenFill>
            </a:ext>
          </a:extLst>
        </p:spPr>
      </p:pic>
      <p:sp>
        <p:nvSpPr>
          <p:cNvPr id="3" name="2 Marcador de contenido"/>
          <p:cNvSpPr>
            <a:spLocks noGrp="1"/>
          </p:cNvSpPr>
          <p:nvPr>
            <p:ph idx="1"/>
          </p:nvPr>
        </p:nvSpPr>
        <p:spPr>
          <a:xfrm>
            <a:off x="683568" y="1491630"/>
            <a:ext cx="3888432" cy="3231525"/>
          </a:xfrm>
        </p:spPr>
        <p:txBody>
          <a:bodyP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buNone/>
            </a:pPr>
            <a:r>
              <a:rPr lang="en-US" sz="4400" b="1" dirty="0" smtClean="0">
                <a:solidFill>
                  <a:srgbClr val="C00000"/>
                </a:solidFill>
                <a:effectLst>
                  <a:outerShdw blurRad="38100" dist="38100" dir="2700000" algn="tl">
                    <a:srgbClr val="000000">
                      <a:alpha val="43137"/>
                    </a:srgbClr>
                  </a:outerShdw>
                </a:effectLst>
              </a:rPr>
              <a:t>What was</a:t>
            </a:r>
          </a:p>
          <a:p>
            <a:pPr>
              <a:buNone/>
            </a:pPr>
            <a:r>
              <a:rPr lang="en-US" sz="4400" b="1" dirty="0" smtClean="0">
                <a:solidFill>
                  <a:srgbClr val="C00000"/>
                </a:solidFill>
                <a:effectLst>
                  <a:outerShdw blurRad="38100" dist="38100" dir="2700000" algn="tl">
                    <a:srgbClr val="000000">
                      <a:alpha val="43137"/>
                    </a:srgbClr>
                  </a:outerShdw>
                </a:effectLst>
              </a:rPr>
              <a:t>inside the ark? </a:t>
            </a:r>
            <a:endParaRPr lang="de-DE" sz="4400" b="1" dirty="0">
              <a:solidFill>
                <a:srgbClr val="C00000"/>
              </a:solidFill>
              <a:effectLst>
                <a:outerShdw blurRad="38100" dist="38100" dir="2700000" algn="tl">
                  <a:srgbClr val="000000">
                    <a:alpha val="43137"/>
                  </a:srgbClr>
                </a:outerShdw>
              </a:effectLst>
            </a:endParaRPr>
          </a:p>
        </p:txBody>
      </p:sp>
      <p:pic>
        <p:nvPicPr>
          <p:cNvPr id="2050" name="Picture 2" descr="Resultado de imagen para propiciatorio del arca del pacto"/>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635896" y="195486"/>
            <a:ext cx="4246142" cy="4533178"/>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pic>
        <p:nvPicPr>
          <p:cNvPr id="7" name="Imagen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740352" y="4515966"/>
            <a:ext cx="1365734" cy="594069"/>
          </a:xfrm>
          <a:prstGeom prst="rect">
            <a:avLst/>
          </a:prstGeom>
        </p:spPr>
      </p:pic>
    </p:spTree>
    <p:extLst>
      <p:ext uri="{BB962C8B-B14F-4D97-AF65-F5344CB8AC3E}">
        <p14:creationId xmlns:p14="http://schemas.microsoft.com/office/powerpoint/2010/main" val="294231586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fade">
                                      <p:cBhvr>
                                        <p:cTn id="13" dur="1000"/>
                                        <p:tgtEl>
                                          <p:spTgt spid="3">
                                            <p:txEl>
                                              <p:pRg st="1" end="1"/>
                                            </p:txEl>
                                          </p:spTgt>
                                        </p:tgtEl>
                                      </p:cBhvr>
                                    </p:animEffect>
                                    <p:anim calcmode="lin" valueType="num">
                                      <p:cBhvr>
                                        <p:cTn id="14"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5" dur="1000" fill="hold"/>
                                        <p:tgtEl>
                                          <p:spTgt spid="3">
                                            <p:txEl>
                                              <p:pRg st="1" end="1"/>
                                            </p:txEl>
                                          </p:spTgt>
                                        </p:tgtEl>
                                        <p:attrNameLst>
                                          <p:attrName>ppt_y</p:attrName>
                                        </p:attrNameLst>
                                      </p:cBhvr>
                                      <p:tavLst>
                                        <p:tav tm="0">
                                          <p:val>
                                            <p:strVal val="#ppt_y+.1"/>
                                          </p:val>
                                        </p:tav>
                                        <p:tav tm="100000">
                                          <p:val>
                                            <p:strVal val="#ppt_y"/>
                                          </p:val>
                                        </p:tav>
                                      </p:tavLst>
                                    </p:anim>
                                  </p:childTnLst>
                                </p:cTn>
                              </p:par>
                              <p:par>
                                <p:cTn id="16" presetID="22" presetClass="entr" presetSubtype="1"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up)">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2" descr="C:\Users\Gerhard\Documents\_Estudios Biblicos PPT\26 Como identificar profeta\versiculos.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3279"/>
            <a:ext cx="9146345" cy="5156779"/>
          </a:xfrm>
          <a:prstGeom prst="rect">
            <a:avLst/>
          </a:prstGeom>
          <a:noFill/>
          <a:extLst>
            <a:ext uri="{909E8E84-426E-40DD-AFC4-6F175D3DCCD1}">
              <a14:hiddenFill xmlns:a14="http://schemas.microsoft.com/office/drawing/2010/main">
                <a:solidFill>
                  <a:srgbClr val="FFFFFF"/>
                </a:solidFill>
              </a14:hiddenFill>
            </a:ext>
          </a:extLst>
        </p:spPr>
      </p:pic>
      <p:sp>
        <p:nvSpPr>
          <p:cNvPr id="5" name="1 Título"/>
          <p:cNvSpPr>
            <a:spLocks noGrp="1"/>
          </p:cNvSpPr>
          <p:nvPr>
            <p:ph type="title"/>
          </p:nvPr>
        </p:nvSpPr>
        <p:spPr>
          <a:xfrm>
            <a:off x="276672" y="96018"/>
            <a:ext cx="3863280" cy="459508"/>
          </a:xfrm>
        </p:spPr>
        <p:txBody>
          <a:bodyPr>
            <a:normAutofit/>
          </a:bodyPr>
          <a:lstStyle/>
          <a:p>
            <a:r>
              <a:rPr lang="es-ES" sz="2400" b="1" dirty="0" err="1" smtClean="0">
                <a:effectLst>
                  <a:outerShdw blurRad="38100" dist="38100" dir="2700000" algn="tl">
                    <a:srgbClr val="000000">
                      <a:alpha val="43137"/>
                    </a:srgbClr>
                  </a:outerShdw>
                </a:effectLst>
                <a:latin typeface="Myriad Pro" pitchFamily="34" charset="0"/>
              </a:rPr>
              <a:t>Deuteronomy</a:t>
            </a:r>
            <a:r>
              <a:rPr lang="es-ES" sz="2400" b="1" dirty="0" smtClean="0">
                <a:effectLst>
                  <a:outerShdw blurRad="38100" dist="38100" dir="2700000" algn="tl">
                    <a:srgbClr val="000000">
                      <a:alpha val="43137"/>
                    </a:srgbClr>
                  </a:outerShdw>
                </a:effectLst>
                <a:latin typeface="Myriad Pro" pitchFamily="34" charset="0"/>
              </a:rPr>
              <a:t> 10:4-5</a:t>
            </a:r>
            <a:endParaRPr lang="es-ES" sz="2400" b="1" dirty="0">
              <a:effectLst>
                <a:outerShdw blurRad="38100" dist="38100" dir="2700000" algn="tl">
                  <a:srgbClr val="000000">
                    <a:alpha val="43137"/>
                  </a:srgbClr>
                </a:outerShdw>
              </a:effectLst>
              <a:latin typeface="Myriad Pro" pitchFamily="34" charset="0"/>
            </a:endParaRPr>
          </a:p>
        </p:txBody>
      </p:sp>
      <p:pic>
        <p:nvPicPr>
          <p:cNvPr id="7" name="Picture 2" descr="C:\Users\Gerhard\Documents\_Estudios Biblicos PPT\ondaWEB60.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2536" y="2571750"/>
            <a:ext cx="9702826" cy="257175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Resultado de imagen para propiciatorio del arca del pacto"/>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860032" y="411510"/>
            <a:ext cx="4246142" cy="4533178"/>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3" name="2 Marcador de contenido"/>
          <p:cNvSpPr>
            <a:spLocks noGrp="1"/>
          </p:cNvSpPr>
          <p:nvPr>
            <p:ph idx="1"/>
          </p:nvPr>
        </p:nvSpPr>
        <p:spPr>
          <a:xfrm>
            <a:off x="0" y="699542"/>
            <a:ext cx="5328592" cy="4248472"/>
          </a:xfrm>
        </p:spPr>
        <p:txBody>
          <a:bodyPr>
            <a:normAutofit fontScale="92500" lnSpcReduction="10000"/>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buNone/>
            </a:pPr>
            <a:r>
              <a:rPr lang="en-US" b="1" i="1" dirty="0" smtClean="0">
                <a:solidFill>
                  <a:srgbClr val="C00000"/>
                </a:solidFill>
                <a:effectLst>
                  <a:outerShdw blurRad="38100" dist="38100" dir="2700000" algn="tl">
                    <a:srgbClr val="000000">
                      <a:alpha val="43137"/>
                    </a:srgbClr>
                  </a:outerShdw>
                </a:effectLst>
              </a:rPr>
              <a:t>	"And he wrote on the tables, according to the first writing, the ten commandments, which the </a:t>
            </a:r>
            <a:r>
              <a:rPr lang="en-US" b="1" i="1" cap="small" dirty="0" smtClean="0">
                <a:solidFill>
                  <a:srgbClr val="C00000"/>
                </a:solidFill>
                <a:effectLst>
                  <a:outerShdw blurRad="38100" dist="38100" dir="2700000" algn="tl">
                    <a:srgbClr val="000000">
                      <a:alpha val="43137"/>
                    </a:srgbClr>
                  </a:outerShdw>
                </a:effectLst>
              </a:rPr>
              <a:t>Lord</a:t>
            </a:r>
            <a:r>
              <a:rPr lang="en-US" b="1" i="1" dirty="0" smtClean="0">
                <a:solidFill>
                  <a:srgbClr val="C00000"/>
                </a:solidFill>
                <a:effectLst>
                  <a:outerShdw blurRad="38100" dist="38100" dir="2700000" algn="tl">
                    <a:srgbClr val="000000">
                      <a:alpha val="43137"/>
                    </a:srgbClr>
                  </a:outerShdw>
                </a:effectLst>
              </a:rPr>
              <a:t> </a:t>
            </a:r>
            <a:r>
              <a:rPr lang="en-US" b="1" i="1" dirty="0" err="1" smtClean="0">
                <a:solidFill>
                  <a:srgbClr val="C00000"/>
                </a:solidFill>
                <a:effectLst>
                  <a:outerShdw blurRad="38100" dist="38100" dir="2700000" algn="tl">
                    <a:srgbClr val="000000">
                      <a:alpha val="43137"/>
                    </a:srgbClr>
                  </a:outerShdw>
                </a:effectLst>
              </a:rPr>
              <a:t>spake</a:t>
            </a:r>
            <a:r>
              <a:rPr lang="en-US" b="1" i="1" dirty="0" smtClean="0">
                <a:solidFill>
                  <a:srgbClr val="C00000"/>
                </a:solidFill>
                <a:effectLst>
                  <a:outerShdw blurRad="38100" dist="38100" dir="2700000" algn="tl">
                    <a:srgbClr val="000000">
                      <a:alpha val="43137"/>
                    </a:srgbClr>
                  </a:outerShdw>
                </a:effectLst>
              </a:rPr>
              <a:t> unto you in the mount out of the midst of the fire in the day of the assembly: and the </a:t>
            </a:r>
            <a:r>
              <a:rPr lang="en-US" b="1" i="1" cap="small" dirty="0" smtClean="0">
                <a:solidFill>
                  <a:srgbClr val="C00000"/>
                </a:solidFill>
                <a:effectLst>
                  <a:outerShdw blurRad="38100" dist="38100" dir="2700000" algn="tl">
                    <a:srgbClr val="000000">
                      <a:alpha val="43137"/>
                    </a:srgbClr>
                  </a:outerShdw>
                </a:effectLst>
              </a:rPr>
              <a:t>Lord</a:t>
            </a:r>
            <a:r>
              <a:rPr lang="en-US" b="1" i="1" dirty="0" smtClean="0">
                <a:solidFill>
                  <a:srgbClr val="C00000"/>
                </a:solidFill>
                <a:effectLst>
                  <a:outerShdw blurRad="38100" dist="38100" dir="2700000" algn="tl">
                    <a:srgbClr val="000000">
                      <a:alpha val="43137"/>
                    </a:srgbClr>
                  </a:outerShdw>
                </a:effectLst>
              </a:rPr>
              <a:t> gave them unto me. And I turned myself and came down from the mount, and put the tables in the ark which I had made; and there they be, as the </a:t>
            </a:r>
            <a:r>
              <a:rPr lang="en-US" b="1" i="1" cap="small" dirty="0" smtClean="0">
                <a:solidFill>
                  <a:srgbClr val="C00000"/>
                </a:solidFill>
                <a:effectLst>
                  <a:outerShdw blurRad="38100" dist="38100" dir="2700000" algn="tl">
                    <a:srgbClr val="000000">
                      <a:alpha val="43137"/>
                    </a:srgbClr>
                  </a:outerShdw>
                </a:effectLst>
              </a:rPr>
              <a:t>Lord</a:t>
            </a:r>
            <a:r>
              <a:rPr lang="en-US" b="1" i="1" dirty="0" smtClean="0">
                <a:solidFill>
                  <a:srgbClr val="C00000"/>
                </a:solidFill>
                <a:effectLst>
                  <a:outerShdw blurRad="38100" dist="38100" dir="2700000" algn="tl">
                    <a:srgbClr val="000000">
                      <a:alpha val="43137"/>
                    </a:srgbClr>
                  </a:outerShdw>
                </a:effectLst>
              </a:rPr>
              <a:t> commanded me.”</a:t>
            </a:r>
            <a:endParaRPr lang="de-DE" b="1" i="1" dirty="0" smtClean="0">
              <a:solidFill>
                <a:srgbClr val="C00000"/>
              </a:solidFill>
              <a:effectLst>
                <a:outerShdw blurRad="38100" dist="38100" dir="2700000" algn="tl">
                  <a:srgbClr val="000000">
                    <a:alpha val="43137"/>
                  </a:srgbClr>
                </a:outerShdw>
              </a:effectLst>
            </a:endParaRPr>
          </a:p>
        </p:txBody>
      </p:sp>
      <p:pic>
        <p:nvPicPr>
          <p:cNvPr id="8" name="Picture 3" descr="C:\Users\Gerhard\Documents\IMS\_0 2018\Logos ENG\rescate blanco.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769518" y="4587974"/>
            <a:ext cx="1227951" cy="4593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998040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2" presetClass="entr" presetSubtype="0" fill="hold" grpId="0" nodeType="after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5" fill="hold">
                            <p:stCondLst>
                              <p:cond delay="1500"/>
                            </p:stCondLst>
                            <p:childTnLst>
                              <p:par>
                                <p:cTn id="16" presetID="22" presetClass="entr" presetSubtype="1" fill="hold" nodeType="after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up)">
                                      <p:cBhvr>
                                        <p:cTn id="18" dur="500"/>
                                        <p:tgtEl>
                                          <p:spTgt spid="7"/>
                                        </p:tgtEl>
                                      </p:cBhvr>
                                    </p:animEffect>
                                  </p:childTnLst>
                                </p:cTn>
                              </p:par>
                            </p:childTnLst>
                          </p:cTn>
                        </p:par>
                        <p:par>
                          <p:cTn id="19" fill="hold">
                            <p:stCondLst>
                              <p:cond delay="2000"/>
                            </p:stCondLst>
                            <p:childTnLst>
                              <p:par>
                                <p:cTn id="20" presetID="42" presetClass="entr" presetSubtype="0" fill="hold" nodeType="after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0"/>
                                        <p:tgtEl>
                                          <p:spTgt spid="8"/>
                                        </p:tgtEl>
                                      </p:cBhvr>
                                    </p:animEffect>
                                    <p:anim calcmode="lin" valueType="num">
                                      <p:cBhvr>
                                        <p:cTn id="23" dur="1000" fill="hold"/>
                                        <p:tgtEl>
                                          <p:spTgt spid="8"/>
                                        </p:tgtEl>
                                        <p:attrNameLst>
                                          <p:attrName>ppt_x</p:attrName>
                                        </p:attrNameLst>
                                      </p:cBhvr>
                                      <p:tavLst>
                                        <p:tav tm="0">
                                          <p:val>
                                            <p:strVal val="#ppt_x"/>
                                          </p:val>
                                        </p:tav>
                                        <p:tav tm="100000">
                                          <p:val>
                                            <p:strVal val="#ppt_x"/>
                                          </p:val>
                                        </p:tav>
                                      </p:tavLst>
                                    </p:anim>
                                    <p:anim calcmode="lin" valueType="num">
                                      <p:cBhvr>
                                        <p:cTn id="2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uiExpand="1" build="p"/>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2" descr="C:\Users\Gerhard\Documents\_Estudios Biblicos PPT\26 Como identificar profeta\versiculos.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3279"/>
            <a:ext cx="9146345" cy="5156779"/>
          </a:xfrm>
          <a:prstGeom prst="rect">
            <a:avLst/>
          </a:prstGeom>
          <a:noFill/>
          <a:extLst>
            <a:ext uri="{909E8E84-426E-40DD-AFC4-6F175D3DCCD1}">
              <a14:hiddenFill xmlns:a14="http://schemas.microsoft.com/office/drawing/2010/main">
                <a:solidFill>
                  <a:srgbClr val="FFFFFF"/>
                </a:solidFill>
              </a14:hiddenFill>
            </a:ext>
          </a:extLst>
        </p:spPr>
      </p:pic>
      <p:sp>
        <p:nvSpPr>
          <p:cNvPr id="5" name="1 Título"/>
          <p:cNvSpPr>
            <a:spLocks noGrp="1"/>
          </p:cNvSpPr>
          <p:nvPr>
            <p:ph type="title"/>
          </p:nvPr>
        </p:nvSpPr>
        <p:spPr>
          <a:xfrm>
            <a:off x="276672" y="96018"/>
            <a:ext cx="3863280" cy="459508"/>
          </a:xfrm>
        </p:spPr>
        <p:txBody>
          <a:bodyPr>
            <a:normAutofit/>
          </a:bodyPr>
          <a:lstStyle/>
          <a:p>
            <a:r>
              <a:rPr lang="es-ES" sz="2400" b="1" dirty="0" err="1" smtClean="0">
                <a:effectLst>
                  <a:outerShdw blurRad="38100" dist="38100" dir="2700000" algn="tl">
                    <a:srgbClr val="000000">
                      <a:alpha val="43137"/>
                    </a:srgbClr>
                  </a:outerShdw>
                </a:effectLst>
                <a:latin typeface="Myriad Pro" pitchFamily="34" charset="0"/>
              </a:rPr>
              <a:t>Hebrew</a:t>
            </a:r>
            <a:r>
              <a:rPr lang="es-ES" sz="2400" b="1" dirty="0" smtClean="0">
                <a:effectLst>
                  <a:outerShdw blurRad="38100" dist="38100" dir="2700000" algn="tl">
                    <a:srgbClr val="000000">
                      <a:alpha val="43137"/>
                    </a:srgbClr>
                  </a:outerShdw>
                </a:effectLst>
                <a:latin typeface="Myriad Pro" pitchFamily="34" charset="0"/>
              </a:rPr>
              <a:t> 9:4</a:t>
            </a:r>
            <a:endParaRPr lang="es-ES" sz="2400" b="1" dirty="0">
              <a:effectLst>
                <a:outerShdw blurRad="38100" dist="38100" dir="2700000" algn="tl">
                  <a:srgbClr val="000000">
                    <a:alpha val="43137"/>
                  </a:srgbClr>
                </a:outerShdw>
              </a:effectLst>
              <a:latin typeface="Myriad Pro" pitchFamily="34" charset="0"/>
            </a:endParaRPr>
          </a:p>
        </p:txBody>
      </p:sp>
      <p:pic>
        <p:nvPicPr>
          <p:cNvPr id="7" name="Picture 2" descr="C:\Users\Gerhard\Documents\_Estudios Biblicos PPT\ondaWEB60.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2536" y="2571750"/>
            <a:ext cx="9702826" cy="257175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Resultado de imagen para propiciatorio del arca del pacto"/>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860032" y="411510"/>
            <a:ext cx="4246142" cy="4533178"/>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3" name="2 Marcador de contenido"/>
          <p:cNvSpPr>
            <a:spLocks noGrp="1"/>
          </p:cNvSpPr>
          <p:nvPr>
            <p:ph idx="1"/>
          </p:nvPr>
        </p:nvSpPr>
        <p:spPr>
          <a:xfrm>
            <a:off x="395536" y="915566"/>
            <a:ext cx="4844175" cy="3862247"/>
          </a:xfrm>
        </p:spPr>
        <p:txBody>
          <a:bodyP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indent="0">
              <a:buNone/>
            </a:pPr>
            <a:r>
              <a:rPr lang="en-US" sz="2800" b="1" i="1" spc="50" dirty="0" smtClean="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“Which had the golden censer, and the ark of the covenant overlaid round about with gold, wherein was the golden pot that had manna, and Aaron’s rod that budded, and the tables of the covenant.”</a:t>
            </a:r>
            <a:endParaRPr lang="en-US" sz="2800" b="1" i="1" spc="50" dirty="0">
              <a:ln w="11430"/>
              <a:solidFill>
                <a:schemeClr val="accent1">
                  <a:lumMod val="75000"/>
                </a:schemeClr>
              </a:solidFill>
              <a:effectLst>
                <a:outerShdw blurRad="76200" dist="50800" dir="5400000" algn="tl" rotWithShape="0">
                  <a:srgbClr val="000000">
                    <a:alpha val="65000"/>
                  </a:srgbClr>
                </a:outerShdw>
              </a:effectLst>
              <a:latin typeface="Myriad Pro" pitchFamily="34" charset="0"/>
            </a:endParaRPr>
          </a:p>
        </p:txBody>
      </p:sp>
      <p:pic>
        <p:nvPicPr>
          <p:cNvPr id="9" name="Imagen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740352" y="4515966"/>
            <a:ext cx="1365734" cy="594069"/>
          </a:xfrm>
          <a:prstGeom prst="rect">
            <a:avLst/>
          </a:prstGeom>
        </p:spPr>
      </p:pic>
    </p:spTree>
    <p:extLst>
      <p:ext uri="{BB962C8B-B14F-4D97-AF65-F5344CB8AC3E}">
        <p14:creationId xmlns:p14="http://schemas.microsoft.com/office/powerpoint/2010/main" val="41747464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2" presetClass="entr" presetSubtype="0" fill="hold" grpId="0" nodeType="after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5" fill="hold">
                            <p:stCondLst>
                              <p:cond delay="1500"/>
                            </p:stCondLst>
                            <p:childTnLst>
                              <p:par>
                                <p:cTn id="16" presetID="22" presetClass="entr" presetSubtype="1" fill="hold" nodeType="after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up)">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build="p"/>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51470"/>
            <a:ext cx="8229600" cy="648073"/>
          </a:xfrm>
        </p:spPr>
        <p:txBody>
          <a:bodyPr>
            <a:normAutofit fontScale="90000"/>
          </a:bodyPr>
          <a:lstStyle/>
          <a:p>
            <a:r>
              <a:rPr lang="es-ES" dirty="0" err="1" smtClean="0">
                <a:solidFill>
                  <a:srgbClr val="FFC000"/>
                </a:solidFill>
              </a:rPr>
              <a:t>The</a:t>
            </a:r>
            <a:r>
              <a:rPr lang="es-ES" dirty="0" smtClean="0">
                <a:solidFill>
                  <a:srgbClr val="FFC000"/>
                </a:solidFill>
              </a:rPr>
              <a:t> </a:t>
            </a:r>
            <a:r>
              <a:rPr lang="es-ES" dirty="0" err="1" smtClean="0">
                <a:solidFill>
                  <a:srgbClr val="FFC000"/>
                </a:solidFill>
              </a:rPr>
              <a:t>Golden</a:t>
            </a:r>
            <a:r>
              <a:rPr lang="es-ES" dirty="0" smtClean="0">
                <a:solidFill>
                  <a:srgbClr val="FFC000"/>
                </a:solidFill>
              </a:rPr>
              <a:t> </a:t>
            </a:r>
            <a:r>
              <a:rPr lang="es-ES" dirty="0" err="1" smtClean="0">
                <a:solidFill>
                  <a:srgbClr val="FFC000"/>
                </a:solidFill>
              </a:rPr>
              <a:t>Ark</a:t>
            </a:r>
            <a:endParaRPr lang="es-AR" dirty="0">
              <a:solidFill>
                <a:srgbClr val="FFC000"/>
              </a:solidFill>
            </a:endParaRPr>
          </a:p>
        </p:txBody>
      </p:sp>
      <p:pic>
        <p:nvPicPr>
          <p:cNvPr id="4" name="Picture 2" descr="C:\Users\Gerhard\Documents\_Estudios Biblicos PPT\ondaWEB60.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2536" y="2571750"/>
            <a:ext cx="9702826" cy="2571750"/>
          </a:xfrm>
          <a:prstGeom prst="rect">
            <a:avLst/>
          </a:prstGeom>
          <a:noFill/>
          <a:extLst>
            <a:ext uri="{909E8E84-426E-40DD-AFC4-6F175D3DCCD1}">
              <a14:hiddenFill xmlns:a14="http://schemas.microsoft.com/office/drawing/2010/main">
                <a:solidFill>
                  <a:srgbClr val="FFFFFF"/>
                </a:solidFill>
              </a14:hiddenFill>
            </a:ext>
          </a:extLst>
        </p:spPr>
      </p:pic>
      <p:sp>
        <p:nvSpPr>
          <p:cNvPr id="3" name="2 Marcador de contenido"/>
          <p:cNvSpPr>
            <a:spLocks noGrp="1"/>
          </p:cNvSpPr>
          <p:nvPr>
            <p:ph idx="1"/>
          </p:nvPr>
        </p:nvSpPr>
        <p:spPr>
          <a:xfrm>
            <a:off x="323528" y="843558"/>
            <a:ext cx="6696744" cy="4104455"/>
          </a:xfrm>
        </p:spPr>
        <p:style>
          <a:lnRef idx="0">
            <a:schemeClr val="accent3"/>
          </a:lnRef>
          <a:fillRef idx="3">
            <a:schemeClr val="accent3"/>
          </a:fillRef>
          <a:effectRef idx="3">
            <a:schemeClr val="accent3"/>
          </a:effectRef>
          <a:fontRef idx="minor">
            <a:schemeClr val="lt1"/>
          </a:fontRef>
        </p:style>
        <p:txBody>
          <a:bodyPr>
            <a:normAutofit fontScale="85000" lnSpcReduction="20000"/>
          </a:bodyPr>
          <a:lstStyle/>
          <a:p>
            <a:pPr>
              <a:buNone/>
            </a:pPr>
            <a:r>
              <a:rPr lang="en-US" sz="2300" dirty="0" smtClean="0">
                <a:solidFill>
                  <a:schemeClr val="tx1"/>
                </a:solidFill>
                <a:latin typeface="+mj-lt"/>
              </a:rPr>
              <a:t>	It symbolized the throne of God, and contains the following </a:t>
            </a:r>
          </a:p>
          <a:p>
            <a:pPr>
              <a:buNone/>
            </a:pPr>
            <a:r>
              <a:rPr lang="en-US" sz="2300" dirty="0" smtClean="0">
                <a:solidFill>
                  <a:schemeClr val="tx1"/>
                </a:solidFill>
                <a:latin typeface="+mj-lt"/>
              </a:rPr>
              <a:t>	elements that make up His government:</a:t>
            </a:r>
            <a:endParaRPr lang="de-DE" sz="2300" dirty="0" smtClean="0">
              <a:solidFill>
                <a:schemeClr val="tx1"/>
              </a:solidFill>
              <a:latin typeface="+mj-lt"/>
            </a:endParaRPr>
          </a:p>
          <a:p>
            <a:pPr>
              <a:buFont typeface="Wingdings" pitchFamily="2" charset="2"/>
              <a:buChar char="Ø"/>
            </a:pPr>
            <a:r>
              <a:rPr lang="en-US" sz="2400" b="1" dirty="0" smtClean="0">
                <a:solidFill>
                  <a:srgbClr val="C00000"/>
                </a:solidFill>
                <a:effectLst>
                  <a:outerShdw blurRad="38100" dist="38100" dir="2700000" algn="tl">
                    <a:srgbClr val="000000">
                      <a:alpha val="43137"/>
                    </a:srgbClr>
                  </a:outerShdw>
                </a:effectLst>
              </a:rPr>
              <a:t>The Mercy Seat: </a:t>
            </a:r>
            <a:r>
              <a:rPr lang="en-US" sz="2400" b="1" dirty="0" smtClean="0">
                <a:solidFill>
                  <a:srgbClr val="002060"/>
                </a:solidFill>
                <a:latin typeface="+mj-lt"/>
              </a:rPr>
              <a:t>Symbolizes mercy, which is above all. </a:t>
            </a:r>
            <a:endParaRPr lang="de-DE" sz="2400" b="1" dirty="0" smtClean="0">
              <a:solidFill>
                <a:srgbClr val="002060"/>
              </a:solidFill>
              <a:latin typeface="+mj-lt"/>
            </a:endParaRPr>
          </a:p>
          <a:p>
            <a:pPr lvl="0">
              <a:lnSpc>
                <a:spcPct val="120000"/>
              </a:lnSpc>
              <a:buClr>
                <a:srgbClr val="FF0000"/>
              </a:buClr>
              <a:buFont typeface="Wingdings" panose="05000000000000000000" pitchFamily="2" charset="2"/>
              <a:buChar char="Ø"/>
            </a:pPr>
            <a:r>
              <a:rPr lang="en-US" sz="2400" b="1" dirty="0" smtClean="0">
                <a:solidFill>
                  <a:srgbClr val="C00000"/>
                </a:solidFill>
                <a:effectLst>
                  <a:outerShdw blurRad="38100" dist="38100" dir="2700000" algn="tl">
                    <a:srgbClr val="000000">
                      <a:alpha val="43137"/>
                    </a:srgbClr>
                  </a:outerShdw>
                </a:effectLst>
              </a:rPr>
              <a:t>The Ten Commandments: </a:t>
            </a:r>
            <a:r>
              <a:rPr lang="en-US" sz="2400" b="1" dirty="0" smtClean="0">
                <a:solidFill>
                  <a:srgbClr val="002060"/>
                </a:solidFill>
                <a:latin typeface="+mj-lt"/>
              </a:rPr>
              <a:t>they are the foundation of His throne, because they represent justice. </a:t>
            </a:r>
            <a:r>
              <a:rPr lang="es-ES" sz="2800" dirty="0" smtClean="0">
                <a:solidFill>
                  <a:srgbClr val="002060"/>
                </a:solidFill>
                <a:latin typeface="+mj-lt"/>
              </a:rPr>
              <a:t> </a:t>
            </a:r>
            <a:endParaRPr lang="es-AR" sz="2800" dirty="0">
              <a:solidFill>
                <a:srgbClr val="002060"/>
              </a:solidFill>
              <a:latin typeface="+mj-lt"/>
            </a:endParaRPr>
          </a:p>
          <a:p>
            <a:pPr>
              <a:buFont typeface="Wingdings" pitchFamily="2" charset="2"/>
              <a:buChar char="Ø"/>
            </a:pPr>
            <a:r>
              <a:rPr lang="en-US" sz="2400" b="1" dirty="0" smtClean="0">
                <a:solidFill>
                  <a:srgbClr val="C00000"/>
                </a:solidFill>
                <a:effectLst>
                  <a:outerShdw blurRad="38100" dist="38100" dir="2700000" algn="tl">
                    <a:srgbClr val="000000">
                      <a:alpha val="43137"/>
                    </a:srgbClr>
                  </a:outerShdw>
                </a:effectLst>
              </a:rPr>
              <a:t>The Golden Pot with Manna: </a:t>
            </a:r>
            <a:r>
              <a:rPr lang="en-US" sz="2400" dirty="0" smtClean="0">
                <a:solidFill>
                  <a:srgbClr val="002060"/>
                </a:solidFill>
                <a:latin typeface="+mj-lt"/>
              </a:rPr>
              <a:t>represents the healthy nourishment that God gave man during Creation (Genesis 1:29). </a:t>
            </a:r>
            <a:endParaRPr lang="de-DE" sz="2400" dirty="0" smtClean="0">
              <a:solidFill>
                <a:srgbClr val="002060"/>
              </a:solidFill>
              <a:latin typeface="+mj-lt"/>
            </a:endParaRPr>
          </a:p>
          <a:p>
            <a:pPr>
              <a:buFont typeface="Wingdings" pitchFamily="2" charset="2"/>
              <a:buChar char="Ø"/>
            </a:pPr>
            <a:r>
              <a:rPr lang="en-US" sz="2400" b="1" dirty="0" smtClean="0">
                <a:solidFill>
                  <a:srgbClr val="C00000"/>
                </a:solidFill>
                <a:effectLst>
                  <a:outerShdw blurRad="38100" dist="38100" dir="2700000" algn="tl">
                    <a:srgbClr val="000000">
                      <a:alpha val="43137"/>
                    </a:srgbClr>
                  </a:outerShdw>
                </a:effectLst>
              </a:rPr>
              <a:t>Aaron’s rod:</a:t>
            </a:r>
            <a:r>
              <a:rPr lang="en-US" sz="2400" dirty="0" smtClean="0">
                <a:solidFill>
                  <a:srgbClr val="002060"/>
                </a:solidFill>
                <a:latin typeface="+mj-lt"/>
              </a:rPr>
              <a:t> which budded and gave fruit: it represents the ministry that God has ordained for the spreading of His gospel and for the salvation of the people. </a:t>
            </a:r>
            <a:endParaRPr lang="de-DE" sz="2400" dirty="0">
              <a:solidFill>
                <a:srgbClr val="002060"/>
              </a:solidFill>
              <a:latin typeface="+mj-lt"/>
            </a:endParaRPr>
          </a:p>
        </p:txBody>
      </p:sp>
      <p:pic>
        <p:nvPicPr>
          <p:cNvPr id="7" name="Picture 2" descr="Resultado de imagen para propiciatorio del arca del pacto"/>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09443" y="0"/>
            <a:ext cx="2611254" cy="2787774"/>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pic>
        <p:nvPicPr>
          <p:cNvPr id="5" name="Picture 2" descr="C:\Users\Gerhard\Documents\_Estudios Biblicos PPT\loguito.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4573885"/>
            <a:ext cx="927101" cy="560387"/>
          </a:xfrm>
          <a:prstGeom prst="rect">
            <a:avLst/>
          </a:prstGeom>
          <a:noFill/>
          <a:extLst>
            <a:ext uri="{909E8E84-426E-40DD-AFC4-6F175D3DCCD1}">
              <a14:hiddenFill xmlns:a14="http://schemas.microsoft.com/office/drawing/2010/main">
                <a:solidFill>
                  <a:srgbClr val="FFFFFF"/>
                </a:solidFill>
              </a14:hiddenFill>
            </a:ext>
          </a:extLst>
        </p:spPr>
      </p:pic>
      <p:pic>
        <p:nvPicPr>
          <p:cNvPr id="9" name="Imagen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740352" y="4515966"/>
            <a:ext cx="1365734" cy="594069"/>
          </a:xfrm>
          <a:prstGeom prst="rect">
            <a:avLst/>
          </a:prstGeom>
        </p:spPr>
      </p:pic>
    </p:spTree>
    <p:extLst>
      <p:ext uri="{BB962C8B-B14F-4D97-AF65-F5344CB8AC3E}">
        <p14:creationId xmlns:p14="http://schemas.microsoft.com/office/powerpoint/2010/main" val="229099366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500"/>
                            </p:stCondLst>
                            <p:childTnLst>
                              <p:par>
                                <p:cTn id="5" presetID="47"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500"/>
                            </p:stCondLst>
                            <p:childTnLst>
                              <p:par>
                                <p:cTn id="11" presetID="10" presetClass="entr" presetSubtype="0"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3">
                                            <p:txEl>
                                              <p:pRg st="0" end="0"/>
                                            </p:txEl>
                                          </p:spTgt>
                                        </p:tgtEl>
                                        <p:attrNameLst>
                                          <p:attrName>style.visibility</p:attrName>
                                        </p:attrNameLst>
                                      </p:cBhvr>
                                      <p:to>
                                        <p:strVal val="visible"/>
                                      </p:to>
                                    </p:set>
                                    <p:animEffect transition="in" filter="fade">
                                      <p:cBhvr>
                                        <p:cTn id="18" dur="1000"/>
                                        <p:tgtEl>
                                          <p:spTgt spid="3">
                                            <p:txEl>
                                              <p:pRg st="0" end="0"/>
                                            </p:txEl>
                                          </p:spTgt>
                                        </p:tgtEl>
                                      </p:cBhvr>
                                    </p:animEffect>
                                    <p:anim calcmode="lin" valueType="num">
                                      <p:cBhvr>
                                        <p:cTn id="19"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20"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3">
                                            <p:txEl>
                                              <p:pRg st="1" end="1"/>
                                            </p:txEl>
                                          </p:spTgt>
                                        </p:tgtEl>
                                        <p:attrNameLst>
                                          <p:attrName>style.visibility</p:attrName>
                                        </p:attrNameLst>
                                      </p:cBhvr>
                                      <p:to>
                                        <p:strVal val="visible"/>
                                      </p:to>
                                    </p:set>
                                    <p:animEffect transition="in" filter="fade">
                                      <p:cBhvr>
                                        <p:cTn id="25" dur="1000"/>
                                        <p:tgtEl>
                                          <p:spTgt spid="3">
                                            <p:txEl>
                                              <p:pRg st="1" end="1"/>
                                            </p:txEl>
                                          </p:spTgt>
                                        </p:tgtEl>
                                      </p:cBhvr>
                                    </p:animEffect>
                                    <p:anim calcmode="lin" valueType="num">
                                      <p:cBhvr>
                                        <p:cTn id="26"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7"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3">
                                            <p:txEl>
                                              <p:pRg st="3" end="3"/>
                                            </p:txEl>
                                          </p:spTgt>
                                        </p:tgtEl>
                                        <p:attrNameLst>
                                          <p:attrName>style.visibility</p:attrName>
                                        </p:attrNameLst>
                                      </p:cBhvr>
                                      <p:to>
                                        <p:strVal val="visible"/>
                                      </p:to>
                                    </p:set>
                                    <p:animEffect transition="in" filter="fade">
                                      <p:cBhvr>
                                        <p:cTn id="32" dur="1000"/>
                                        <p:tgtEl>
                                          <p:spTgt spid="3">
                                            <p:txEl>
                                              <p:pRg st="3" end="3"/>
                                            </p:txEl>
                                          </p:spTgt>
                                        </p:tgtEl>
                                      </p:cBhvr>
                                    </p:animEffect>
                                    <p:anim calcmode="lin" valueType="num">
                                      <p:cBhvr>
                                        <p:cTn id="33"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4"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nodeType="clickEffect">
                                  <p:stCondLst>
                                    <p:cond delay="0"/>
                                  </p:stCondLst>
                                  <p:childTnLst>
                                    <p:set>
                                      <p:cBhvr>
                                        <p:cTn id="38" dur="1" fill="hold">
                                          <p:stCondLst>
                                            <p:cond delay="0"/>
                                          </p:stCondLst>
                                        </p:cTn>
                                        <p:tgtEl>
                                          <p:spTgt spid="3">
                                            <p:txEl>
                                              <p:pRg st="2" end="2"/>
                                            </p:txEl>
                                          </p:spTgt>
                                        </p:tgtEl>
                                        <p:attrNameLst>
                                          <p:attrName>style.visibility</p:attrName>
                                        </p:attrNameLst>
                                      </p:cBhvr>
                                      <p:to>
                                        <p:strVal val="visible"/>
                                      </p:to>
                                    </p:set>
                                    <p:animEffect transition="in" filter="fade">
                                      <p:cBhvr>
                                        <p:cTn id="39" dur="1000"/>
                                        <p:tgtEl>
                                          <p:spTgt spid="3">
                                            <p:txEl>
                                              <p:pRg st="2" end="2"/>
                                            </p:txEl>
                                          </p:spTgt>
                                        </p:tgtEl>
                                      </p:cBhvr>
                                    </p:animEffect>
                                    <p:anim calcmode="lin" valueType="num">
                                      <p:cBhvr>
                                        <p:cTn id="40"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41"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par>
                          <p:cTn id="42" fill="hold">
                            <p:stCondLst>
                              <p:cond delay="1000"/>
                            </p:stCondLst>
                            <p:childTnLst>
                              <p:par>
                                <p:cTn id="43" presetID="22" presetClass="entr" presetSubtype="1" fill="hold" nodeType="afterEffect">
                                  <p:stCondLst>
                                    <p:cond delay="0"/>
                                  </p:stCondLst>
                                  <p:childTnLst>
                                    <p:set>
                                      <p:cBhvr>
                                        <p:cTn id="44" dur="1" fill="hold">
                                          <p:stCondLst>
                                            <p:cond delay="0"/>
                                          </p:stCondLst>
                                        </p:cTn>
                                        <p:tgtEl>
                                          <p:spTgt spid="4"/>
                                        </p:tgtEl>
                                        <p:attrNameLst>
                                          <p:attrName>style.visibility</p:attrName>
                                        </p:attrNameLst>
                                      </p:cBhvr>
                                      <p:to>
                                        <p:strVal val="visible"/>
                                      </p:to>
                                    </p:set>
                                    <p:animEffect transition="in" filter="wipe(up)">
                                      <p:cBhvr>
                                        <p:cTn id="4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2" descr="C:\Users\Gerhard\Documents\_Estudios Biblicos PPT\loguito.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4573885"/>
            <a:ext cx="927101" cy="56038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C:\Users\Gerhard\Documents\_Estudios Biblicos PPT\ondaWEB60.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2536" y="2571750"/>
            <a:ext cx="9702826" cy="257175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J:\Mis Docs\_Multimedia IMS\Curso Biblico PPS\Tema 10\tema 10 elementos2.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44734" b="33257"/>
          <a:stretch/>
        </p:blipFill>
        <p:spPr bwMode="auto">
          <a:xfrm>
            <a:off x="3600400" y="37793"/>
            <a:ext cx="5580112" cy="5054237"/>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3" name="2 Marcador de contenido"/>
          <p:cNvSpPr>
            <a:spLocks noGrp="1"/>
          </p:cNvSpPr>
          <p:nvPr>
            <p:ph idx="1"/>
          </p:nvPr>
        </p:nvSpPr>
        <p:spPr>
          <a:xfrm>
            <a:off x="0" y="915566"/>
            <a:ext cx="4392488" cy="3260898"/>
          </a:xfrm>
        </p:spPr>
        <p:txBody>
          <a:bodyPr>
            <a:normAutofit lnSpcReduction="10000"/>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buNone/>
            </a:pPr>
            <a:r>
              <a:rPr lang="en-US" sz="4400" b="1" dirty="0" smtClean="0">
                <a:solidFill>
                  <a:srgbClr val="C00000"/>
                </a:solidFill>
              </a:rPr>
              <a:t>	Where was this ark, the symbol of the throne of God, located? </a:t>
            </a:r>
            <a:endParaRPr lang="de-DE" sz="4400" dirty="0">
              <a:solidFill>
                <a:srgbClr val="C00000"/>
              </a:solidFill>
            </a:endParaRPr>
          </a:p>
        </p:txBody>
      </p:sp>
      <p:pic>
        <p:nvPicPr>
          <p:cNvPr id="9" name="Imagen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740352" y="4515966"/>
            <a:ext cx="1365734" cy="594069"/>
          </a:xfrm>
          <a:prstGeom prst="rect">
            <a:avLst/>
          </a:prstGeom>
        </p:spPr>
      </p:pic>
    </p:spTree>
    <p:extLst>
      <p:ext uri="{BB962C8B-B14F-4D97-AF65-F5344CB8AC3E}">
        <p14:creationId xmlns:p14="http://schemas.microsoft.com/office/powerpoint/2010/main" val="126421306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1"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up)">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2" descr="C:\Users\Gerhard\Documents\_Estudios Biblicos PPT\26 Como identificar profeta\versiculos.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3279"/>
            <a:ext cx="9146345" cy="5156779"/>
          </a:xfrm>
          <a:prstGeom prst="rect">
            <a:avLst/>
          </a:prstGeom>
          <a:noFill/>
          <a:extLst>
            <a:ext uri="{909E8E84-426E-40DD-AFC4-6F175D3DCCD1}">
              <a14:hiddenFill xmlns:a14="http://schemas.microsoft.com/office/drawing/2010/main">
                <a:solidFill>
                  <a:srgbClr val="FFFFFF"/>
                </a:solidFill>
              </a14:hiddenFill>
            </a:ext>
          </a:extLst>
        </p:spPr>
      </p:pic>
      <p:sp>
        <p:nvSpPr>
          <p:cNvPr id="5" name="1 Título"/>
          <p:cNvSpPr>
            <a:spLocks noGrp="1"/>
          </p:cNvSpPr>
          <p:nvPr>
            <p:ph type="title"/>
          </p:nvPr>
        </p:nvSpPr>
        <p:spPr>
          <a:xfrm>
            <a:off x="276672" y="96018"/>
            <a:ext cx="3863280" cy="459508"/>
          </a:xfrm>
        </p:spPr>
        <p:txBody>
          <a:bodyPr>
            <a:normAutofit/>
          </a:bodyPr>
          <a:lstStyle/>
          <a:p>
            <a:r>
              <a:rPr lang="es-ES" sz="2400" b="1" dirty="0" err="1" smtClean="0">
                <a:effectLst>
                  <a:outerShdw blurRad="38100" dist="38100" dir="2700000" algn="tl">
                    <a:srgbClr val="000000">
                      <a:alpha val="43137"/>
                    </a:srgbClr>
                  </a:outerShdw>
                </a:effectLst>
                <a:latin typeface="Myriad Pro" pitchFamily="34" charset="0"/>
              </a:rPr>
              <a:t>Hebrew</a:t>
            </a:r>
            <a:r>
              <a:rPr lang="es-ES" sz="2400" b="1" dirty="0" smtClean="0">
                <a:effectLst>
                  <a:outerShdw blurRad="38100" dist="38100" dir="2700000" algn="tl">
                    <a:srgbClr val="000000">
                      <a:alpha val="43137"/>
                    </a:srgbClr>
                  </a:outerShdw>
                </a:effectLst>
                <a:latin typeface="Myriad Pro" pitchFamily="34" charset="0"/>
              </a:rPr>
              <a:t> 9:3</a:t>
            </a:r>
            <a:endParaRPr lang="es-ES" sz="2400" b="1" dirty="0">
              <a:effectLst>
                <a:outerShdw blurRad="38100" dist="38100" dir="2700000" algn="tl">
                  <a:srgbClr val="000000">
                    <a:alpha val="43137"/>
                  </a:srgbClr>
                </a:outerShdw>
              </a:effectLst>
              <a:latin typeface="Myriad Pro" pitchFamily="34" charset="0"/>
            </a:endParaRPr>
          </a:p>
        </p:txBody>
      </p:sp>
      <p:pic>
        <p:nvPicPr>
          <p:cNvPr id="7" name="Picture 2" descr="C:\Users\Gerhard\Documents\_Estudios Biblicos PPT\ondaWEB60.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2536" y="2571750"/>
            <a:ext cx="9702826" cy="2571750"/>
          </a:xfrm>
          <a:prstGeom prst="rect">
            <a:avLst/>
          </a:prstGeom>
          <a:noFill/>
          <a:extLst>
            <a:ext uri="{909E8E84-426E-40DD-AFC4-6F175D3DCCD1}">
              <a14:hiddenFill xmlns:a14="http://schemas.microsoft.com/office/drawing/2010/main">
                <a:solidFill>
                  <a:srgbClr val="FFFFFF"/>
                </a:solidFill>
              </a14:hiddenFill>
            </a:ext>
          </a:extLst>
        </p:spPr>
      </p:pic>
      <p:sp>
        <p:nvSpPr>
          <p:cNvPr id="3" name="2 Marcador de contenido"/>
          <p:cNvSpPr>
            <a:spLocks noGrp="1"/>
          </p:cNvSpPr>
          <p:nvPr>
            <p:ph idx="1"/>
          </p:nvPr>
        </p:nvSpPr>
        <p:spPr>
          <a:xfrm>
            <a:off x="395536" y="915566"/>
            <a:ext cx="3164605" cy="4032448"/>
          </a:xfrm>
        </p:spPr>
        <p:txBody>
          <a:bodyP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indent="0">
              <a:buNone/>
            </a:pPr>
            <a:r>
              <a:rPr lang="en-US" sz="2800" b="1" i="1" dirty="0" smtClean="0">
                <a:solidFill>
                  <a:srgbClr val="C00000"/>
                </a:solidFill>
              </a:rPr>
              <a:t>“And after the second veil, the tabernacle which is called the Holiest of all.”</a:t>
            </a:r>
            <a:endParaRPr lang="de-DE" sz="2800" b="1" i="1" dirty="0">
              <a:solidFill>
                <a:srgbClr val="C00000"/>
              </a:solidFill>
            </a:endParaRPr>
          </a:p>
        </p:txBody>
      </p:sp>
      <p:pic>
        <p:nvPicPr>
          <p:cNvPr id="6" name="Picture 2" descr="J:\Mis Docs\_Multimedia IMS\Curso Biblico PPS\Tema 10\tema 10 elementos2.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44734" b="33257"/>
          <a:stretch/>
        </p:blipFill>
        <p:spPr bwMode="auto">
          <a:xfrm>
            <a:off x="3600400" y="37793"/>
            <a:ext cx="5580112" cy="5054237"/>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pic>
        <p:nvPicPr>
          <p:cNvPr id="9" name="Imagen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740352" y="4515966"/>
            <a:ext cx="1365734" cy="594069"/>
          </a:xfrm>
          <a:prstGeom prst="rect">
            <a:avLst/>
          </a:prstGeom>
        </p:spPr>
      </p:pic>
    </p:spTree>
    <p:extLst>
      <p:ext uri="{BB962C8B-B14F-4D97-AF65-F5344CB8AC3E}">
        <p14:creationId xmlns:p14="http://schemas.microsoft.com/office/powerpoint/2010/main" val="140526741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2" presetClass="entr" presetSubtype="0" fill="hold" grpId="0" nodeType="after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5" fill="hold">
                            <p:stCondLst>
                              <p:cond delay="1500"/>
                            </p:stCondLst>
                            <p:childTnLst>
                              <p:par>
                                <p:cTn id="16" presetID="22" presetClass="entr" presetSubtype="1" fill="hold" nodeType="after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up)">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build="p"/>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2" descr="C:\Users\Gerhard\Documents\_Estudios Biblicos PPT\ondaWEB60.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2536" y="2571750"/>
            <a:ext cx="9702826" cy="257175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C:\Users\Gerhard\Documents\_Estudios Biblicos PPT\loguito.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4573885"/>
            <a:ext cx="927101" cy="56038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J:\Mis Docs\_Multimedia IMS\Curso Biblico PPS\Tema 10\tema 10 santuario3.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35439" t="25000"/>
          <a:stretch/>
        </p:blipFill>
        <p:spPr bwMode="auto">
          <a:xfrm>
            <a:off x="3236360" y="0"/>
            <a:ext cx="5907640" cy="5143500"/>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3" name="2 Marcador de contenido"/>
          <p:cNvSpPr>
            <a:spLocks noGrp="1"/>
          </p:cNvSpPr>
          <p:nvPr>
            <p:ph idx="1"/>
          </p:nvPr>
        </p:nvSpPr>
        <p:spPr>
          <a:xfrm>
            <a:off x="251520" y="267494"/>
            <a:ext cx="3888432" cy="4492335"/>
          </a:xfrm>
        </p:spPr>
        <p:txBody>
          <a:bodyP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buNone/>
            </a:pPr>
            <a:r>
              <a:rPr lang="en-US" sz="4400" b="1" dirty="0" smtClean="0">
                <a:solidFill>
                  <a:srgbClr val="FFC000"/>
                </a:solidFill>
              </a:rPr>
              <a:t>	What other division did the tabernacle have? </a:t>
            </a:r>
            <a:endParaRPr lang="de-DE" sz="4400" dirty="0">
              <a:solidFill>
                <a:srgbClr val="FFC000"/>
              </a:solidFill>
            </a:endParaRPr>
          </a:p>
        </p:txBody>
      </p:sp>
      <p:pic>
        <p:nvPicPr>
          <p:cNvPr id="8" name="Imagen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740352" y="4515966"/>
            <a:ext cx="1365734" cy="594069"/>
          </a:xfrm>
          <a:prstGeom prst="rect">
            <a:avLst/>
          </a:prstGeom>
        </p:spPr>
      </p:pic>
    </p:spTree>
    <p:extLst>
      <p:ext uri="{BB962C8B-B14F-4D97-AF65-F5344CB8AC3E}">
        <p14:creationId xmlns:p14="http://schemas.microsoft.com/office/powerpoint/2010/main" val="88320911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1"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up)">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2" descr="C:\Users\Gerhard\Documents\_Estudios Biblicos PPT\26 Como identificar profeta\versiculos.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3279"/>
            <a:ext cx="9146345" cy="5156779"/>
          </a:xfrm>
          <a:prstGeom prst="rect">
            <a:avLst/>
          </a:prstGeom>
          <a:noFill/>
          <a:extLst>
            <a:ext uri="{909E8E84-426E-40DD-AFC4-6F175D3DCCD1}">
              <a14:hiddenFill xmlns:a14="http://schemas.microsoft.com/office/drawing/2010/main">
                <a:solidFill>
                  <a:srgbClr val="FFFFFF"/>
                </a:solidFill>
              </a14:hiddenFill>
            </a:ext>
          </a:extLst>
        </p:spPr>
      </p:pic>
      <p:sp>
        <p:nvSpPr>
          <p:cNvPr id="5" name="1 Título"/>
          <p:cNvSpPr>
            <a:spLocks noGrp="1"/>
          </p:cNvSpPr>
          <p:nvPr>
            <p:ph type="title"/>
          </p:nvPr>
        </p:nvSpPr>
        <p:spPr>
          <a:xfrm>
            <a:off x="276672" y="96018"/>
            <a:ext cx="3863280" cy="459508"/>
          </a:xfrm>
        </p:spPr>
        <p:txBody>
          <a:bodyPr>
            <a:normAutofit/>
          </a:bodyPr>
          <a:lstStyle/>
          <a:p>
            <a:r>
              <a:rPr lang="es-ES" sz="2400" b="1" dirty="0" err="1" smtClean="0">
                <a:effectLst>
                  <a:outerShdw blurRad="38100" dist="38100" dir="2700000" algn="tl">
                    <a:srgbClr val="000000">
                      <a:alpha val="43137"/>
                    </a:srgbClr>
                  </a:outerShdw>
                </a:effectLst>
                <a:latin typeface="Myriad Pro" pitchFamily="34" charset="0"/>
              </a:rPr>
              <a:t>Hebrew</a:t>
            </a:r>
            <a:r>
              <a:rPr lang="es-ES" sz="2400" b="1" dirty="0" smtClean="0">
                <a:effectLst>
                  <a:outerShdw blurRad="38100" dist="38100" dir="2700000" algn="tl">
                    <a:srgbClr val="000000">
                      <a:alpha val="43137"/>
                    </a:srgbClr>
                  </a:outerShdw>
                </a:effectLst>
                <a:latin typeface="Myriad Pro" pitchFamily="34" charset="0"/>
              </a:rPr>
              <a:t> 9:1-2</a:t>
            </a:r>
            <a:endParaRPr lang="es-ES" sz="2400" b="1" dirty="0">
              <a:effectLst>
                <a:outerShdw blurRad="38100" dist="38100" dir="2700000" algn="tl">
                  <a:srgbClr val="000000">
                    <a:alpha val="43137"/>
                  </a:srgbClr>
                </a:outerShdw>
              </a:effectLst>
              <a:latin typeface="Myriad Pro" pitchFamily="34" charset="0"/>
            </a:endParaRPr>
          </a:p>
        </p:txBody>
      </p:sp>
      <p:pic>
        <p:nvPicPr>
          <p:cNvPr id="7" name="Picture 2" descr="C:\Users\Gerhard\Documents\_Estudios Biblicos PPT\ondaWEB60.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2536" y="2571750"/>
            <a:ext cx="9702826" cy="257175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J:\Mis Docs\_Multimedia IMS\Curso Biblico PPS\Tema 10\tema 10 santuario3.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35439" t="25000"/>
          <a:stretch/>
        </p:blipFill>
        <p:spPr bwMode="auto">
          <a:xfrm>
            <a:off x="3491241" y="0"/>
            <a:ext cx="5907640" cy="5143500"/>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3" name="2 Marcador de contenido"/>
          <p:cNvSpPr>
            <a:spLocks noGrp="1"/>
          </p:cNvSpPr>
          <p:nvPr>
            <p:ph idx="1"/>
          </p:nvPr>
        </p:nvSpPr>
        <p:spPr>
          <a:xfrm>
            <a:off x="179512" y="771550"/>
            <a:ext cx="4392488" cy="4248472"/>
          </a:xfrm>
        </p:spPr>
        <p:txBody>
          <a:bodyP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indent="0">
              <a:buNone/>
            </a:pPr>
            <a:r>
              <a:rPr lang="en-US" sz="2400" b="1" i="1" dirty="0" smtClean="0">
                <a:solidFill>
                  <a:srgbClr val="C00000"/>
                </a:solidFill>
                <a:effectLst>
                  <a:outerShdw blurRad="38100" dist="38100" dir="2700000" algn="tl">
                    <a:srgbClr val="000000">
                      <a:alpha val="43137"/>
                    </a:srgbClr>
                  </a:outerShdw>
                </a:effectLst>
              </a:rPr>
              <a:t>" Then verily the first covenant had also ordinances of divine service, and a worldly sanctuary. </a:t>
            </a:r>
            <a:r>
              <a:rPr lang="en-US" sz="2400" b="1" i="1" baseline="30000" dirty="0" smtClean="0">
                <a:solidFill>
                  <a:srgbClr val="C00000"/>
                </a:solidFill>
                <a:effectLst>
                  <a:outerShdw blurRad="38100" dist="38100" dir="2700000" algn="tl">
                    <a:srgbClr val="000000">
                      <a:alpha val="43137"/>
                    </a:srgbClr>
                  </a:outerShdw>
                </a:effectLst>
              </a:rPr>
              <a:t> </a:t>
            </a:r>
            <a:r>
              <a:rPr lang="en-US" sz="2400" b="1" i="1" dirty="0" smtClean="0">
                <a:solidFill>
                  <a:srgbClr val="C00000"/>
                </a:solidFill>
                <a:effectLst>
                  <a:outerShdw blurRad="38100" dist="38100" dir="2700000" algn="tl">
                    <a:srgbClr val="000000">
                      <a:alpha val="43137"/>
                    </a:srgbClr>
                  </a:outerShdw>
                </a:effectLst>
              </a:rPr>
              <a:t>For there was a tabernacle made; the first, wherein was the candlestick, and the table, and the </a:t>
            </a:r>
            <a:r>
              <a:rPr lang="en-US" sz="2400" b="1" i="1" dirty="0" err="1" smtClean="0">
                <a:solidFill>
                  <a:srgbClr val="C00000"/>
                </a:solidFill>
                <a:effectLst>
                  <a:outerShdw blurRad="38100" dist="38100" dir="2700000" algn="tl">
                    <a:srgbClr val="000000">
                      <a:alpha val="43137"/>
                    </a:srgbClr>
                  </a:outerShdw>
                </a:effectLst>
              </a:rPr>
              <a:t>shewbread</a:t>
            </a:r>
            <a:r>
              <a:rPr lang="en-US" sz="2400" b="1" i="1" dirty="0" smtClean="0">
                <a:solidFill>
                  <a:srgbClr val="C00000"/>
                </a:solidFill>
                <a:effectLst>
                  <a:outerShdw blurRad="38100" dist="38100" dir="2700000" algn="tl">
                    <a:srgbClr val="000000">
                      <a:alpha val="43137"/>
                    </a:srgbClr>
                  </a:outerShdw>
                </a:effectLst>
              </a:rPr>
              <a:t>; which is called the sanctuary.”</a:t>
            </a:r>
            <a:endParaRPr lang="es-AR" sz="2400" b="1" i="1" spc="50" dirty="0">
              <a:ln w="11430"/>
              <a:solidFill>
                <a:srgbClr val="C00000"/>
              </a:solidFill>
              <a:effectLst>
                <a:outerShdw blurRad="38100" dist="38100" dir="2700000" algn="tl">
                  <a:srgbClr val="000000">
                    <a:alpha val="43137"/>
                  </a:srgbClr>
                </a:outerShdw>
              </a:effectLst>
              <a:latin typeface="Myriad Pro" pitchFamily="34" charset="0"/>
            </a:endParaRPr>
          </a:p>
        </p:txBody>
      </p:sp>
      <p:pic>
        <p:nvPicPr>
          <p:cNvPr id="9" name="Imagen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740352" y="4515966"/>
            <a:ext cx="1365734" cy="594069"/>
          </a:xfrm>
          <a:prstGeom prst="rect">
            <a:avLst/>
          </a:prstGeom>
        </p:spPr>
      </p:pic>
    </p:spTree>
    <p:extLst>
      <p:ext uri="{BB962C8B-B14F-4D97-AF65-F5344CB8AC3E}">
        <p14:creationId xmlns:p14="http://schemas.microsoft.com/office/powerpoint/2010/main" val="1854287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2" presetClass="entr" presetSubtype="0" fill="hold" grpId="0" nodeType="after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5" fill="hold">
                            <p:stCondLst>
                              <p:cond delay="1500"/>
                            </p:stCondLst>
                            <p:childTnLst>
                              <p:par>
                                <p:cTn id="16" presetID="22" presetClass="entr" presetSubtype="1" fill="hold" nodeType="after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up)">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S"/>
          </a:p>
        </p:txBody>
      </p:sp>
      <p:sp>
        <p:nvSpPr>
          <p:cNvPr id="3" name="Marcador de contenido 2"/>
          <p:cNvSpPr>
            <a:spLocks noGrp="1"/>
          </p:cNvSpPr>
          <p:nvPr>
            <p:ph idx="1"/>
          </p:nvPr>
        </p:nvSpPr>
        <p:spPr/>
        <p:txBody>
          <a:bodyPr/>
          <a:lstStyle/>
          <a:p>
            <a:endParaRPr lang="es-ES"/>
          </a:p>
        </p:txBody>
      </p:sp>
      <p:pic>
        <p:nvPicPr>
          <p:cNvPr id="4" name="Imagen 3"/>
          <p:cNvPicPr>
            <a:picLocks noChangeAspect="1"/>
          </p:cNvPicPr>
          <p:nvPr/>
        </p:nvPicPr>
        <p:blipFill>
          <a:blip r:embed="rId3" cstate="print"/>
          <a:stretch>
            <a:fillRect/>
          </a:stretch>
        </p:blipFill>
        <p:spPr>
          <a:xfrm>
            <a:off x="0" y="-51741"/>
            <a:ext cx="9143999" cy="6079875"/>
          </a:xfrm>
          <a:prstGeom prst="rect">
            <a:avLst/>
          </a:prstGeom>
        </p:spPr>
      </p:pic>
      <p:pic>
        <p:nvPicPr>
          <p:cNvPr id="5" name="Picture 2" descr="C:\Users\Gerhard\Documents\_Estudios Biblicos PPT\ondaWEB60.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2536" y="2499742"/>
            <a:ext cx="9702826" cy="2571750"/>
          </a:xfrm>
          <a:prstGeom prst="rect">
            <a:avLst/>
          </a:prstGeom>
          <a:noFill/>
          <a:extLst>
            <a:ext uri="{909E8E84-426E-40DD-AFC4-6F175D3DCCD1}">
              <a14:hiddenFill xmlns:a14="http://schemas.microsoft.com/office/drawing/2010/main">
                <a:solidFill>
                  <a:srgbClr val="FFFFFF"/>
                </a:solidFill>
              </a14:hiddenFill>
            </a:ext>
          </a:extLst>
        </p:spPr>
      </p:pic>
      <p:pic>
        <p:nvPicPr>
          <p:cNvPr id="7" name="Imagen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40352" y="4515966"/>
            <a:ext cx="1365734" cy="594069"/>
          </a:xfrm>
          <a:prstGeom prst="rect">
            <a:avLst/>
          </a:prstGeom>
        </p:spPr>
      </p:pic>
    </p:spTree>
    <p:extLst>
      <p:ext uri="{BB962C8B-B14F-4D97-AF65-F5344CB8AC3E}">
        <p14:creationId xmlns:p14="http://schemas.microsoft.com/office/powerpoint/2010/main" val="19220234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Gerhard\Documents\_Estudios Biblicos PPT\26 Como identificar profeta\versiculos.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3279"/>
            <a:ext cx="9146345" cy="5156779"/>
          </a:xfrm>
          <a:prstGeom prst="rect">
            <a:avLst/>
          </a:prstGeom>
          <a:noFill/>
          <a:extLst>
            <a:ext uri="{909E8E84-426E-40DD-AFC4-6F175D3DCCD1}">
              <a14:hiddenFill xmlns:a14="http://schemas.microsoft.com/office/drawing/2010/main">
                <a:solidFill>
                  <a:srgbClr val="FFFFFF"/>
                </a:solidFill>
              </a14:hiddenFill>
            </a:ext>
          </a:extLst>
        </p:spPr>
      </p:pic>
      <p:sp>
        <p:nvSpPr>
          <p:cNvPr id="5" name="1 Título"/>
          <p:cNvSpPr>
            <a:spLocks noGrp="1"/>
          </p:cNvSpPr>
          <p:nvPr>
            <p:ph type="title"/>
          </p:nvPr>
        </p:nvSpPr>
        <p:spPr>
          <a:xfrm>
            <a:off x="276672" y="96018"/>
            <a:ext cx="3863280" cy="459508"/>
          </a:xfrm>
        </p:spPr>
        <p:txBody>
          <a:bodyPr>
            <a:normAutofit/>
          </a:bodyPr>
          <a:lstStyle/>
          <a:p>
            <a:r>
              <a:rPr lang="es-ES" sz="2400" b="1" dirty="0" err="1" smtClean="0">
                <a:effectLst>
                  <a:outerShdw blurRad="38100" dist="38100" dir="2700000" algn="tl">
                    <a:srgbClr val="000000">
                      <a:alpha val="43137"/>
                    </a:srgbClr>
                  </a:outerShdw>
                </a:effectLst>
                <a:latin typeface="Myriad Pro" pitchFamily="34" charset="0"/>
              </a:rPr>
              <a:t>Revelation</a:t>
            </a:r>
            <a:r>
              <a:rPr lang="es-ES" sz="2400" b="1" dirty="0" smtClean="0">
                <a:effectLst>
                  <a:outerShdw blurRad="38100" dist="38100" dir="2700000" algn="tl">
                    <a:srgbClr val="000000">
                      <a:alpha val="43137"/>
                    </a:srgbClr>
                  </a:outerShdw>
                </a:effectLst>
                <a:latin typeface="Myriad Pro" pitchFamily="34" charset="0"/>
              </a:rPr>
              <a:t> 8:3 </a:t>
            </a:r>
            <a:endParaRPr lang="es-ES" sz="2400" b="1" dirty="0">
              <a:effectLst>
                <a:outerShdw blurRad="38100" dist="38100" dir="2700000" algn="tl">
                  <a:srgbClr val="000000">
                    <a:alpha val="43137"/>
                  </a:srgbClr>
                </a:outerShdw>
              </a:effectLst>
              <a:latin typeface="Myriad Pro" pitchFamily="34" charset="0"/>
            </a:endParaRPr>
          </a:p>
        </p:txBody>
      </p:sp>
      <p:pic>
        <p:nvPicPr>
          <p:cNvPr id="7" name="Picture 2" descr="C:\Users\Gerhard\Documents\_Estudios Biblicos PPT\ondaWEB60.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2536" y="2571750"/>
            <a:ext cx="9702826" cy="2571750"/>
          </a:xfrm>
          <a:prstGeom prst="rect">
            <a:avLst/>
          </a:prstGeom>
          <a:noFill/>
          <a:extLst>
            <a:ext uri="{909E8E84-426E-40DD-AFC4-6F175D3DCCD1}">
              <a14:hiddenFill xmlns:a14="http://schemas.microsoft.com/office/drawing/2010/main">
                <a:solidFill>
                  <a:srgbClr val="FFFFFF"/>
                </a:solidFill>
              </a14:hiddenFill>
            </a:ext>
          </a:extLst>
        </p:spPr>
      </p:pic>
      <p:sp>
        <p:nvSpPr>
          <p:cNvPr id="3" name="2 Marcador de contenido"/>
          <p:cNvSpPr>
            <a:spLocks noGrp="1"/>
          </p:cNvSpPr>
          <p:nvPr>
            <p:ph idx="1"/>
          </p:nvPr>
        </p:nvSpPr>
        <p:spPr>
          <a:xfrm>
            <a:off x="395536" y="771550"/>
            <a:ext cx="4824536" cy="4248472"/>
          </a:xfrm>
        </p:spPr>
        <p:txBody>
          <a:bodyP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buNone/>
            </a:pPr>
            <a:r>
              <a:rPr lang="en-US" sz="2800" b="1" i="1" dirty="0" smtClean="0">
                <a:solidFill>
                  <a:srgbClr val="C00000"/>
                </a:solidFill>
                <a:effectLst>
                  <a:outerShdw blurRad="38100" dist="38100" dir="2700000" algn="tl">
                    <a:srgbClr val="000000">
                      <a:alpha val="43137"/>
                    </a:srgbClr>
                  </a:outerShdw>
                </a:effectLst>
              </a:rPr>
              <a:t>	"And another angel came and stood at the altar, having a golden censer; and there was given unto him much incense, that he should offer it with the prayers of all saints upon the golden altar which was before the throne.”</a:t>
            </a:r>
            <a:endParaRPr lang="de-DE" sz="2800" b="1" i="1" dirty="0">
              <a:solidFill>
                <a:srgbClr val="C00000"/>
              </a:solidFill>
              <a:effectLst>
                <a:outerShdw blurRad="38100" dist="38100" dir="2700000" algn="tl">
                  <a:srgbClr val="000000">
                    <a:alpha val="43137"/>
                  </a:srgbClr>
                </a:outerShdw>
              </a:effectLst>
            </a:endParaRPr>
          </a:p>
        </p:txBody>
      </p:sp>
      <p:pic>
        <p:nvPicPr>
          <p:cNvPr id="2" name="Imagen 1"/>
          <p:cNvPicPr>
            <a:picLocks noChangeAspect="1"/>
          </p:cNvPicPr>
          <p:nvPr/>
        </p:nvPicPr>
        <p:blipFill>
          <a:blip r:embed="rId5" cstate="print"/>
          <a:stretch>
            <a:fillRect/>
          </a:stretch>
        </p:blipFill>
        <p:spPr>
          <a:xfrm>
            <a:off x="5402267" y="267494"/>
            <a:ext cx="3744078" cy="5234866"/>
          </a:xfrm>
          <a:prstGeom prst="rect">
            <a:avLst/>
          </a:prstGeom>
          <a:effectLst>
            <a:softEdge rad="635000"/>
          </a:effectLst>
        </p:spPr>
      </p:pic>
      <p:pic>
        <p:nvPicPr>
          <p:cNvPr id="9" name="Imagen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740352" y="4515966"/>
            <a:ext cx="1365734" cy="594069"/>
          </a:xfrm>
          <a:prstGeom prst="rect">
            <a:avLst/>
          </a:prstGeom>
        </p:spPr>
      </p:pic>
    </p:spTree>
    <p:extLst>
      <p:ext uri="{BB962C8B-B14F-4D97-AF65-F5344CB8AC3E}">
        <p14:creationId xmlns:p14="http://schemas.microsoft.com/office/powerpoint/2010/main" val="239427360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2" presetClass="entr" presetSubtype="0" fill="hold" grpId="0" nodeType="after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5" fill="hold">
                            <p:stCondLst>
                              <p:cond delay="1500"/>
                            </p:stCondLst>
                            <p:childTnLst>
                              <p:par>
                                <p:cTn id="16" presetID="22" presetClass="entr" presetSubtype="1" fill="hold" nodeType="after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up)">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build="p"/>
    </p:bld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8434" name="Picture 2" descr="J:\Mis Docs\_Multimedia IMS\Curso Biblico PPS\Tema 10\tema 10 elementos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18" y="0"/>
            <a:ext cx="9144001" cy="5143500"/>
          </a:xfrm>
          <a:prstGeom prst="rect">
            <a:avLst/>
          </a:prstGeom>
          <a:noFill/>
          <a:extLst>
            <a:ext uri="{909E8E84-426E-40DD-AFC4-6F175D3DCCD1}">
              <a14:hiddenFill xmlns:a14="http://schemas.microsoft.com/office/drawing/2010/main">
                <a:solidFill>
                  <a:srgbClr val="FFFFFF"/>
                </a:solidFill>
              </a14:hiddenFill>
            </a:ext>
          </a:extLst>
        </p:spPr>
      </p:pic>
      <p:sp>
        <p:nvSpPr>
          <p:cNvPr id="4" name="3 Rectángulo"/>
          <p:cNvSpPr/>
          <p:nvPr/>
        </p:nvSpPr>
        <p:spPr>
          <a:xfrm>
            <a:off x="159038" y="2866423"/>
            <a:ext cx="2324731" cy="830997"/>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lvl="0" algn="ctr"/>
            <a:r>
              <a:rPr lang="es-ES" sz="2400" b="1" i="1" spc="50" dirty="0" err="1" smtClean="0">
                <a:ln w="11430"/>
                <a:solidFill>
                  <a:srgbClr val="002060"/>
                </a:solidFill>
                <a:effectLst>
                  <a:outerShdw blurRad="76200" dist="50800" dir="5400000" algn="tl" rotWithShape="0">
                    <a:srgbClr val="000000">
                      <a:alpha val="65000"/>
                    </a:srgbClr>
                  </a:outerShdw>
                </a:effectLst>
                <a:latin typeface="Myriad Pro" pitchFamily="34" charset="0"/>
              </a:rPr>
              <a:t>Seven</a:t>
            </a:r>
            <a:r>
              <a:rPr lang="es-ES" sz="2400" b="1" i="1" spc="50" dirty="0" smtClean="0">
                <a:ln w="11430"/>
                <a:solidFill>
                  <a:srgbClr val="002060"/>
                </a:solidFill>
                <a:effectLst>
                  <a:outerShdw blurRad="76200" dist="50800" dir="5400000" algn="tl" rotWithShape="0">
                    <a:srgbClr val="000000">
                      <a:alpha val="65000"/>
                    </a:srgbClr>
                  </a:outerShdw>
                </a:effectLst>
                <a:latin typeface="Myriad Pro" pitchFamily="34" charset="0"/>
              </a:rPr>
              <a:t> </a:t>
            </a:r>
            <a:r>
              <a:rPr lang="es-ES" sz="2400" b="1" i="1" spc="50" dirty="0" err="1" smtClean="0">
                <a:ln w="11430"/>
                <a:solidFill>
                  <a:srgbClr val="002060"/>
                </a:solidFill>
                <a:effectLst>
                  <a:outerShdw blurRad="76200" dist="50800" dir="5400000" algn="tl" rotWithShape="0">
                    <a:srgbClr val="000000">
                      <a:alpha val="65000"/>
                    </a:srgbClr>
                  </a:outerShdw>
                </a:effectLst>
                <a:latin typeface="Myriad Pro" pitchFamily="34" charset="0"/>
              </a:rPr>
              <a:t>Golden</a:t>
            </a:r>
            <a:r>
              <a:rPr lang="es-ES" sz="2400" b="1" i="1" spc="50" dirty="0" smtClean="0">
                <a:ln w="11430"/>
                <a:solidFill>
                  <a:srgbClr val="002060"/>
                </a:solidFill>
                <a:effectLst>
                  <a:outerShdw blurRad="76200" dist="50800" dir="5400000" algn="tl" rotWithShape="0">
                    <a:srgbClr val="000000">
                      <a:alpha val="65000"/>
                    </a:srgbClr>
                  </a:outerShdw>
                </a:effectLst>
                <a:latin typeface="Myriad Pro" pitchFamily="34" charset="0"/>
              </a:rPr>
              <a:t> </a:t>
            </a:r>
            <a:r>
              <a:rPr lang="es-ES" sz="2400" b="1" i="1" spc="50" dirty="0" err="1" smtClean="0">
                <a:ln w="11430"/>
                <a:solidFill>
                  <a:srgbClr val="002060"/>
                </a:solidFill>
                <a:effectLst>
                  <a:outerShdw blurRad="76200" dist="50800" dir="5400000" algn="tl" rotWithShape="0">
                    <a:srgbClr val="000000">
                      <a:alpha val="65000"/>
                    </a:srgbClr>
                  </a:outerShdw>
                </a:effectLst>
                <a:latin typeface="Myriad Pro" pitchFamily="34" charset="0"/>
              </a:rPr>
              <a:t>Candlesticks</a:t>
            </a:r>
            <a:endParaRPr lang="es-ES" sz="2400" b="1" i="1" spc="50" dirty="0">
              <a:ln w="11430"/>
              <a:solidFill>
                <a:srgbClr val="FF0000"/>
              </a:solidFill>
              <a:effectLst>
                <a:outerShdw blurRad="76200" dist="50800" dir="5400000" algn="tl" rotWithShape="0">
                  <a:srgbClr val="000000">
                    <a:alpha val="65000"/>
                  </a:srgbClr>
                </a:outerShdw>
              </a:effectLst>
              <a:latin typeface="Myriad Pro" pitchFamily="34" charset="0"/>
            </a:endParaRPr>
          </a:p>
        </p:txBody>
      </p:sp>
      <p:sp>
        <p:nvSpPr>
          <p:cNvPr id="5" name="4 Rectángulo"/>
          <p:cNvSpPr/>
          <p:nvPr/>
        </p:nvSpPr>
        <p:spPr>
          <a:xfrm>
            <a:off x="179512" y="267494"/>
            <a:ext cx="3956276" cy="646331"/>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600" b="1" cap="all" spc="50" dirty="0" err="1" smtClean="0">
                <a:ln w="11430"/>
                <a:solidFill>
                  <a:srgbClr val="C00000"/>
                </a:solidFill>
                <a:effectLst>
                  <a:outerShdw blurRad="76200" dist="50800" dir="5400000" algn="tl" rotWithShape="0">
                    <a:srgbClr val="000000">
                      <a:alpha val="65000"/>
                    </a:srgbClr>
                  </a:outerShdw>
                </a:effectLst>
                <a:latin typeface="Myriad Pro" pitchFamily="34" charset="0"/>
              </a:rPr>
              <a:t>The</a:t>
            </a:r>
            <a:r>
              <a:rPr lang="es-ES" sz="3600" b="1" cap="all" spc="50" dirty="0" smtClean="0">
                <a:ln w="11430"/>
                <a:solidFill>
                  <a:srgbClr val="C00000"/>
                </a:solidFill>
                <a:effectLst>
                  <a:outerShdw blurRad="76200" dist="50800" dir="5400000" algn="tl" rotWithShape="0">
                    <a:srgbClr val="000000">
                      <a:alpha val="65000"/>
                    </a:srgbClr>
                  </a:outerShdw>
                </a:effectLst>
                <a:latin typeface="Myriad Pro" pitchFamily="34" charset="0"/>
              </a:rPr>
              <a:t>  </a:t>
            </a:r>
            <a:r>
              <a:rPr lang="es-ES" sz="3600" b="1" cap="all" spc="50" dirty="0" err="1" smtClean="0">
                <a:ln w="11430"/>
                <a:solidFill>
                  <a:srgbClr val="C00000"/>
                </a:solidFill>
                <a:effectLst>
                  <a:outerShdw blurRad="76200" dist="50800" dir="5400000" algn="tl" rotWithShape="0">
                    <a:srgbClr val="000000">
                      <a:alpha val="65000"/>
                    </a:srgbClr>
                  </a:outerShdw>
                </a:effectLst>
                <a:latin typeface="Myriad Pro" pitchFamily="34" charset="0"/>
              </a:rPr>
              <a:t>Tabernacle</a:t>
            </a:r>
            <a:endParaRPr lang="es-ES" sz="3600" b="1" cap="all" spc="50" dirty="0">
              <a:ln w="11430"/>
              <a:solidFill>
                <a:srgbClr val="C00000"/>
              </a:solidFill>
              <a:effectLst>
                <a:outerShdw blurRad="76200" dist="50800" dir="5400000" algn="tl" rotWithShape="0">
                  <a:srgbClr val="000000">
                    <a:alpha val="65000"/>
                  </a:srgbClr>
                </a:outerShdw>
              </a:effectLst>
              <a:latin typeface="Myriad Pro" pitchFamily="34" charset="0"/>
            </a:endParaRPr>
          </a:p>
        </p:txBody>
      </p:sp>
      <p:sp>
        <p:nvSpPr>
          <p:cNvPr id="17" name="16 Rectángulo"/>
          <p:cNvSpPr/>
          <p:nvPr/>
        </p:nvSpPr>
        <p:spPr>
          <a:xfrm>
            <a:off x="2123728" y="3561859"/>
            <a:ext cx="2016224" cy="954107"/>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lvl="0" algn="ctr"/>
            <a:r>
              <a:rPr lang="es-ES" sz="2800" b="1" i="1" spc="50" dirty="0" smtClean="0">
                <a:ln w="11430"/>
                <a:solidFill>
                  <a:srgbClr val="002060"/>
                </a:solidFill>
                <a:effectLst>
                  <a:outerShdw blurRad="76200" dist="50800" dir="5400000" algn="tl" rotWithShape="0">
                    <a:srgbClr val="000000">
                      <a:alpha val="65000"/>
                    </a:srgbClr>
                  </a:outerShdw>
                </a:effectLst>
                <a:latin typeface="Myriad Pro" pitchFamily="34" charset="0"/>
              </a:rPr>
              <a:t>Altar of </a:t>
            </a:r>
            <a:r>
              <a:rPr lang="es-ES" sz="2800" b="1" i="1" spc="50" dirty="0" err="1" smtClean="0">
                <a:ln w="11430"/>
                <a:solidFill>
                  <a:srgbClr val="002060"/>
                </a:solidFill>
                <a:effectLst>
                  <a:outerShdw blurRad="76200" dist="50800" dir="5400000" algn="tl" rotWithShape="0">
                    <a:srgbClr val="000000">
                      <a:alpha val="65000"/>
                    </a:srgbClr>
                  </a:outerShdw>
                </a:effectLst>
                <a:latin typeface="Myriad Pro" pitchFamily="34" charset="0"/>
              </a:rPr>
              <a:t>Incense</a:t>
            </a:r>
            <a:endParaRPr lang="es-ES" sz="2800" b="1" i="1" spc="50" dirty="0">
              <a:ln w="11430"/>
              <a:solidFill>
                <a:srgbClr val="FF0000"/>
              </a:solidFill>
              <a:effectLst>
                <a:outerShdw blurRad="76200" dist="50800" dir="5400000" algn="tl" rotWithShape="0">
                  <a:srgbClr val="000000">
                    <a:alpha val="65000"/>
                  </a:srgbClr>
                </a:outerShdw>
              </a:effectLst>
              <a:latin typeface="Myriad Pro" pitchFamily="34" charset="0"/>
            </a:endParaRPr>
          </a:p>
        </p:txBody>
      </p:sp>
      <p:sp>
        <p:nvSpPr>
          <p:cNvPr id="25" name="24 Rectángulo"/>
          <p:cNvSpPr/>
          <p:nvPr/>
        </p:nvSpPr>
        <p:spPr>
          <a:xfrm rot="1150057">
            <a:off x="5526165" y="2229530"/>
            <a:ext cx="2952328" cy="954107"/>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lvl="0" algn="ctr"/>
            <a:r>
              <a:rPr lang="es-ES" sz="2800" b="1" i="1" spc="50" dirty="0" err="1" smtClean="0">
                <a:ln w="11430"/>
                <a:solidFill>
                  <a:srgbClr val="002060"/>
                </a:solidFill>
                <a:effectLst>
                  <a:outerShdw blurRad="76200" dist="50800" dir="5400000" algn="tl" rotWithShape="0">
                    <a:srgbClr val="000000">
                      <a:alpha val="65000"/>
                    </a:srgbClr>
                  </a:outerShdw>
                </a:effectLst>
                <a:latin typeface="Myriad Pro" pitchFamily="34" charset="0"/>
              </a:rPr>
              <a:t>Ark</a:t>
            </a:r>
            <a:r>
              <a:rPr lang="es-ES" sz="2800" b="1" i="1" spc="50" dirty="0" smtClean="0">
                <a:ln w="11430"/>
                <a:solidFill>
                  <a:srgbClr val="002060"/>
                </a:solidFill>
                <a:effectLst>
                  <a:outerShdw blurRad="76200" dist="50800" dir="5400000" algn="tl" rotWithShape="0">
                    <a:srgbClr val="000000">
                      <a:alpha val="65000"/>
                    </a:srgbClr>
                  </a:outerShdw>
                </a:effectLst>
                <a:latin typeface="Myriad Pro" pitchFamily="34" charset="0"/>
              </a:rPr>
              <a:t> of </a:t>
            </a:r>
            <a:r>
              <a:rPr lang="es-ES" sz="2800" b="1" i="1" spc="50" dirty="0" err="1" smtClean="0">
                <a:ln w="11430"/>
                <a:solidFill>
                  <a:srgbClr val="002060"/>
                </a:solidFill>
                <a:effectLst>
                  <a:outerShdw blurRad="76200" dist="50800" dir="5400000" algn="tl" rotWithShape="0">
                    <a:srgbClr val="000000">
                      <a:alpha val="65000"/>
                    </a:srgbClr>
                  </a:outerShdw>
                </a:effectLst>
                <a:latin typeface="Myriad Pro" pitchFamily="34" charset="0"/>
              </a:rPr>
              <a:t>the</a:t>
            </a:r>
            <a:r>
              <a:rPr lang="es-ES" sz="2800" b="1" i="1" spc="50" dirty="0" smtClean="0">
                <a:ln w="11430"/>
                <a:solidFill>
                  <a:srgbClr val="002060"/>
                </a:solidFill>
                <a:effectLst>
                  <a:outerShdw blurRad="76200" dist="50800" dir="5400000" algn="tl" rotWithShape="0">
                    <a:srgbClr val="000000">
                      <a:alpha val="65000"/>
                    </a:srgbClr>
                  </a:outerShdw>
                </a:effectLst>
                <a:latin typeface="Myriad Pro" pitchFamily="34" charset="0"/>
              </a:rPr>
              <a:t> </a:t>
            </a:r>
            <a:r>
              <a:rPr lang="es-ES" sz="2800" b="1" i="1" spc="50" dirty="0" err="1" smtClean="0">
                <a:ln w="11430"/>
                <a:solidFill>
                  <a:srgbClr val="002060"/>
                </a:solidFill>
                <a:effectLst>
                  <a:outerShdw blurRad="76200" dist="50800" dir="5400000" algn="tl" rotWithShape="0">
                    <a:srgbClr val="000000">
                      <a:alpha val="65000"/>
                    </a:srgbClr>
                  </a:outerShdw>
                </a:effectLst>
                <a:latin typeface="Myriad Pro" pitchFamily="34" charset="0"/>
              </a:rPr>
              <a:t>Covenant</a:t>
            </a:r>
            <a:endParaRPr lang="es-ES" sz="2800" b="1" i="1" spc="50" dirty="0">
              <a:ln w="11430"/>
              <a:solidFill>
                <a:srgbClr val="FF0000"/>
              </a:solidFill>
              <a:effectLst>
                <a:outerShdw blurRad="76200" dist="50800" dir="5400000" algn="tl" rotWithShape="0">
                  <a:srgbClr val="000000">
                    <a:alpha val="65000"/>
                  </a:srgbClr>
                </a:outerShdw>
              </a:effectLst>
              <a:latin typeface="Myriad Pro" pitchFamily="34" charset="0"/>
            </a:endParaRPr>
          </a:p>
        </p:txBody>
      </p:sp>
      <p:pic>
        <p:nvPicPr>
          <p:cNvPr id="13" name="Picture 2" descr="C:\Users\Gerhard\Documents\_Estudios Biblicos PPT\ondaWEB60.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6552" y="5143500"/>
            <a:ext cx="9702826" cy="2571750"/>
          </a:xfrm>
          <a:prstGeom prst="rect">
            <a:avLst/>
          </a:prstGeom>
          <a:noFill/>
          <a:extLst>
            <a:ext uri="{909E8E84-426E-40DD-AFC4-6F175D3DCCD1}">
              <a14:hiddenFill xmlns:a14="http://schemas.microsoft.com/office/drawing/2010/main">
                <a:solidFill>
                  <a:srgbClr val="FFFFFF"/>
                </a:solidFill>
              </a14:hiddenFill>
            </a:ext>
          </a:extLst>
        </p:spPr>
      </p:pic>
      <p:sp>
        <p:nvSpPr>
          <p:cNvPr id="12" name="11 Rectángulo"/>
          <p:cNvSpPr/>
          <p:nvPr/>
        </p:nvSpPr>
        <p:spPr>
          <a:xfrm>
            <a:off x="5004048" y="3867894"/>
            <a:ext cx="3960440" cy="523220"/>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lvl="0" algn="ctr"/>
            <a:r>
              <a:rPr lang="es-ES" sz="2800" b="1" i="1" spc="50" dirty="0" err="1" smtClean="0">
                <a:ln w="11430"/>
                <a:solidFill>
                  <a:srgbClr val="002060"/>
                </a:solidFill>
                <a:effectLst>
                  <a:outerShdw blurRad="76200" dist="50800" dir="5400000" algn="tl" rotWithShape="0">
                    <a:srgbClr val="000000">
                      <a:alpha val="65000"/>
                    </a:srgbClr>
                  </a:outerShdw>
                </a:effectLst>
                <a:latin typeface="Myriad Pro" pitchFamily="34" charset="0"/>
              </a:rPr>
              <a:t>Table</a:t>
            </a:r>
            <a:r>
              <a:rPr lang="es-ES" sz="2800" b="1" i="1" spc="50" dirty="0" smtClean="0">
                <a:ln w="11430"/>
                <a:solidFill>
                  <a:srgbClr val="002060"/>
                </a:solidFill>
                <a:effectLst>
                  <a:outerShdw blurRad="76200" dist="50800" dir="5400000" algn="tl" rotWithShape="0">
                    <a:srgbClr val="000000">
                      <a:alpha val="65000"/>
                    </a:srgbClr>
                  </a:outerShdw>
                </a:effectLst>
                <a:latin typeface="Myriad Pro" pitchFamily="34" charset="0"/>
              </a:rPr>
              <a:t> of </a:t>
            </a:r>
            <a:r>
              <a:rPr lang="es-ES" sz="2800" b="1" i="1" spc="50" dirty="0" err="1" smtClean="0">
                <a:ln w="11430"/>
                <a:solidFill>
                  <a:srgbClr val="002060"/>
                </a:solidFill>
                <a:effectLst>
                  <a:outerShdw blurRad="76200" dist="50800" dir="5400000" algn="tl" rotWithShape="0">
                    <a:srgbClr val="000000">
                      <a:alpha val="65000"/>
                    </a:srgbClr>
                  </a:outerShdw>
                </a:effectLst>
                <a:latin typeface="Myriad Pro" pitchFamily="34" charset="0"/>
              </a:rPr>
              <a:t>Shewbread</a:t>
            </a:r>
            <a:endParaRPr lang="es-ES" sz="2800" b="1" i="1" spc="50" dirty="0">
              <a:ln w="11430"/>
              <a:solidFill>
                <a:srgbClr val="FF0000"/>
              </a:solidFill>
              <a:effectLst>
                <a:outerShdw blurRad="76200" dist="50800" dir="5400000" algn="tl" rotWithShape="0">
                  <a:srgbClr val="000000">
                    <a:alpha val="65000"/>
                  </a:srgbClr>
                </a:outerShdw>
              </a:effectLst>
              <a:latin typeface="Myriad Pro" pitchFamily="34" charset="0"/>
            </a:endParaRPr>
          </a:p>
        </p:txBody>
      </p:sp>
      <p:pic>
        <p:nvPicPr>
          <p:cNvPr id="10" name="Imagen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40352" y="4515966"/>
            <a:ext cx="1365734" cy="594069"/>
          </a:xfrm>
          <a:prstGeom prst="rect">
            <a:avLst/>
          </a:prstGeom>
        </p:spPr>
      </p:pic>
    </p:spTree>
    <p:extLst>
      <p:ext uri="{BB962C8B-B14F-4D97-AF65-F5344CB8AC3E}">
        <p14:creationId xmlns:p14="http://schemas.microsoft.com/office/powerpoint/2010/main" val="200709955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5"/>
                                        </p:tgtEl>
                                        <p:attrNameLst>
                                          <p:attrName>ppt_y</p:attrName>
                                        </p:attrNameLst>
                                      </p:cBhvr>
                                      <p:tavLst>
                                        <p:tav tm="0">
                                          <p:val>
                                            <p:strVal val="#ppt_y"/>
                                          </p:val>
                                        </p:tav>
                                        <p:tav tm="100000">
                                          <p:val>
                                            <p:strVal val="#ppt_y"/>
                                          </p:val>
                                        </p:tav>
                                      </p:tavLst>
                                    </p:anim>
                                    <p:anim calcmode="lin" valueType="num">
                                      <p:cBhvr>
                                        <p:cTn id="9" dur="50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5"/>
                                        </p:tgtEl>
                                      </p:cBhvr>
                                    </p:animEffect>
                                  </p:childTnLst>
                                </p:cTn>
                              </p:par>
                            </p:childTnLst>
                          </p:cTn>
                        </p:par>
                        <p:par>
                          <p:cTn id="12" fill="hold">
                            <p:stCondLst>
                              <p:cond delay="1100"/>
                            </p:stCondLst>
                            <p:childTnLst>
                              <p:par>
                                <p:cTn id="13" presetID="42" presetClass="entr" presetSubtype="0" fill="hold" grpId="0" nodeType="after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animEffect transition="in" filter="fade">
                                      <p:cBhvr>
                                        <p:cTn id="15" dur="1000"/>
                                        <p:tgtEl>
                                          <p:spTgt spid="4">
                                            <p:txEl>
                                              <p:pRg st="0" end="0"/>
                                            </p:txEl>
                                          </p:spTgt>
                                        </p:tgtEl>
                                      </p:cBhvr>
                                    </p:animEffect>
                                    <p:anim calcmode="lin" valueType="num">
                                      <p:cBhvr>
                                        <p:cTn id="16"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17"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par>
                          <p:cTn id="18" fill="hold">
                            <p:stCondLst>
                              <p:cond delay="2100"/>
                            </p:stCondLst>
                            <p:childTnLst>
                              <p:par>
                                <p:cTn id="19" presetID="42" presetClass="entr" presetSubtype="0" fill="hold" grpId="0" nodeType="afterEffect">
                                  <p:stCondLst>
                                    <p:cond delay="0"/>
                                  </p:stCondLst>
                                  <p:childTnLst>
                                    <p:set>
                                      <p:cBhvr>
                                        <p:cTn id="20" dur="1" fill="hold">
                                          <p:stCondLst>
                                            <p:cond delay="0"/>
                                          </p:stCondLst>
                                        </p:cTn>
                                        <p:tgtEl>
                                          <p:spTgt spid="12">
                                            <p:txEl>
                                              <p:pRg st="0" end="0"/>
                                            </p:txEl>
                                          </p:spTgt>
                                        </p:tgtEl>
                                        <p:attrNameLst>
                                          <p:attrName>style.visibility</p:attrName>
                                        </p:attrNameLst>
                                      </p:cBhvr>
                                      <p:to>
                                        <p:strVal val="visible"/>
                                      </p:to>
                                    </p:set>
                                    <p:animEffect transition="in" filter="fade">
                                      <p:cBhvr>
                                        <p:cTn id="21" dur="1000"/>
                                        <p:tgtEl>
                                          <p:spTgt spid="12">
                                            <p:txEl>
                                              <p:pRg st="0" end="0"/>
                                            </p:txEl>
                                          </p:spTgt>
                                        </p:tgtEl>
                                      </p:cBhvr>
                                    </p:animEffect>
                                    <p:anim calcmode="lin" valueType="num">
                                      <p:cBhvr>
                                        <p:cTn id="22" dur="1000" fill="hold"/>
                                        <p:tgtEl>
                                          <p:spTgt spid="12">
                                            <p:txEl>
                                              <p:pRg st="0" end="0"/>
                                            </p:txEl>
                                          </p:spTgt>
                                        </p:tgtEl>
                                        <p:attrNameLst>
                                          <p:attrName>ppt_x</p:attrName>
                                        </p:attrNameLst>
                                      </p:cBhvr>
                                      <p:tavLst>
                                        <p:tav tm="0">
                                          <p:val>
                                            <p:strVal val="#ppt_x"/>
                                          </p:val>
                                        </p:tav>
                                        <p:tav tm="100000">
                                          <p:val>
                                            <p:strVal val="#ppt_x"/>
                                          </p:val>
                                        </p:tav>
                                      </p:tavLst>
                                    </p:anim>
                                    <p:anim calcmode="lin" valueType="num">
                                      <p:cBhvr>
                                        <p:cTn id="23" dur="1000" fill="hold"/>
                                        <p:tgtEl>
                                          <p:spTgt spid="12">
                                            <p:txEl>
                                              <p:pRg st="0" end="0"/>
                                            </p:txEl>
                                          </p:spTgt>
                                        </p:tgtEl>
                                        <p:attrNameLst>
                                          <p:attrName>ppt_y</p:attrName>
                                        </p:attrNameLst>
                                      </p:cBhvr>
                                      <p:tavLst>
                                        <p:tav tm="0">
                                          <p:val>
                                            <p:strVal val="#ppt_y+.1"/>
                                          </p:val>
                                        </p:tav>
                                        <p:tav tm="100000">
                                          <p:val>
                                            <p:strVal val="#ppt_y"/>
                                          </p:val>
                                        </p:tav>
                                      </p:tavLst>
                                    </p:anim>
                                  </p:childTnLst>
                                </p:cTn>
                              </p:par>
                            </p:childTnLst>
                          </p:cTn>
                        </p:par>
                        <p:par>
                          <p:cTn id="24" fill="hold">
                            <p:stCondLst>
                              <p:cond delay="3100"/>
                            </p:stCondLst>
                            <p:childTnLst>
                              <p:par>
                                <p:cTn id="25" presetID="42" presetClass="entr" presetSubtype="0" fill="hold" grpId="0" nodeType="afterEffect">
                                  <p:stCondLst>
                                    <p:cond delay="0"/>
                                  </p:stCondLst>
                                  <p:childTnLst>
                                    <p:set>
                                      <p:cBhvr>
                                        <p:cTn id="26" dur="1" fill="hold">
                                          <p:stCondLst>
                                            <p:cond delay="0"/>
                                          </p:stCondLst>
                                        </p:cTn>
                                        <p:tgtEl>
                                          <p:spTgt spid="17">
                                            <p:txEl>
                                              <p:pRg st="0" end="0"/>
                                            </p:txEl>
                                          </p:spTgt>
                                        </p:tgtEl>
                                        <p:attrNameLst>
                                          <p:attrName>style.visibility</p:attrName>
                                        </p:attrNameLst>
                                      </p:cBhvr>
                                      <p:to>
                                        <p:strVal val="visible"/>
                                      </p:to>
                                    </p:set>
                                    <p:animEffect transition="in" filter="fade">
                                      <p:cBhvr>
                                        <p:cTn id="27" dur="1000"/>
                                        <p:tgtEl>
                                          <p:spTgt spid="17">
                                            <p:txEl>
                                              <p:pRg st="0" end="0"/>
                                            </p:txEl>
                                          </p:spTgt>
                                        </p:tgtEl>
                                      </p:cBhvr>
                                    </p:animEffect>
                                    <p:anim calcmode="lin" valueType="num">
                                      <p:cBhvr>
                                        <p:cTn id="28" dur="1000" fill="hold"/>
                                        <p:tgtEl>
                                          <p:spTgt spid="17">
                                            <p:txEl>
                                              <p:pRg st="0" end="0"/>
                                            </p:txEl>
                                          </p:spTgt>
                                        </p:tgtEl>
                                        <p:attrNameLst>
                                          <p:attrName>ppt_x</p:attrName>
                                        </p:attrNameLst>
                                      </p:cBhvr>
                                      <p:tavLst>
                                        <p:tav tm="0">
                                          <p:val>
                                            <p:strVal val="#ppt_x"/>
                                          </p:val>
                                        </p:tav>
                                        <p:tav tm="100000">
                                          <p:val>
                                            <p:strVal val="#ppt_x"/>
                                          </p:val>
                                        </p:tav>
                                      </p:tavLst>
                                    </p:anim>
                                    <p:anim calcmode="lin" valueType="num">
                                      <p:cBhvr>
                                        <p:cTn id="29" dur="1000" fill="hold"/>
                                        <p:tgtEl>
                                          <p:spTgt spid="17">
                                            <p:txEl>
                                              <p:pRg st="0" end="0"/>
                                            </p:txEl>
                                          </p:spTgt>
                                        </p:tgtEl>
                                        <p:attrNameLst>
                                          <p:attrName>ppt_y</p:attrName>
                                        </p:attrNameLst>
                                      </p:cBhvr>
                                      <p:tavLst>
                                        <p:tav tm="0">
                                          <p:val>
                                            <p:strVal val="#ppt_y+.1"/>
                                          </p:val>
                                        </p:tav>
                                        <p:tav tm="100000">
                                          <p:val>
                                            <p:strVal val="#ppt_y"/>
                                          </p:val>
                                        </p:tav>
                                      </p:tavLst>
                                    </p:anim>
                                  </p:childTnLst>
                                </p:cTn>
                              </p:par>
                            </p:childTnLst>
                          </p:cTn>
                        </p:par>
                        <p:par>
                          <p:cTn id="30" fill="hold">
                            <p:stCondLst>
                              <p:cond delay="4100"/>
                            </p:stCondLst>
                            <p:childTnLst>
                              <p:par>
                                <p:cTn id="31" presetID="42" presetClass="entr" presetSubtype="0" fill="hold" grpId="0" nodeType="afterEffect">
                                  <p:stCondLst>
                                    <p:cond delay="0"/>
                                  </p:stCondLst>
                                  <p:childTnLst>
                                    <p:set>
                                      <p:cBhvr>
                                        <p:cTn id="32" dur="1" fill="hold">
                                          <p:stCondLst>
                                            <p:cond delay="0"/>
                                          </p:stCondLst>
                                        </p:cTn>
                                        <p:tgtEl>
                                          <p:spTgt spid="25">
                                            <p:txEl>
                                              <p:pRg st="0" end="0"/>
                                            </p:txEl>
                                          </p:spTgt>
                                        </p:tgtEl>
                                        <p:attrNameLst>
                                          <p:attrName>style.visibility</p:attrName>
                                        </p:attrNameLst>
                                      </p:cBhvr>
                                      <p:to>
                                        <p:strVal val="visible"/>
                                      </p:to>
                                    </p:set>
                                    <p:animEffect transition="in" filter="fade">
                                      <p:cBhvr>
                                        <p:cTn id="33" dur="1000"/>
                                        <p:tgtEl>
                                          <p:spTgt spid="25">
                                            <p:txEl>
                                              <p:pRg st="0" end="0"/>
                                            </p:txEl>
                                          </p:spTgt>
                                        </p:tgtEl>
                                      </p:cBhvr>
                                    </p:animEffect>
                                    <p:anim calcmode="lin" valueType="num">
                                      <p:cBhvr>
                                        <p:cTn id="34" dur="1000" fill="hold"/>
                                        <p:tgtEl>
                                          <p:spTgt spid="25">
                                            <p:txEl>
                                              <p:pRg st="0" end="0"/>
                                            </p:txEl>
                                          </p:spTgt>
                                        </p:tgtEl>
                                        <p:attrNameLst>
                                          <p:attrName>ppt_x</p:attrName>
                                        </p:attrNameLst>
                                      </p:cBhvr>
                                      <p:tavLst>
                                        <p:tav tm="0">
                                          <p:val>
                                            <p:strVal val="#ppt_x"/>
                                          </p:val>
                                        </p:tav>
                                        <p:tav tm="100000">
                                          <p:val>
                                            <p:strVal val="#ppt_x"/>
                                          </p:val>
                                        </p:tav>
                                      </p:tavLst>
                                    </p:anim>
                                    <p:anim calcmode="lin" valueType="num">
                                      <p:cBhvr>
                                        <p:cTn id="35" dur="1000" fill="hold"/>
                                        <p:tgtEl>
                                          <p:spTgt spid="25">
                                            <p:txEl>
                                              <p:pRg st="0" end="0"/>
                                            </p:txEl>
                                          </p:spTgt>
                                        </p:tgtEl>
                                        <p:attrNameLst>
                                          <p:attrName>ppt_y</p:attrName>
                                        </p:attrNameLst>
                                      </p:cBhvr>
                                      <p:tavLst>
                                        <p:tav tm="0">
                                          <p:val>
                                            <p:strVal val="#ppt_y+.1"/>
                                          </p:val>
                                        </p:tav>
                                        <p:tav tm="100000">
                                          <p:val>
                                            <p:strVal val="#ppt_y"/>
                                          </p:val>
                                        </p:tav>
                                      </p:tavLst>
                                    </p:anim>
                                  </p:childTnLst>
                                </p:cTn>
                              </p:par>
                            </p:childTnLst>
                          </p:cTn>
                        </p:par>
                        <p:par>
                          <p:cTn id="36" fill="hold">
                            <p:stCondLst>
                              <p:cond delay="5100"/>
                            </p:stCondLst>
                            <p:childTnLst>
                              <p:par>
                                <p:cTn id="37" presetID="22" presetClass="entr" presetSubtype="1" fill="hold" nodeType="after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wipe(up)">
                                      <p:cBhvr>
                                        <p:cTn id="3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5" grpId="0"/>
      <p:bldP spid="17" grpId="0" build="p"/>
      <p:bldP spid="25" grpId="0" build="p"/>
      <p:bldP spid="12" grpId="0" build="p"/>
    </p:bld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2" descr="C:\Users\Gerhard\Documents\_Estudios Biblicos PPT\26 Como identificar profeta\versiculos.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3279"/>
            <a:ext cx="9146345" cy="5156779"/>
          </a:xfrm>
          <a:prstGeom prst="rect">
            <a:avLst/>
          </a:prstGeom>
          <a:noFill/>
          <a:extLst>
            <a:ext uri="{909E8E84-426E-40DD-AFC4-6F175D3DCCD1}">
              <a14:hiddenFill xmlns:a14="http://schemas.microsoft.com/office/drawing/2010/main">
                <a:solidFill>
                  <a:srgbClr val="FFFFFF"/>
                </a:solidFill>
              </a14:hiddenFill>
            </a:ext>
          </a:extLst>
        </p:spPr>
      </p:pic>
      <p:sp>
        <p:nvSpPr>
          <p:cNvPr id="5" name="1 Título"/>
          <p:cNvSpPr>
            <a:spLocks noGrp="1"/>
          </p:cNvSpPr>
          <p:nvPr>
            <p:ph type="title"/>
          </p:nvPr>
        </p:nvSpPr>
        <p:spPr>
          <a:xfrm>
            <a:off x="276672" y="51470"/>
            <a:ext cx="3863280" cy="459508"/>
          </a:xfrm>
        </p:spPr>
        <p:txBody>
          <a:bodyPr>
            <a:normAutofit/>
          </a:bodyPr>
          <a:lstStyle/>
          <a:p>
            <a:r>
              <a:rPr lang="es-ES" sz="2400" b="1" dirty="0" err="1" smtClean="0">
                <a:effectLst>
                  <a:outerShdw blurRad="38100" dist="38100" dir="2700000" algn="tl">
                    <a:srgbClr val="000000">
                      <a:alpha val="43137"/>
                    </a:srgbClr>
                  </a:outerShdw>
                </a:effectLst>
                <a:latin typeface="Myriad Pro" pitchFamily="34" charset="0"/>
              </a:rPr>
              <a:t>Exodus</a:t>
            </a:r>
            <a:r>
              <a:rPr lang="es-ES" sz="2400" b="1" dirty="0" smtClean="0">
                <a:effectLst>
                  <a:outerShdw blurRad="38100" dist="38100" dir="2700000" algn="tl">
                    <a:srgbClr val="000000">
                      <a:alpha val="43137"/>
                    </a:srgbClr>
                  </a:outerShdw>
                </a:effectLst>
                <a:latin typeface="Myriad Pro" pitchFamily="34" charset="0"/>
              </a:rPr>
              <a:t> 26:1</a:t>
            </a:r>
            <a:r>
              <a:rPr lang="es-ES" sz="2400" b="1" dirty="0">
                <a:effectLst>
                  <a:outerShdw blurRad="38100" dist="38100" dir="2700000" algn="tl">
                    <a:srgbClr val="000000">
                      <a:alpha val="43137"/>
                    </a:srgbClr>
                  </a:outerShdw>
                </a:effectLst>
                <a:latin typeface="Myriad Pro" pitchFamily="34" charset="0"/>
              </a:rPr>
              <a:t>, 7, </a:t>
            </a:r>
            <a:r>
              <a:rPr lang="es-ES" sz="2400" b="1" dirty="0" smtClean="0">
                <a:effectLst>
                  <a:outerShdw blurRad="38100" dist="38100" dir="2700000" algn="tl">
                    <a:srgbClr val="000000">
                      <a:alpha val="43137"/>
                    </a:srgbClr>
                  </a:outerShdw>
                </a:effectLst>
                <a:latin typeface="Myriad Pro" pitchFamily="34" charset="0"/>
              </a:rPr>
              <a:t>14</a:t>
            </a:r>
            <a:endParaRPr lang="es-ES" sz="2400" b="1" dirty="0">
              <a:effectLst>
                <a:outerShdw blurRad="38100" dist="38100" dir="2700000" algn="tl">
                  <a:srgbClr val="000000">
                    <a:alpha val="43137"/>
                  </a:srgbClr>
                </a:outerShdw>
              </a:effectLst>
              <a:latin typeface="Myriad Pro" pitchFamily="34" charset="0"/>
            </a:endParaRPr>
          </a:p>
        </p:txBody>
      </p:sp>
      <p:pic>
        <p:nvPicPr>
          <p:cNvPr id="7" name="Picture 2" descr="C:\Users\Gerhard\Documents\_Estudios Biblicos PPT\ondaWEB60.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2536" y="2571750"/>
            <a:ext cx="9702826" cy="257175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J:\Mis Docs\_Multimedia IMS\Curso Biblico PPS\Tema 10\tema 10 santuario3.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35439" t="25000"/>
          <a:stretch/>
        </p:blipFill>
        <p:spPr bwMode="auto">
          <a:xfrm>
            <a:off x="5868144" y="446337"/>
            <a:ext cx="4882347" cy="4250826"/>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3" name="2 Marcador de contenido"/>
          <p:cNvSpPr>
            <a:spLocks noGrp="1"/>
          </p:cNvSpPr>
          <p:nvPr>
            <p:ph idx="1"/>
          </p:nvPr>
        </p:nvSpPr>
        <p:spPr>
          <a:xfrm>
            <a:off x="107504" y="843558"/>
            <a:ext cx="6552728" cy="4176464"/>
          </a:xfrm>
        </p:spPr>
        <p:txBody>
          <a:bodyP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buNone/>
            </a:pPr>
            <a:r>
              <a:rPr lang="en-US" sz="2400" b="1" i="1" dirty="0" smtClean="0">
                <a:solidFill>
                  <a:srgbClr val="C00000"/>
                </a:solidFill>
                <a:effectLst>
                  <a:outerShdw blurRad="38100" dist="38100" dir="2700000" algn="tl">
                    <a:srgbClr val="000000">
                      <a:alpha val="43137"/>
                    </a:srgbClr>
                  </a:outerShdw>
                </a:effectLst>
              </a:rPr>
              <a:t>	“Moreover thou </a:t>
            </a:r>
            <a:r>
              <a:rPr lang="en-US" sz="2400" b="1" i="1" dirty="0" err="1" smtClean="0">
                <a:solidFill>
                  <a:srgbClr val="C00000"/>
                </a:solidFill>
                <a:effectLst>
                  <a:outerShdw blurRad="38100" dist="38100" dir="2700000" algn="tl">
                    <a:srgbClr val="000000">
                      <a:alpha val="43137"/>
                    </a:srgbClr>
                  </a:outerShdw>
                </a:effectLst>
              </a:rPr>
              <a:t>shalt</a:t>
            </a:r>
            <a:r>
              <a:rPr lang="en-US" sz="2400" b="1" i="1" dirty="0" smtClean="0">
                <a:solidFill>
                  <a:srgbClr val="C00000"/>
                </a:solidFill>
                <a:effectLst>
                  <a:outerShdw blurRad="38100" dist="38100" dir="2700000" algn="tl">
                    <a:srgbClr val="000000">
                      <a:alpha val="43137"/>
                    </a:srgbClr>
                  </a:outerShdw>
                </a:effectLst>
              </a:rPr>
              <a:t> make the tabernacle with ten curtains of fine twined linen, and blue, and purple, and scarlet: with </a:t>
            </a:r>
            <a:r>
              <a:rPr lang="en-US" sz="2400" b="1" i="1" dirty="0" err="1" smtClean="0">
                <a:solidFill>
                  <a:srgbClr val="C00000"/>
                </a:solidFill>
                <a:effectLst>
                  <a:outerShdw blurRad="38100" dist="38100" dir="2700000" algn="tl">
                    <a:srgbClr val="000000">
                      <a:alpha val="43137"/>
                    </a:srgbClr>
                  </a:outerShdw>
                </a:effectLst>
              </a:rPr>
              <a:t>cherubims</a:t>
            </a:r>
            <a:r>
              <a:rPr lang="en-US" sz="2400" b="1" i="1" dirty="0" smtClean="0">
                <a:solidFill>
                  <a:srgbClr val="C00000"/>
                </a:solidFill>
                <a:effectLst>
                  <a:outerShdw blurRad="38100" dist="38100" dir="2700000" algn="tl">
                    <a:srgbClr val="000000">
                      <a:alpha val="43137"/>
                    </a:srgbClr>
                  </a:outerShdw>
                </a:effectLst>
              </a:rPr>
              <a:t> of cunning work </a:t>
            </a:r>
            <a:r>
              <a:rPr lang="en-US" sz="2400" b="1" i="1" dirty="0" err="1" smtClean="0">
                <a:solidFill>
                  <a:srgbClr val="C00000"/>
                </a:solidFill>
                <a:effectLst>
                  <a:outerShdw blurRad="38100" dist="38100" dir="2700000" algn="tl">
                    <a:srgbClr val="000000">
                      <a:alpha val="43137"/>
                    </a:srgbClr>
                  </a:outerShdw>
                </a:effectLst>
              </a:rPr>
              <a:t>shalt</a:t>
            </a:r>
            <a:r>
              <a:rPr lang="en-US" sz="2400" b="1" i="1" dirty="0" smtClean="0">
                <a:solidFill>
                  <a:srgbClr val="C00000"/>
                </a:solidFill>
                <a:effectLst>
                  <a:outerShdw blurRad="38100" dist="38100" dir="2700000" algn="tl">
                    <a:srgbClr val="000000">
                      <a:alpha val="43137"/>
                    </a:srgbClr>
                  </a:outerShdw>
                </a:effectLst>
              </a:rPr>
              <a:t> thou make them. And thou </a:t>
            </a:r>
            <a:r>
              <a:rPr lang="en-US" sz="2400" b="1" i="1" dirty="0" err="1" smtClean="0">
                <a:solidFill>
                  <a:srgbClr val="C00000"/>
                </a:solidFill>
                <a:effectLst>
                  <a:outerShdw blurRad="38100" dist="38100" dir="2700000" algn="tl">
                    <a:srgbClr val="000000">
                      <a:alpha val="43137"/>
                    </a:srgbClr>
                  </a:outerShdw>
                </a:effectLst>
              </a:rPr>
              <a:t>shalt</a:t>
            </a:r>
            <a:r>
              <a:rPr lang="en-US" sz="2400" b="1" i="1" dirty="0" smtClean="0">
                <a:solidFill>
                  <a:srgbClr val="C00000"/>
                </a:solidFill>
                <a:effectLst>
                  <a:outerShdw blurRad="38100" dist="38100" dir="2700000" algn="tl">
                    <a:srgbClr val="000000">
                      <a:alpha val="43137"/>
                    </a:srgbClr>
                  </a:outerShdw>
                </a:effectLst>
              </a:rPr>
              <a:t> make curtains of goats' hair to be a covering upon the tabernacle: eleven curtains </a:t>
            </a:r>
            <a:r>
              <a:rPr lang="en-US" sz="2400" b="1" i="1" dirty="0" err="1" smtClean="0">
                <a:solidFill>
                  <a:srgbClr val="C00000"/>
                </a:solidFill>
                <a:effectLst>
                  <a:outerShdw blurRad="38100" dist="38100" dir="2700000" algn="tl">
                    <a:srgbClr val="000000">
                      <a:alpha val="43137"/>
                    </a:srgbClr>
                  </a:outerShdw>
                </a:effectLst>
              </a:rPr>
              <a:t>shalt</a:t>
            </a:r>
            <a:r>
              <a:rPr lang="en-US" sz="2400" b="1" i="1" dirty="0" smtClean="0">
                <a:solidFill>
                  <a:srgbClr val="C00000"/>
                </a:solidFill>
                <a:effectLst>
                  <a:outerShdw blurRad="38100" dist="38100" dir="2700000" algn="tl">
                    <a:srgbClr val="000000">
                      <a:alpha val="43137"/>
                    </a:srgbClr>
                  </a:outerShdw>
                </a:effectLst>
              </a:rPr>
              <a:t> thou make.</a:t>
            </a:r>
            <a:r>
              <a:rPr lang="en-US" sz="2400" b="1" i="1" baseline="30000" dirty="0" smtClean="0">
                <a:solidFill>
                  <a:srgbClr val="C00000"/>
                </a:solidFill>
                <a:effectLst>
                  <a:outerShdw blurRad="38100" dist="38100" dir="2700000" algn="tl">
                    <a:srgbClr val="000000">
                      <a:alpha val="43137"/>
                    </a:srgbClr>
                  </a:outerShdw>
                </a:effectLst>
              </a:rPr>
              <a:t>  </a:t>
            </a:r>
            <a:r>
              <a:rPr lang="en-US" sz="2400" b="1" i="1" dirty="0" smtClean="0">
                <a:solidFill>
                  <a:srgbClr val="C00000"/>
                </a:solidFill>
                <a:effectLst>
                  <a:outerShdw blurRad="38100" dist="38100" dir="2700000" algn="tl">
                    <a:srgbClr val="000000">
                      <a:alpha val="43137"/>
                    </a:srgbClr>
                  </a:outerShdw>
                </a:effectLst>
              </a:rPr>
              <a:t>And thou </a:t>
            </a:r>
            <a:r>
              <a:rPr lang="en-US" sz="2400" b="1" i="1" dirty="0" err="1" smtClean="0">
                <a:solidFill>
                  <a:srgbClr val="C00000"/>
                </a:solidFill>
                <a:effectLst>
                  <a:outerShdw blurRad="38100" dist="38100" dir="2700000" algn="tl">
                    <a:srgbClr val="000000">
                      <a:alpha val="43137"/>
                    </a:srgbClr>
                  </a:outerShdw>
                </a:effectLst>
              </a:rPr>
              <a:t>shalt</a:t>
            </a:r>
            <a:r>
              <a:rPr lang="en-US" sz="2400" b="1" i="1" dirty="0" smtClean="0">
                <a:solidFill>
                  <a:srgbClr val="C00000"/>
                </a:solidFill>
                <a:effectLst>
                  <a:outerShdw blurRad="38100" dist="38100" dir="2700000" algn="tl">
                    <a:srgbClr val="000000">
                      <a:alpha val="43137"/>
                    </a:srgbClr>
                  </a:outerShdw>
                </a:effectLst>
              </a:rPr>
              <a:t> make a covering for the tent of rams' skins dyed red, and a covering above of badgers' skins.”</a:t>
            </a:r>
            <a:endParaRPr lang="de-DE" sz="2400" b="1" i="1" dirty="0">
              <a:solidFill>
                <a:srgbClr val="C00000"/>
              </a:solidFill>
              <a:effectLst>
                <a:outerShdw blurRad="38100" dist="38100" dir="2700000" algn="tl">
                  <a:srgbClr val="000000">
                    <a:alpha val="43137"/>
                  </a:srgbClr>
                </a:outerShdw>
              </a:effectLst>
            </a:endParaRPr>
          </a:p>
        </p:txBody>
      </p:sp>
      <p:pic>
        <p:nvPicPr>
          <p:cNvPr id="10" name="Imagen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740352" y="4515966"/>
            <a:ext cx="1365734" cy="594069"/>
          </a:xfrm>
          <a:prstGeom prst="rect">
            <a:avLst/>
          </a:prstGeom>
        </p:spPr>
      </p:pic>
    </p:spTree>
    <p:extLst>
      <p:ext uri="{BB962C8B-B14F-4D97-AF65-F5344CB8AC3E}">
        <p14:creationId xmlns:p14="http://schemas.microsoft.com/office/powerpoint/2010/main" val="175571755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2" presetClass="entr" presetSubtype="0" fill="hold" grpId="0" nodeType="after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5" fill="hold">
                            <p:stCondLst>
                              <p:cond delay="1500"/>
                            </p:stCondLst>
                            <p:childTnLst>
                              <p:par>
                                <p:cTn id="16" presetID="22" presetClass="entr" presetSubtype="1" fill="hold" nodeType="after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up)">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build="p"/>
    </p:bld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2" descr="C:\Users\Gerhard\Documents\_Estudios Biblicos PPT\26 Como identificar profeta\versiculos.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3279"/>
            <a:ext cx="9146345" cy="5156779"/>
          </a:xfrm>
          <a:prstGeom prst="rect">
            <a:avLst/>
          </a:prstGeom>
          <a:noFill/>
          <a:extLst>
            <a:ext uri="{909E8E84-426E-40DD-AFC4-6F175D3DCCD1}">
              <a14:hiddenFill xmlns:a14="http://schemas.microsoft.com/office/drawing/2010/main">
                <a:solidFill>
                  <a:srgbClr val="FFFFFF"/>
                </a:solidFill>
              </a14:hiddenFill>
            </a:ext>
          </a:extLst>
        </p:spPr>
      </p:pic>
      <p:sp>
        <p:nvSpPr>
          <p:cNvPr id="5" name="1 Título"/>
          <p:cNvSpPr>
            <a:spLocks noGrp="1"/>
          </p:cNvSpPr>
          <p:nvPr>
            <p:ph type="title"/>
          </p:nvPr>
        </p:nvSpPr>
        <p:spPr>
          <a:xfrm>
            <a:off x="276672" y="51470"/>
            <a:ext cx="3863280" cy="459508"/>
          </a:xfrm>
        </p:spPr>
        <p:txBody>
          <a:bodyPr>
            <a:normAutofit/>
          </a:bodyPr>
          <a:lstStyle/>
          <a:p>
            <a:r>
              <a:rPr lang="es-ES" sz="2400" b="1" dirty="0">
                <a:effectLst>
                  <a:outerShdw blurRad="38100" dist="38100" dir="2700000" algn="tl">
                    <a:srgbClr val="000000">
                      <a:alpha val="43137"/>
                    </a:srgbClr>
                  </a:outerShdw>
                </a:effectLst>
                <a:latin typeface="Myriad Pro" pitchFamily="34" charset="0"/>
              </a:rPr>
              <a:t>Éxodo 26:15, 29-30</a:t>
            </a:r>
          </a:p>
        </p:txBody>
      </p:sp>
      <p:pic>
        <p:nvPicPr>
          <p:cNvPr id="7" name="Picture 2" descr="C:\Users\Gerhard\Documents\_Estudios Biblicos PPT\ondaWEB60.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2536" y="2571750"/>
            <a:ext cx="9702826" cy="257175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J:\Mis Docs\_Multimedia IMS\Curso Biblico PPS\Tema 10\tema 10 santuario3.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35439" t="25000"/>
          <a:stretch/>
        </p:blipFill>
        <p:spPr bwMode="auto">
          <a:xfrm>
            <a:off x="5868144" y="446337"/>
            <a:ext cx="4882347" cy="4250826"/>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3" name="2 Marcador de contenido"/>
          <p:cNvSpPr>
            <a:spLocks noGrp="1"/>
          </p:cNvSpPr>
          <p:nvPr>
            <p:ph idx="1"/>
          </p:nvPr>
        </p:nvSpPr>
        <p:spPr>
          <a:xfrm>
            <a:off x="323528" y="843558"/>
            <a:ext cx="6336704" cy="4176464"/>
          </a:xfrm>
        </p:spPr>
        <p:txBody>
          <a:bodyP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indent="0">
              <a:buNone/>
            </a:pPr>
            <a:r>
              <a:rPr lang="en-US" b="1" i="1" dirty="0" smtClean="0">
                <a:solidFill>
                  <a:srgbClr val="C00000"/>
                </a:solidFill>
                <a:effectLst>
                  <a:outerShdw blurRad="38100" dist="38100" dir="2700000" algn="tl">
                    <a:srgbClr val="000000">
                      <a:alpha val="43137"/>
                    </a:srgbClr>
                  </a:outerShdw>
                </a:effectLst>
              </a:rPr>
              <a:t>“And thou </a:t>
            </a:r>
            <a:r>
              <a:rPr lang="en-US" b="1" i="1" dirty="0" err="1" smtClean="0">
                <a:solidFill>
                  <a:srgbClr val="C00000"/>
                </a:solidFill>
                <a:effectLst>
                  <a:outerShdw blurRad="38100" dist="38100" dir="2700000" algn="tl">
                    <a:srgbClr val="000000">
                      <a:alpha val="43137"/>
                    </a:srgbClr>
                  </a:outerShdw>
                </a:effectLst>
              </a:rPr>
              <a:t>shalt</a:t>
            </a:r>
            <a:r>
              <a:rPr lang="en-US" b="1" i="1" dirty="0" smtClean="0">
                <a:solidFill>
                  <a:srgbClr val="C00000"/>
                </a:solidFill>
                <a:effectLst>
                  <a:outerShdw blurRad="38100" dist="38100" dir="2700000" algn="tl">
                    <a:srgbClr val="000000">
                      <a:alpha val="43137"/>
                    </a:srgbClr>
                  </a:outerShdw>
                </a:effectLst>
              </a:rPr>
              <a:t> make boards for the tabernacle of </a:t>
            </a:r>
            <a:r>
              <a:rPr lang="en-US" b="1" i="1" dirty="0" err="1" smtClean="0">
                <a:solidFill>
                  <a:srgbClr val="C00000"/>
                </a:solidFill>
                <a:effectLst>
                  <a:outerShdw blurRad="38100" dist="38100" dir="2700000" algn="tl">
                    <a:srgbClr val="000000">
                      <a:alpha val="43137"/>
                    </a:srgbClr>
                  </a:outerShdw>
                </a:effectLst>
              </a:rPr>
              <a:t>acasia</a:t>
            </a:r>
            <a:r>
              <a:rPr lang="en-US" b="1" i="1" dirty="0" smtClean="0">
                <a:solidFill>
                  <a:srgbClr val="C00000"/>
                </a:solidFill>
                <a:effectLst>
                  <a:outerShdw blurRad="38100" dist="38100" dir="2700000" algn="tl">
                    <a:srgbClr val="000000">
                      <a:alpha val="43137"/>
                    </a:srgbClr>
                  </a:outerShdw>
                </a:effectLst>
              </a:rPr>
              <a:t> wood standing up.</a:t>
            </a:r>
            <a:r>
              <a:rPr lang="en-US" b="1" i="1" baseline="30000" dirty="0" smtClean="0">
                <a:solidFill>
                  <a:srgbClr val="C00000"/>
                </a:solidFill>
                <a:effectLst>
                  <a:outerShdw blurRad="38100" dist="38100" dir="2700000" algn="tl">
                    <a:srgbClr val="000000">
                      <a:alpha val="43137"/>
                    </a:srgbClr>
                  </a:outerShdw>
                </a:effectLst>
              </a:rPr>
              <a:t>  </a:t>
            </a:r>
            <a:r>
              <a:rPr lang="en-US" b="1" i="1" dirty="0" smtClean="0">
                <a:solidFill>
                  <a:srgbClr val="C00000"/>
                </a:solidFill>
                <a:effectLst>
                  <a:outerShdw blurRad="38100" dist="38100" dir="2700000" algn="tl">
                    <a:srgbClr val="000000">
                      <a:alpha val="43137"/>
                    </a:srgbClr>
                  </a:outerShdw>
                </a:effectLst>
              </a:rPr>
              <a:t>And thou </a:t>
            </a:r>
            <a:r>
              <a:rPr lang="en-US" b="1" i="1" dirty="0" err="1" smtClean="0">
                <a:solidFill>
                  <a:srgbClr val="C00000"/>
                </a:solidFill>
                <a:effectLst>
                  <a:outerShdw blurRad="38100" dist="38100" dir="2700000" algn="tl">
                    <a:srgbClr val="000000">
                      <a:alpha val="43137"/>
                    </a:srgbClr>
                  </a:outerShdw>
                </a:effectLst>
              </a:rPr>
              <a:t>shalt</a:t>
            </a:r>
            <a:r>
              <a:rPr lang="en-US" b="1" i="1" dirty="0" smtClean="0">
                <a:solidFill>
                  <a:srgbClr val="C00000"/>
                </a:solidFill>
                <a:effectLst>
                  <a:outerShdw blurRad="38100" dist="38100" dir="2700000" algn="tl">
                    <a:srgbClr val="000000">
                      <a:alpha val="43137"/>
                    </a:srgbClr>
                  </a:outerShdw>
                </a:effectLst>
              </a:rPr>
              <a:t> overlay the boards with gold, and make their rings of gold for places for the bars: and thou </a:t>
            </a:r>
            <a:r>
              <a:rPr lang="en-US" b="1" i="1" dirty="0" err="1" smtClean="0">
                <a:solidFill>
                  <a:srgbClr val="C00000"/>
                </a:solidFill>
                <a:effectLst>
                  <a:outerShdw blurRad="38100" dist="38100" dir="2700000" algn="tl">
                    <a:srgbClr val="000000">
                      <a:alpha val="43137"/>
                    </a:srgbClr>
                  </a:outerShdw>
                </a:effectLst>
              </a:rPr>
              <a:t>shalt</a:t>
            </a:r>
            <a:r>
              <a:rPr lang="en-US" b="1" i="1" dirty="0" smtClean="0">
                <a:solidFill>
                  <a:srgbClr val="C00000"/>
                </a:solidFill>
                <a:effectLst>
                  <a:outerShdw blurRad="38100" dist="38100" dir="2700000" algn="tl">
                    <a:srgbClr val="000000">
                      <a:alpha val="43137"/>
                    </a:srgbClr>
                  </a:outerShdw>
                </a:effectLst>
              </a:rPr>
              <a:t> overlay the bars with gold. And thou </a:t>
            </a:r>
            <a:r>
              <a:rPr lang="en-US" b="1" i="1" dirty="0" err="1" smtClean="0">
                <a:solidFill>
                  <a:srgbClr val="C00000"/>
                </a:solidFill>
                <a:effectLst>
                  <a:outerShdw blurRad="38100" dist="38100" dir="2700000" algn="tl">
                    <a:srgbClr val="000000">
                      <a:alpha val="43137"/>
                    </a:srgbClr>
                  </a:outerShdw>
                </a:effectLst>
              </a:rPr>
              <a:t>shalt</a:t>
            </a:r>
            <a:r>
              <a:rPr lang="en-US" b="1" i="1" dirty="0" smtClean="0">
                <a:solidFill>
                  <a:srgbClr val="C00000"/>
                </a:solidFill>
                <a:effectLst>
                  <a:outerShdw blurRad="38100" dist="38100" dir="2700000" algn="tl">
                    <a:srgbClr val="000000">
                      <a:alpha val="43137"/>
                    </a:srgbClr>
                  </a:outerShdw>
                </a:effectLst>
              </a:rPr>
              <a:t> rear up the tabernacle according to the fashion thereof which was </a:t>
            </a:r>
            <a:r>
              <a:rPr lang="en-US" b="1" i="1" dirty="0" err="1" smtClean="0">
                <a:solidFill>
                  <a:srgbClr val="C00000"/>
                </a:solidFill>
                <a:effectLst>
                  <a:outerShdw blurRad="38100" dist="38100" dir="2700000" algn="tl">
                    <a:srgbClr val="000000">
                      <a:alpha val="43137"/>
                    </a:srgbClr>
                  </a:outerShdw>
                </a:effectLst>
              </a:rPr>
              <a:t>shewed</a:t>
            </a:r>
            <a:r>
              <a:rPr lang="en-US" b="1" i="1" dirty="0" smtClean="0">
                <a:solidFill>
                  <a:srgbClr val="C00000"/>
                </a:solidFill>
                <a:effectLst>
                  <a:outerShdw blurRad="38100" dist="38100" dir="2700000" algn="tl">
                    <a:srgbClr val="000000">
                      <a:alpha val="43137"/>
                    </a:srgbClr>
                  </a:outerShdw>
                </a:effectLst>
              </a:rPr>
              <a:t> thee in the mount.”</a:t>
            </a:r>
            <a:endParaRPr lang="de-DE" b="1" i="1" dirty="0" smtClean="0">
              <a:solidFill>
                <a:srgbClr val="C00000"/>
              </a:solidFill>
              <a:effectLst>
                <a:outerShdw blurRad="38100" dist="38100" dir="2700000" algn="tl">
                  <a:srgbClr val="000000">
                    <a:alpha val="43137"/>
                  </a:srgbClr>
                </a:outerShdw>
              </a:effectLst>
            </a:endParaRPr>
          </a:p>
          <a:p>
            <a:pPr marL="0" indent="0">
              <a:buNone/>
            </a:pPr>
            <a:endParaRPr lang="es-AR"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a:p>
            <a:pPr marL="0" indent="0">
              <a:buNone/>
            </a:pPr>
            <a:endParaRPr lang="es-AR" b="1" i="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pic>
        <p:nvPicPr>
          <p:cNvPr id="10" name="Imagen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740352" y="4515966"/>
            <a:ext cx="1365734" cy="594069"/>
          </a:xfrm>
          <a:prstGeom prst="rect">
            <a:avLst/>
          </a:prstGeom>
        </p:spPr>
      </p:pic>
    </p:spTree>
    <p:extLst>
      <p:ext uri="{BB962C8B-B14F-4D97-AF65-F5344CB8AC3E}">
        <p14:creationId xmlns:p14="http://schemas.microsoft.com/office/powerpoint/2010/main" val="276682757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2" presetClass="entr" presetSubtype="0" fill="hold" grpId="0" nodeType="after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5" fill="hold">
                            <p:stCondLst>
                              <p:cond delay="1500"/>
                            </p:stCondLst>
                            <p:childTnLst>
                              <p:par>
                                <p:cTn id="16" presetID="22" presetClass="entr" presetSubtype="1" fill="hold" nodeType="after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up)">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Gerhard\Documents\_Estudios Biblicos PPT\26 Como identificar profeta\versiculos.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3279"/>
            <a:ext cx="9146345" cy="5156779"/>
          </a:xfrm>
          <a:prstGeom prst="rect">
            <a:avLst/>
          </a:prstGeom>
          <a:noFill/>
          <a:extLst>
            <a:ext uri="{909E8E84-426E-40DD-AFC4-6F175D3DCCD1}">
              <a14:hiddenFill xmlns:a14="http://schemas.microsoft.com/office/drawing/2010/main">
                <a:solidFill>
                  <a:srgbClr val="FFFFFF"/>
                </a:solidFill>
              </a14:hiddenFill>
            </a:ext>
          </a:extLst>
        </p:spPr>
      </p:pic>
      <p:sp>
        <p:nvSpPr>
          <p:cNvPr id="5" name="1 Título"/>
          <p:cNvSpPr>
            <a:spLocks noGrp="1"/>
          </p:cNvSpPr>
          <p:nvPr>
            <p:ph type="title"/>
          </p:nvPr>
        </p:nvSpPr>
        <p:spPr>
          <a:xfrm>
            <a:off x="276672" y="51470"/>
            <a:ext cx="3863280" cy="459508"/>
          </a:xfrm>
        </p:spPr>
        <p:txBody>
          <a:bodyPr>
            <a:normAutofit/>
          </a:bodyPr>
          <a:lstStyle/>
          <a:p>
            <a:r>
              <a:rPr lang="es-AR" sz="2400" b="1" dirty="0" smtClean="0">
                <a:effectLst>
                  <a:outerShdw blurRad="38100" dist="38100" dir="2700000" algn="tl">
                    <a:srgbClr val="000000">
                      <a:alpha val="43137"/>
                    </a:srgbClr>
                  </a:outerShdw>
                </a:effectLst>
                <a:latin typeface="Myriad Pro" pitchFamily="34" charset="0"/>
              </a:rPr>
              <a:t>John 10:9; </a:t>
            </a:r>
            <a:r>
              <a:rPr lang="es-AR" sz="2400" b="1" dirty="0">
                <a:effectLst>
                  <a:outerShdw blurRad="38100" dist="38100" dir="2700000" algn="tl">
                    <a:srgbClr val="000000">
                      <a:alpha val="43137"/>
                    </a:srgbClr>
                  </a:outerShdw>
                </a:effectLst>
                <a:latin typeface="Myriad Pro" pitchFamily="34" charset="0"/>
              </a:rPr>
              <a:t>1 </a:t>
            </a:r>
            <a:r>
              <a:rPr lang="es-AR" sz="2400" b="1" dirty="0" smtClean="0">
                <a:effectLst>
                  <a:outerShdw blurRad="38100" dist="38100" dir="2700000" algn="tl">
                    <a:srgbClr val="000000">
                      <a:alpha val="43137"/>
                    </a:srgbClr>
                  </a:outerShdw>
                </a:effectLst>
                <a:latin typeface="Myriad Pro" pitchFamily="34" charset="0"/>
              </a:rPr>
              <a:t>Timothy2:4 </a:t>
            </a:r>
            <a:endParaRPr lang="es-ES" sz="2400" b="1" dirty="0">
              <a:effectLst>
                <a:outerShdw blurRad="38100" dist="38100" dir="2700000" algn="tl">
                  <a:srgbClr val="000000">
                    <a:alpha val="43137"/>
                  </a:srgbClr>
                </a:outerShdw>
              </a:effectLst>
              <a:latin typeface="Myriad Pro" pitchFamily="34" charset="0"/>
            </a:endParaRPr>
          </a:p>
        </p:txBody>
      </p:sp>
      <p:pic>
        <p:nvPicPr>
          <p:cNvPr id="7" name="Picture 2" descr="C:\Users\Gerhard\Documents\_Estudios Biblicos PPT\ondaWEB60.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2536" y="2571750"/>
            <a:ext cx="9702826" cy="257175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J:\Mis Docs\_Multimedia IMS\Curso Biblico PPS\Tema 10\tema 10 santuario3.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35439" t="25000"/>
          <a:stretch/>
        </p:blipFill>
        <p:spPr bwMode="auto">
          <a:xfrm>
            <a:off x="4099291" y="281224"/>
            <a:ext cx="5370582" cy="4675909"/>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3" name="2 Marcador de contenido"/>
          <p:cNvSpPr>
            <a:spLocks noGrp="1"/>
          </p:cNvSpPr>
          <p:nvPr>
            <p:ph idx="1"/>
          </p:nvPr>
        </p:nvSpPr>
        <p:spPr>
          <a:xfrm>
            <a:off x="323528" y="1131590"/>
            <a:ext cx="4248472" cy="2952328"/>
          </a:xfrm>
        </p:spPr>
        <p:txBody>
          <a:bodyP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indent="0">
              <a:buNone/>
            </a:pPr>
            <a:r>
              <a:rPr lang="en-US" sz="2800" b="1" i="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“I am the door: by me if any man enter in, he shall be saved, </a:t>
            </a:r>
            <a:r>
              <a:rPr lang="es-AR" sz="2800" b="1" i="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t>
            </a:r>
            <a:r>
              <a:rPr lang="en-US" sz="2800" b="1" i="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who will have all men to be saved, and to come unto the knowledge of the truth.</a:t>
            </a:r>
            <a:r>
              <a:rPr lang="es-AR" sz="2800" b="1" i="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a:t>
            </a:r>
            <a:endParaRPr lang="es-AR" sz="28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pic>
        <p:nvPicPr>
          <p:cNvPr id="10" name="Imagen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740352" y="4515966"/>
            <a:ext cx="1365734" cy="594069"/>
          </a:xfrm>
          <a:prstGeom prst="rect">
            <a:avLst/>
          </a:prstGeom>
        </p:spPr>
      </p:pic>
    </p:spTree>
    <p:extLst>
      <p:ext uri="{BB962C8B-B14F-4D97-AF65-F5344CB8AC3E}">
        <p14:creationId xmlns:p14="http://schemas.microsoft.com/office/powerpoint/2010/main" val="268938237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1" fill="hold" nodeType="after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up)">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122" name="Picture 2" descr="Resultado de imagen para arco iris"/>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13821"/>
          <a:stretch/>
        </p:blipFill>
        <p:spPr bwMode="auto">
          <a:xfrm flipH="1">
            <a:off x="683568" y="-19036"/>
            <a:ext cx="8460432" cy="5153309"/>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pic>
        <p:nvPicPr>
          <p:cNvPr id="5" name="Picture 2" descr="C:\Users\Gerhard\Documents\_Estudios Biblicos PPT\ondaWEB60.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2536" y="2571750"/>
            <a:ext cx="9702826" cy="2571750"/>
          </a:xfrm>
          <a:prstGeom prst="rect">
            <a:avLst/>
          </a:prstGeom>
          <a:noFill/>
          <a:extLst>
            <a:ext uri="{909E8E84-426E-40DD-AFC4-6F175D3DCCD1}">
              <a14:hiddenFill xmlns:a14="http://schemas.microsoft.com/office/drawing/2010/main">
                <a:solidFill>
                  <a:srgbClr val="FFFFFF"/>
                </a:solidFill>
              </a14:hiddenFill>
            </a:ext>
          </a:extLst>
        </p:spPr>
      </p:pic>
      <p:sp>
        <p:nvSpPr>
          <p:cNvPr id="3" name="2 Marcador de contenido"/>
          <p:cNvSpPr>
            <a:spLocks noGrp="1"/>
          </p:cNvSpPr>
          <p:nvPr>
            <p:ph idx="1"/>
          </p:nvPr>
        </p:nvSpPr>
        <p:spPr>
          <a:xfrm>
            <a:off x="1547664" y="1059582"/>
            <a:ext cx="5976664" cy="3132348"/>
          </a:xfrm>
        </p:spPr>
        <p:txBody>
          <a:bodyP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indent="0">
              <a:buNone/>
            </a:pPr>
            <a:r>
              <a:rPr lang="en-US" sz="4000" b="1" dirty="0" smtClean="0">
                <a:solidFill>
                  <a:srgbClr val="002060"/>
                </a:solidFill>
              </a:rPr>
              <a:t>What element, described in Revelation, surrounds the throne of God and gives us joy and hope?</a:t>
            </a:r>
            <a:endParaRPr lang="de-DE" sz="4000" dirty="0">
              <a:solidFill>
                <a:srgbClr val="002060"/>
              </a:solidFill>
            </a:endParaRPr>
          </a:p>
        </p:txBody>
      </p:sp>
      <p:pic>
        <p:nvPicPr>
          <p:cNvPr id="4" name="Picture 2" descr="C:\Users\Gerhard\Documents\_Estudios Biblicos PPT\loguito.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4573885"/>
            <a:ext cx="927101" cy="560387"/>
          </a:xfrm>
          <a:prstGeom prst="rect">
            <a:avLst/>
          </a:prstGeom>
          <a:noFill/>
          <a:extLst>
            <a:ext uri="{909E8E84-426E-40DD-AFC4-6F175D3DCCD1}">
              <a14:hiddenFill xmlns:a14="http://schemas.microsoft.com/office/drawing/2010/main">
                <a:solidFill>
                  <a:srgbClr val="FFFFFF"/>
                </a:solidFill>
              </a14:hiddenFill>
            </a:ext>
          </a:extLst>
        </p:spPr>
      </p:pic>
      <p:pic>
        <p:nvPicPr>
          <p:cNvPr id="7" name="Imagen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740352" y="4515966"/>
            <a:ext cx="1365734" cy="594069"/>
          </a:xfrm>
          <a:prstGeom prst="rect">
            <a:avLst/>
          </a:prstGeom>
        </p:spPr>
      </p:pic>
    </p:spTree>
    <p:extLst>
      <p:ext uri="{BB962C8B-B14F-4D97-AF65-F5344CB8AC3E}">
        <p14:creationId xmlns:p14="http://schemas.microsoft.com/office/powerpoint/2010/main" val="247754745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125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2250"/>
                            </p:stCondLst>
                            <p:childTnLst>
                              <p:par>
                                <p:cTn id="11" presetID="22" presetClass="entr" presetSubtype="1"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up)">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2" descr="C:\Users\Gerhard\Documents\_Estudios Biblicos PPT\26 Como identificar profeta\versiculos.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45" y="1"/>
            <a:ext cx="9146345" cy="514349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Resultado de imagen para arco iris"/>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13821"/>
          <a:stretch/>
        </p:blipFill>
        <p:spPr bwMode="auto">
          <a:xfrm flipH="1">
            <a:off x="-125963" y="-72554"/>
            <a:ext cx="9306475" cy="5668640"/>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5" name="1 Título"/>
          <p:cNvSpPr>
            <a:spLocks noGrp="1"/>
          </p:cNvSpPr>
          <p:nvPr>
            <p:ph type="title"/>
          </p:nvPr>
        </p:nvSpPr>
        <p:spPr>
          <a:xfrm>
            <a:off x="276672" y="96018"/>
            <a:ext cx="3863280" cy="459508"/>
          </a:xfrm>
        </p:spPr>
        <p:txBody>
          <a:bodyPr>
            <a:normAutofit/>
          </a:bodyPr>
          <a:lstStyle/>
          <a:p>
            <a:r>
              <a:rPr lang="es-ES" sz="2400" b="1" dirty="0" err="1" smtClean="0">
                <a:effectLst>
                  <a:outerShdw blurRad="38100" dist="38100" dir="2700000" algn="tl">
                    <a:srgbClr val="000000">
                      <a:alpha val="43137"/>
                    </a:srgbClr>
                  </a:outerShdw>
                </a:effectLst>
                <a:latin typeface="Myriad Pro" pitchFamily="34" charset="0"/>
              </a:rPr>
              <a:t>Revelation</a:t>
            </a:r>
            <a:r>
              <a:rPr lang="es-ES" sz="2400" b="1" dirty="0" smtClean="0">
                <a:effectLst>
                  <a:outerShdw blurRad="38100" dist="38100" dir="2700000" algn="tl">
                    <a:srgbClr val="000000">
                      <a:alpha val="43137"/>
                    </a:srgbClr>
                  </a:outerShdw>
                </a:effectLst>
                <a:latin typeface="Myriad Pro" pitchFamily="34" charset="0"/>
              </a:rPr>
              <a:t> 4:3 </a:t>
            </a:r>
            <a:r>
              <a:rPr lang="es-ES" sz="2400" b="1" dirty="0" err="1" smtClean="0">
                <a:effectLst>
                  <a:outerShdw blurRad="38100" dist="38100" dir="2700000" algn="tl">
                    <a:srgbClr val="000000">
                      <a:alpha val="43137"/>
                    </a:srgbClr>
                  </a:outerShdw>
                </a:effectLst>
                <a:latin typeface="Myriad Pro" pitchFamily="34" charset="0"/>
              </a:rPr>
              <a:t>l.p.</a:t>
            </a:r>
            <a:endParaRPr lang="es-ES" sz="2400" b="1" dirty="0">
              <a:effectLst>
                <a:outerShdw blurRad="38100" dist="38100" dir="2700000" algn="tl">
                  <a:srgbClr val="000000">
                    <a:alpha val="43137"/>
                  </a:srgbClr>
                </a:outerShdw>
              </a:effectLst>
              <a:latin typeface="Myriad Pro" pitchFamily="34" charset="0"/>
            </a:endParaRPr>
          </a:p>
        </p:txBody>
      </p:sp>
      <p:pic>
        <p:nvPicPr>
          <p:cNvPr id="7" name="Picture 2" descr="C:\Users\Gerhard\Documents\_Estudios Biblicos PPT\ondaWEB60.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2536" y="2571750"/>
            <a:ext cx="9702826" cy="2571750"/>
          </a:xfrm>
          <a:prstGeom prst="rect">
            <a:avLst/>
          </a:prstGeom>
          <a:noFill/>
          <a:extLst>
            <a:ext uri="{909E8E84-426E-40DD-AFC4-6F175D3DCCD1}">
              <a14:hiddenFill xmlns:a14="http://schemas.microsoft.com/office/drawing/2010/main">
                <a:solidFill>
                  <a:srgbClr val="FFFFFF"/>
                </a:solidFill>
              </a14:hiddenFill>
            </a:ext>
          </a:extLst>
        </p:spPr>
      </p:pic>
      <p:sp>
        <p:nvSpPr>
          <p:cNvPr id="3" name="2 Marcador de contenido"/>
          <p:cNvSpPr>
            <a:spLocks noGrp="1"/>
          </p:cNvSpPr>
          <p:nvPr>
            <p:ph idx="1"/>
          </p:nvPr>
        </p:nvSpPr>
        <p:spPr>
          <a:xfrm>
            <a:off x="899592" y="987574"/>
            <a:ext cx="3816424" cy="2880320"/>
          </a:xfrm>
        </p:spPr>
        <p:txBody>
          <a:bodyP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indent="0">
              <a:buNone/>
            </a:pPr>
            <a:r>
              <a:rPr lang="en-US" sz="2800" b="1" i="1" dirty="0" smtClean="0">
                <a:solidFill>
                  <a:srgbClr val="C00000"/>
                </a:solidFill>
                <a:effectLst>
                  <a:outerShdw blurRad="38100" dist="38100" dir="2700000" algn="tl">
                    <a:srgbClr val="000000">
                      <a:alpha val="43137"/>
                    </a:srgbClr>
                  </a:outerShdw>
                </a:effectLst>
              </a:rPr>
              <a:t>“And he that sat was to look upon like a jasper and a sardine stone: and there was a rainbow round about the throne, in sight like unto an emerald.” </a:t>
            </a:r>
            <a:endParaRPr lang="es-AR" sz="2800" b="1" i="1" spc="50" dirty="0">
              <a:ln w="11430"/>
              <a:solidFill>
                <a:srgbClr val="C00000"/>
              </a:solidFill>
              <a:effectLst>
                <a:outerShdw blurRad="38100" dist="38100" dir="2700000" algn="tl">
                  <a:srgbClr val="000000">
                    <a:alpha val="43137"/>
                  </a:srgbClr>
                </a:outerShdw>
              </a:effectLst>
              <a:latin typeface="Myriad Pro" pitchFamily="34" charset="0"/>
            </a:endParaRPr>
          </a:p>
        </p:txBody>
      </p:sp>
      <p:pic>
        <p:nvPicPr>
          <p:cNvPr id="10" name="Imagen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740352" y="4515966"/>
            <a:ext cx="1365734" cy="594069"/>
          </a:xfrm>
          <a:prstGeom prst="rect">
            <a:avLst/>
          </a:prstGeom>
        </p:spPr>
      </p:pic>
    </p:spTree>
    <p:extLst>
      <p:ext uri="{BB962C8B-B14F-4D97-AF65-F5344CB8AC3E}">
        <p14:creationId xmlns:p14="http://schemas.microsoft.com/office/powerpoint/2010/main" val="230727173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2" presetClass="entr" presetSubtype="0" fill="hold" grpId="0" nodeType="after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5" fill="hold">
                            <p:stCondLst>
                              <p:cond delay="1500"/>
                            </p:stCondLst>
                            <p:childTnLst>
                              <p:par>
                                <p:cTn id="16" presetID="22" presetClass="entr" presetSubtype="1" fill="hold" nodeType="after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up)">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build="p"/>
    </p:bld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170" name="Picture 2" descr="Resultado de imagen para arco iri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3999" cy="514917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C:\Users\Gerhard\Documents\_Estudios Biblicos PPT\ondaWEB60.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2536" y="2571750"/>
            <a:ext cx="9702826" cy="2571750"/>
          </a:xfrm>
          <a:prstGeom prst="rect">
            <a:avLst/>
          </a:prstGeom>
          <a:noFill/>
          <a:extLst>
            <a:ext uri="{909E8E84-426E-40DD-AFC4-6F175D3DCCD1}">
              <a14:hiddenFill xmlns:a14="http://schemas.microsoft.com/office/drawing/2010/main">
                <a:solidFill>
                  <a:srgbClr val="FFFFFF"/>
                </a:solidFill>
              </a14:hiddenFill>
            </a:ext>
          </a:extLst>
        </p:spPr>
      </p:pic>
      <p:sp>
        <p:nvSpPr>
          <p:cNvPr id="3" name="2 Marcador de contenido"/>
          <p:cNvSpPr>
            <a:spLocks noGrp="1"/>
          </p:cNvSpPr>
          <p:nvPr>
            <p:ph idx="1"/>
          </p:nvPr>
        </p:nvSpPr>
        <p:spPr>
          <a:xfrm>
            <a:off x="395536" y="627534"/>
            <a:ext cx="7920880" cy="4392488"/>
          </a:xfrm>
        </p:spPr>
        <p:txBody>
          <a:bodyP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indent="0">
              <a:buNone/>
            </a:pPr>
            <a:r>
              <a:rPr lang="en-US" sz="3200" b="1" dirty="0" smtClean="0">
                <a:solidFill>
                  <a:srgbClr val="002060"/>
                </a:solidFill>
              </a:rPr>
              <a:t>Just as the rainbow in the cloud is formed by the union of sunlight and rain, likewise, the rainbow surrounding the throne represents the combined power of mercy and justice. </a:t>
            </a:r>
            <a:endParaRPr lang="es-AR" sz="3200" b="1" i="1" spc="50" dirty="0">
              <a:ln w="11430"/>
              <a:solidFill>
                <a:srgbClr val="002060"/>
              </a:solidFill>
              <a:effectLst>
                <a:outerShdw blurRad="76200" dist="50800" dir="5400000" algn="tl" rotWithShape="0">
                  <a:srgbClr val="000000">
                    <a:alpha val="65000"/>
                  </a:srgbClr>
                </a:outerShdw>
              </a:effectLst>
              <a:latin typeface="Myriad Pro" pitchFamily="34" charset="0"/>
            </a:endParaRPr>
          </a:p>
        </p:txBody>
      </p:sp>
      <p:pic>
        <p:nvPicPr>
          <p:cNvPr id="6" name="Picture 2" descr="C:\Users\Gerhard\Documents\_Estudios Biblicos PPT\loguito.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4573885"/>
            <a:ext cx="927101" cy="560387"/>
          </a:xfrm>
          <a:prstGeom prst="rect">
            <a:avLst/>
          </a:prstGeom>
          <a:noFill/>
          <a:extLst>
            <a:ext uri="{909E8E84-426E-40DD-AFC4-6F175D3DCCD1}">
              <a14:hiddenFill xmlns:a14="http://schemas.microsoft.com/office/drawing/2010/main">
                <a:solidFill>
                  <a:srgbClr val="FFFFFF"/>
                </a:solidFill>
              </a14:hiddenFill>
            </a:ext>
          </a:extLst>
        </p:spPr>
      </p:pic>
      <p:pic>
        <p:nvPicPr>
          <p:cNvPr id="8" name="Imagen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740352" y="4515966"/>
            <a:ext cx="1365734" cy="594069"/>
          </a:xfrm>
          <a:prstGeom prst="rect">
            <a:avLst/>
          </a:prstGeom>
        </p:spPr>
      </p:pic>
    </p:spTree>
    <p:extLst>
      <p:ext uri="{BB962C8B-B14F-4D97-AF65-F5344CB8AC3E}">
        <p14:creationId xmlns:p14="http://schemas.microsoft.com/office/powerpoint/2010/main" val="377710749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750"/>
                                        <p:tgtEl>
                                          <p:spTgt spid="3">
                                            <p:txEl>
                                              <p:pRg st="0" end="0"/>
                                            </p:txEl>
                                          </p:spTgt>
                                        </p:tgtEl>
                                      </p:cBhvr>
                                    </p:animEffect>
                                  </p:childTnLst>
                                </p:cTn>
                              </p:par>
                            </p:childTnLst>
                          </p:cTn>
                        </p:par>
                        <p:par>
                          <p:cTn id="8" fill="hold">
                            <p:stCondLst>
                              <p:cond delay="2750"/>
                            </p:stCondLst>
                            <p:childTnLst>
                              <p:par>
                                <p:cTn id="9" presetID="22" presetClass="entr" presetSubtype="1"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3" descr="J:\Mis Docs\_Multimedia IMS\Curso Biblico PPS\Tema 10\tema 10 santuario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 y="0"/>
            <a:ext cx="9144001" cy="514350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C:\Users\Gerhard\Documents\_Sitio WEB\Recursos\ondaWEB.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9512" y="3723878"/>
            <a:ext cx="9198822" cy="1728192"/>
          </a:xfrm>
          <a:prstGeom prst="rect">
            <a:avLst/>
          </a:prstGeom>
          <a:noFill/>
          <a:extLst>
            <a:ext uri="{909E8E84-426E-40DD-AFC4-6F175D3DCCD1}">
              <a14:hiddenFill xmlns:a14="http://schemas.microsoft.com/office/drawing/2010/main">
                <a:solidFill>
                  <a:srgbClr val="FFFFFF"/>
                </a:solidFill>
              </a14:hiddenFill>
            </a:ext>
          </a:extLst>
        </p:spPr>
      </p:pic>
      <p:sp>
        <p:nvSpPr>
          <p:cNvPr id="5" name="4 Paralelogramo"/>
          <p:cNvSpPr/>
          <p:nvPr/>
        </p:nvSpPr>
        <p:spPr>
          <a:xfrm rot="20290349" flipV="1">
            <a:off x="-39630" y="2878796"/>
            <a:ext cx="7915963" cy="347573"/>
          </a:xfrm>
          <a:prstGeom prst="parallelogram">
            <a:avLst>
              <a:gd name="adj" fmla="val 86698"/>
            </a:avLst>
          </a:prstGeom>
          <a:gradFill flip="none" rotWithShape="1">
            <a:gsLst>
              <a:gs pos="0">
                <a:srgbClr val="C00000">
                  <a:shade val="30000"/>
                  <a:satMod val="115000"/>
                  <a:alpha val="72000"/>
                </a:srgbClr>
              </a:gs>
              <a:gs pos="50000">
                <a:srgbClr val="C00000">
                  <a:shade val="67500"/>
                  <a:satMod val="115000"/>
                  <a:alpha val="46000"/>
                </a:srgbClr>
              </a:gs>
              <a:gs pos="81000">
                <a:srgbClr val="CA0000">
                  <a:alpha val="40000"/>
                </a:srgbClr>
              </a:gs>
              <a:gs pos="100000">
                <a:srgbClr val="C00000">
                  <a:shade val="100000"/>
                  <a:satMod val="115000"/>
                  <a:alpha val="0"/>
                  <a:lumMod val="100000"/>
                </a:srgb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 name="5 Paralelogramo"/>
          <p:cNvSpPr/>
          <p:nvPr/>
        </p:nvSpPr>
        <p:spPr>
          <a:xfrm rot="735934">
            <a:off x="3996919" y="2224789"/>
            <a:ext cx="3250040" cy="358458"/>
          </a:xfrm>
          <a:prstGeom prst="parallelogram">
            <a:avLst>
              <a:gd name="adj" fmla="val 158058"/>
            </a:avLst>
          </a:prstGeom>
          <a:gradFill flip="none" rotWithShape="1">
            <a:gsLst>
              <a:gs pos="8000">
                <a:srgbClr val="7D0000">
                  <a:alpha val="28000"/>
                </a:srgbClr>
              </a:gs>
              <a:gs pos="0">
                <a:srgbClr val="C00000">
                  <a:shade val="30000"/>
                  <a:satMod val="115000"/>
                  <a:alpha val="0"/>
                </a:srgbClr>
              </a:gs>
              <a:gs pos="50000">
                <a:srgbClr val="C00000">
                  <a:shade val="67500"/>
                  <a:satMod val="115000"/>
                  <a:alpha val="46000"/>
                </a:srgbClr>
              </a:gs>
              <a:gs pos="81000">
                <a:srgbClr val="CA0000">
                  <a:alpha val="69000"/>
                </a:srgbClr>
              </a:gs>
              <a:gs pos="100000">
                <a:srgbClr val="C00000">
                  <a:shade val="100000"/>
                  <a:satMod val="115000"/>
                  <a:lumMod val="100000"/>
                  <a:alpha val="60000"/>
                </a:srgb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 name="6 Rectángulo"/>
          <p:cNvSpPr/>
          <p:nvPr/>
        </p:nvSpPr>
        <p:spPr>
          <a:xfrm>
            <a:off x="1691680" y="4299942"/>
            <a:ext cx="6001515" cy="646331"/>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600" b="1" spc="50" dirty="0" err="1" smtClean="0">
                <a:ln w="11430"/>
                <a:solidFill>
                  <a:srgbClr val="C00000"/>
                </a:solidFill>
                <a:effectLst>
                  <a:outerShdw blurRad="76200" dist="50800" dir="5400000" algn="tl" rotWithShape="0">
                    <a:srgbClr val="000000">
                      <a:alpha val="65000"/>
                    </a:srgbClr>
                  </a:outerShdw>
                </a:effectLst>
                <a:latin typeface="Myriad Pro" pitchFamily="34" charset="0"/>
              </a:rPr>
              <a:t>The</a:t>
            </a:r>
            <a:r>
              <a:rPr lang="es-ES" sz="3600" b="1" spc="50" dirty="0" smtClean="0">
                <a:ln w="11430"/>
                <a:solidFill>
                  <a:srgbClr val="C00000"/>
                </a:solidFill>
                <a:effectLst>
                  <a:outerShdw blurRad="76200" dist="50800" dir="5400000" algn="tl" rotWithShape="0">
                    <a:srgbClr val="000000">
                      <a:alpha val="65000"/>
                    </a:srgbClr>
                  </a:outerShdw>
                </a:effectLst>
                <a:latin typeface="Myriad Pro" pitchFamily="34" charset="0"/>
              </a:rPr>
              <a:t> Center of </a:t>
            </a:r>
            <a:r>
              <a:rPr lang="es-ES" sz="3600" b="1" spc="50" dirty="0" err="1" smtClean="0">
                <a:ln w="11430"/>
                <a:solidFill>
                  <a:srgbClr val="C00000"/>
                </a:solidFill>
                <a:effectLst>
                  <a:outerShdw blurRad="76200" dist="50800" dir="5400000" algn="tl" rotWithShape="0">
                    <a:srgbClr val="000000">
                      <a:alpha val="65000"/>
                    </a:srgbClr>
                  </a:outerShdw>
                </a:effectLst>
                <a:latin typeface="Myriad Pro" pitchFamily="34" charset="0"/>
              </a:rPr>
              <a:t>the</a:t>
            </a:r>
            <a:r>
              <a:rPr lang="es-ES" sz="3600" b="1" spc="50" dirty="0" smtClean="0">
                <a:ln w="11430"/>
                <a:solidFill>
                  <a:srgbClr val="C00000"/>
                </a:solidFill>
                <a:effectLst>
                  <a:outerShdw blurRad="76200" dist="50800" dir="5400000" algn="tl" rotWithShape="0">
                    <a:srgbClr val="000000">
                      <a:alpha val="65000"/>
                    </a:srgbClr>
                  </a:outerShdw>
                </a:effectLst>
                <a:latin typeface="Myriad Pro" pitchFamily="34" charset="0"/>
              </a:rPr>
              <a:t> </a:t>
            </a:r>
            <a:r>
              <a:rPr lang="es-ES" sz="3600" b="1" spc="50" dirty="0" err="1" smtClean="0">
                <a:ln w="11430"/>
                <a:solidFill>
                  <a:srgbClr val="C00000"/>
                </a:solidFill>
                <a:effectLst>
                  <a:outerShdw blurRad="76200" dist="50800" dir="5400000" algn="tl" rotWithShape="0">
                    <a:srgbClr val="000000">
                      <a:alpha val="65000"/>
                    </a:srgbClr>
                  </a:outerShdw>
                </a:effectLst>
                <a:latin typeface="Myriad Pro" pitchFamily="34" charset="0"/>
              </a:rPr>
              <a:t>Sanctuary</a:t>
            </a:r>
            <a:endParaRPr lang="es-ES" sz="3600" b="1" spc="50" dirty="0">
              <a:ln w="11430"/>
              <a:solidFill>
                <a:srgbClr val="C00000"/>
              </a:solidFill>
              <a:effectLst>
                <a:outerShdw blurRad="76200" dist="50800" dir="5400000" algn="tl" rotWithShape="0">
                  <a:srgbClr val="000000">
                    <a:alpha val="65000"/>
                  </a:srgbClr>
                </a:outerShdw>
              </a:effectLst>
              <a:latin typeface="Myriad Pro" pitchFamily="34" charset="0"/>
            </a:endParaRPr>
          </a:p>
        </p:txBody>
      </p:sp>
      <p:sp>
        <p:nvSpPr>
          <p:cNvPr id="8" name="7 Rectángulo"/>
          <p:cNvSpPr/>
          <p:nvPr/>
        </p:nvSpPr>
        <p:spPr>
          <a:xfrm>
            <a:off x="5076056" y="3003798"/>
            <a:ext cx="3228769" cy="1569660"/>
          </a:xfrm>
          <a:prstGeom prst="rect">
            <a:avLst/>
          </a:prstGeom>
        </p:spPr>
        <p:txBody>
          <a:bodyPr wrap="none">
            <a:spAutoFit/>
            <a:scene3d>
              <a:camera prst="orthographicFront"/>
              <a:lightRig rig="flat" dir="tl">
                <a:rot lat="0" lon="0" rev="6600000"/>
              </a:lightRig>
            </a:scene3d>
            <a:sp3d extrusionH="25400" contourW="8890">
              <a:bevelT w="38100" h="31750"/>
              <a:contourClr>
                <a:schemeClr val="accent2">
                  <a:lumMod val="75000"/>
                </a:schemeClr>
              </a:contourClr>
            </a:sp3d>
          </a:bodyPr>
          <a:lstStyle/>
          <a:p>
            <a:r>
              <a:rPr lang="es-ES" sz="9600" b="1" dirty="0" err="1" smtClean="0">
                <a:ln w="11430"/>
                <a:gradFill>
                  <a:gsLst>
                    <a:gs pos="0">
                      <a:srgbClr val="FFF200"/>
                    </a:gs>
                    <a:gs pos="50000">
                      <a:srgbClr val="FF0000">
                        <a:alpha val="65000"/>
                      </a:srgbClr>
                    </a:gs>
                    <a:gs pos="20000">
                      <a:srgbClr val="FF7A00">
                        <a:alpha val="78000"/>
                      </a:srgbClr>
                    </a:gs>
                    <a:gs pos="86000">
                      <a:srgbClr val="4D0808"/>
                    </a:gs>
                  </a:gsLst>
                  <a:lin ang="5400000" scaled="0"/>
                </a:gradFill>
                <a:effectLst>
                  <a:outerShdw blurRad="50800" dist="38100" dir="2700000" algn="tl" rotWithShape="0">
                    <a:prstClr val="black">
                      <a:alpha val="40000"/>
                    </a:prstClr>
                  </a:outerShdw>
                </a:effectLst>
                <a:latin typeface="Chopin Script" pitchFamily="2" charset="0"/>
              </a:rPr>
              <a:t>Jesus</a:t>
            </a:r>
            <a:endParaRPr lang="es-ES" sz="9600" b="1" dirty="0">
              <a:ln w="11430"/>
              <a:gradFill>
                <a:gsLst>
                  <a:gs pos="0">
                    <a:srgbClr val="FFF200"/>
                  </a:gs>
                  <a:gs pos="50000">
                    <a:srgbClr val="FF0000">
                      <a:alpha val="65000"/>
                    </a:srgbClr>
                  </a:gs>
                  <a:gs pos="20000">
                    <a:srgbClr val="FF7A00">
                      <a:alpha val="78000"/>
                    </a:srgbClr>
                  </a:gs>
                  <a:gs pos="86000">
                    <a:srgbClr val="4D0808"/>
                  </a:gs>
                </a:gsLst>
                <a:lin ang="5400000" scaled="0"/>
              </a:gradFill>
              <a:effectLst>
                <a:outerShdw blurRad="50800" dist="38100" dir="2700000" algn="tl" rotWithShape="0">
                  <a:prstClr val="black">
                    <a:alpha val="40000"/>
                  </a:prstClr>
                </a:outerShdw>
              </a:effectLst>
              <a:latin typeface="Chopin Script" pitchFamily="2" charset="0"/>
            </a:endParaRPr>
          </a:p>
        </p:txBody>
      </p:sp>
      <p:pic>
        <p:nvPicPr>
          <p:cNvPr id="10" name="Imagen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40352" y="4515966"/>
            <a:ext cx="1365734" cy="594069"/>
          </a:xfrm>
          <a:prstGeom prst="rect">
            <a:avLst/>
          </a:prstGeom>
        </p:spPr>
      </p:pic>
    </p:spTree>
    <p:extLst>
      <p:ext uri="{BB962C8B-B14F-4D97-AF65-F5344CB8AC3E}">
        <p14:creationId xmlns:p14="http://schemas.microsoft.com/office/powerpoint/2010/main" val="120775094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2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down)">
                                      <p:cBhvr>
                                        <p:cTn id="18" dur="2000"/>
                                        <p:tgtEl>
                                          <p:spTgt spid="5"/>
                                        </p:tgtEl>
                                      </p:cBhvr>
                                    </p:animEffect>
                                  </p:childTnLst>
                                </p:cTn>
                              </p:par>
                            </p:childTnLst>
                          </p:cTn>
                        </p:par>
                        <p:par>
                          <p:cTn id="19" fill="hold">
                            <p:stCondLst>
                              <p:cond delay="2000"/>
                            </p:stCondLst>
                            <p:childTnLst>
                              <p:par>
                                <p:cTn id="20" presetID="22" presetClass="entr" presetSubtype="8" fill="hold" grpId="0" nodeType="after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left)">
                                      <p:cBhvr>
                                        <p:cTn id="22" dur="1500"/>
                                        <p:tgtEl>
                                          <p:spTgt spid="6"/>
                                        </p:tgtEl>
                                      </p:cBhvr>
                                    </p:animEffect>
                                  </p:childTnLst>
                                </p:cTn>
                              </p:par>
                            </p:childTnLst>
                          </p:cTn>
                        </p:par>
                        <p:par>
                          <p:cTn id="23" fill="hold">
                            <p:stCondLst>
                              <p:cond delay="3500"/>
                            </p:stCondLst>
                            <p:childTnLst>
                              <p:par>
                                <p:cTn id="24" presetID="22" presetClass="entr" presetSubtype="1" fill="hold" nodeType="after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wipe(up)">
                                      <p:cBhvr>
                                        <p:cTn id="2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p:bldP spid="8" grpId="0"/>
    </p:bld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AR"/>
          </a:p>
        </p:txBody>
      </p:sp>
      <p:sp>
        <p:nvSpPr>
          <p:cNvPr id="3" name="2 Marcador de contenido"/>
          <p:cNvSpPr>
            <a:spLocks noGrp="1"/>
          </p:cNvSpPr>
          <p:nvPr>
            <p:ph idx="1"/>
          </p:nvPr>
        </p:nvSpPr>
        <p:spPr/>
        <p:txBody>
          <a:bodyPr/>
          <a:lstStyle/>
          <a:p>
            <a:endParaRPr lang="es-AR"/>
          </a:p>
        </p:txBody>
      </p:sp>
      <p:pic>
        <p:nvPicPr>
          <p:cNvPr id="8194" name="Picture 2" descr="Resultado de imagen para oracio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4" name="3 Rectángulo"/>
          <p:cNvSpPr/>
          <p:nvPr/>
        </p:nvSpPr>
        <p:spPr>
          <a:xfrm>
            <a:off x="576064" y="593269"/>
            <a:ext cx="5076056" cy="3785652"/>
          </a:xfrm>
          <a:prstGeom prst="rect">
            <a:avLst/>
          </a:prstGeom>
        </p:spPr>
        <p:txBody>
          <a:bodyPr wrap="square">
            <a:spAutoFit/>
          </a:bodyPr>
          <a:lstStyle/>
          <a:p>
            <a:r>
              <a:rPr lang="en-US" sz="4000" b="1" dirty="0" smtClean="0">
                <a:solidFill>
                  <a:srgbClr val="002060"/>
                </a:solidFill>
                <a:effectLst>
                  <a:outerShdw blurRad="38100" dist="38100" dir="2700000" algn="tl">
                    <a:srgbClr val="000000">
                      <a:alpha val="43137"/>
                    </a:srgbClr>
                  </a:outerShdw>
                </a:effectLst>
              </a:rPr>
              <a:t>Recognize Jesus as the Light of your life that will guide you in the path of success in all your endeavors. </a:t>
            </a:r>
            <a:endParaRPr lang="de-DE" sz="4000" b="1" dirty="0">
              <a:solidFill>
                <a:srgbClr val="002060"/>
              </a:solidFill>
              <a:effectLst>
                <a:outerShdw blurRad="38100" dist="38100" dir="2700000" algn="tl">
                  <a:srgbClr val="000000">
                    <a:alpha val="43137"/>
                  </a:srgbClr>
                </a:outerShdw>
              </a:effectLst>
            </a:endParaRPr>
          </a:p>
        </p:txBody>
      </p:sp>
      <p:pic>
        <p:nvPicPr>
          <p:cNvPr id="6" name="Picture 2" descr="C:\Users\Gerhard\Documents\_Estudios Biblicos PPT\ondaWEB60.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2536" y="2571750"/>
            <a:ext cx="9702826" cy="257175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C:\Users\Gerhard\Documents\_Estudios Biblicos PPT\loguito.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4573885"/>
            <a:ext cx="927101" cy="560387"/>
          </a:xfrm>
          <a:prstGeom prst="rect">
            <a:avLst/>
          </a:prstGeom>
          <a:noFill/>
          <a:extLst>
            <a:ext uri="{909E8E84-426E-40DD-AFC4-6F175D3DCCD1}">
              <a14:hiddenFill xmlns:a14="http://schemas.microsoft.com/office/drawing/2010/main">
                <a:solidFill>
                  <a:srgbClr val="FFFFFF"/>
                </a:solidFill>
              </a14:hiddenFill>
            </a:ext>
          </a:extLst>
        </p:spPr>
      </p:pic>
      <p:pic>
        <p:nvPicPr>
          <p:cNvPr id="9" name="Imagen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740352" y="4515966"/>
            <a:ext cx="1365734" cy="594069"/>
          </a:xfrm>
          <a:prstGeom prst="rect">
            <a:avLst/>
          </a:prstGeom>
        </p:spPr>
      </p:pic>
    </p:spTree>
    <p:extLst>
      <p:ext uri="{BB962C8B-B14F-4D97-AF65-F5344CB8AC3E}">
        <p14:creationId xmlns:p14="http://schemas.microsoft.com/office/powerpoint/2010/main" val="111777653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7000"/>
                                        <p:tgtEl>
                                          <p:spTgt spid="4"/>
                                        </p:tgtEl>
                                      </p:cBhvr>
                                    </p:animEffect>
                                  </p:childTnLst>
                                </p:cTn>
                              </p:par>
                            </p:childTnLst>
                          </p:cTn>
                        </p:par>
                        <p:par>
                          <p:cTn id="8" fill="hold">
                            <p:stCondLst>
                              <p:cond delay="7000"/>
                            </p:stCondLst>
                            <p:childTnLst>
                              <p:par>
                                <p:cTn id="9" presetID="22" presetClass="entr" presetSubtype="1"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up)">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S"/>
          </a:p>
        </p:txBody>
      </p:sp>
      <p:sp>
        <p:nvSpPr>
          <p:cNvPr id="3" name="Marcador de contenido 2"/>
          <p:cNvSpPr>
            <a:spLocks noGrp="1"/>
          </p:cNvSpPr>
          <p:nvPr>
            <p:ph idx="1"/>
          </p:nvPr>
        </p:nvSpPr>
        <p:spPr/>
        <p:txBody>
          <a:bodyPr/>
          <a:lstStyle/>
          <a:p>
            <a:endParaRPr lang="es-ES"/>
          </a:p>
        </p:txBody>
      </p:sp>
      <p:pic>
        <p:nvPicPr>
          <p:cNvPr id="4" name="Imagen 3"/>
          <p:cNvPicPr>
            <a:picLocks noChangeAspect="1"/>
          </p:cNvPicPr>
          <p:nvPr/>
        </p:nvPicPr>
        <p:blipFill>
          <a:blip r:embed="rId3" cstate="print">
            <a:extLst>
              <a:ext uri="{BEBA8EAE-BF5A-486C-A8C5-ECC9F3942E4B}">
                <a14:imgProps xmlns:a14="http://schemas.microsoft.com/office/drawing/2010/main">
                  <a14:imgLayer r:embed="rId4">
                    <a14:imgEffect>
                      <a14:sharpenSoften amount="25000"/>
                    </a14:imgEffect>
                    <a14:imgEffect>
                      <a14:saturation sat="200000"/>
                    </a14:imgEffect>
                    <a14:imgEffect>
                      <a14:brightnessContrast contrast="20000"/>
                    </a14:imgEffect>
                  </a14:imgLayer>
                </a14:imgProps>
              </a:ext>
            </a:extLst>
          </a:blip>
          <a:stretch>
            <a:fillRect/>
          </a:stretch>
        </p:blipFill>
        <p:spPr>
          <a:xfrm>
            <a:off x="-8015" y="11522"/>
            <a:ext cx="9160030" cy="5152516"/>
          </a:xfrm>
          <a:prstGeom prst="rect">
            <a:avLst/>
          </a:prstGeom>
        </p:spPr>
      </p:pic>
      <p:pic>
        <p:nvPicPr>
          <p:cNvPr id="5" name="Picture 2" descr="C:\Users\Gerhard\Documents\_Estudios Biblicos PPT\ondaWEB60.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2536" y="2499742"/>
            <a:ext cx="9702826" cy="2571750"/>
          </a:xfrm>
          <a:prstGeom prst="rect">
            <a:avLst/>
          </a:prstGeom>
          <a:noFill/>
          <a:extLst>
            <a:ext uri="{909E8E84-426E-40DD-AFC4-6F175D3DCCD1}">
              <a14:hiddenFill xmlns:a14="http://schemas.microsoft.com/office/drawing/2010/main">
                <a:solidFill>
                  <a:srgbClr val="FFFFFF"/>
                </a:solidFill>
              </a14:hiddenFill>
            </a:ext>
          </a:extLst>
        </p:spPr>
      </p:pic>
      <p:pic>
        <p:nvPicPr>
          <p:cNvPr id="7" name="Imagen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740352" y="4515966"/>
            <a:ext cx="1365734" cy="594069"/>
          </a:xfrm>
          <a:prstGeom prst="rect">
            <a:avLst/>
          </a:prstGeom>
        </p:spPr>
      </p:pic>
    </p:spTree>
    <p:extLst>
      <p:ext uri="{BB962C8B-B14F-4D97-AF65-F5344CB8AC3E}">
        <p14:creationId xmlns:p14="http://schemas.microsoft.com/office/powerpoint/2010/main" val="261015833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Gerhard\Documents\_Estudios Biblicos PPT\26 Como identificar profeta\versiculos.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45" y="1345"/>
            <a:ext cx="9146345" cy="5143499"/>
          </a:xfrm>
          <a:prstGeom prst="rect">
            <a:avLst/>
          </a:prstGeom>
          <a:noFill/>
          <a:extLst>
            <a:ext uri="{909E8E84-426E-40DD-AFC4-6F175D3DCCD1}">
              <a14:hiddenFill xmlns:a14="http://schemas.microsoft.com/office/drawing/2010/main">
                <a:solidFill>
                  <a:srgbClr val="FFFFFF"/>
                </a:solidFill>
              </a14:hiddenFill>
            </a:ext>
          </a:extLst>
        </p:spPr>
      </p:pic>
      <p:sp>
        <p:nvSpPr>
          <p:cNvPr id="5" name="1 Título"/>
          <p:cNvSpPr>
            <a:spLocks noGrp="1"/>
          </p:cNvSpPr>
          <p:nvPr>
            <p:ph type="title"/>
          </p:nvPr>
        </p:nvSpPr>
        <p:spPr>
          <a:xfrm>
            <a:off x="276672" y="96018"/>
            <a:ext cx="3863280" cy="459508"/>
          </a:xfrm>
        </p:spPr>
        <p:txBody>
          <a:bodyPr>
            <a:normAutofit/>
          </a:bodyPr>
          <a:lstStyle/>
          <a:p>
            <a:r>
              <a:rPr lang="es-ES" sz="2400" b="1" dirty="0" err="1" smtClean="0">
                <a:effectLst>
                  <a:outerShdw blurRad="38100" dist="38100" dir="2700000" algn="tl">
                    <a:srgbClr val="000000">
                      <a:alpha val="43137"/>
                    </a:srgbClr>
                  </a:outerShdw>
                </a:effectLst>
                <a:latin typeface="Myriad Pro" pitchFamily="34" charset="0"/>
              </a:rPr>
              <a:t>Revelation</a:t>
            </a:r>
            <a:r>
              <a:rPr lang="es-ES" sz="2400" b="1" dirty="0" smtClean="0">
                <a:effectLst>
                  <a:outerShdw blurRad="38100" dist="38100" dir="2700000" algn="tl">
                    <a:srgbClr val="000000">
                      <a:alpha val="43137"/>
                    </a:srgbClr>
                  </a:outerShdw>
                </a:effectLst>
                <a:latin typeface="Myriad Pro" pitchFamily="34" charset="0"/>
              </a:rPr>
              <a:t> 15:5 </a:t>
            </a:r>
            <a:endParaRPr lang="es-ES" sz="2400" b="1" dirty="0">
              <a:effectLst>
                <a:outerShdw blurRad="38100" dist="38100" dir="2700000" algn="tl">
                  <a:srgbClr val="000000">
                    <a:alpha val="43137"/>
                  </a:srgbClr>
                </a:outerShdw>
              </a:effectLst>
              <a:latin typeface="Myriad Pro" pitchFamily="34" charset="0"/>
            </a:endParaRPr>
          </a:p>
        </p:txBody>
      </p:sp>
      <p:pic>
        <p:nvPicPr>
          <p:cNvPr id="7" name="Picture 2" descr="C:\Users\Gerhard\Documents\_Estudios Biblicos PPT\ondaWEB60.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2536" y="2571750"/>
            <a:ext cx="9702826" cy="2571750"/>
          </a:xfrm>
          <a:prstGeom prst="rect">
            <a:avLst/>
          </a:prstGeom>
          <a:noFill/>
          <a:extLst>
            <a:ext uri="{909E8E84-426E-40DD-AFC4-6F175D3DCCD1}">
              <a14:hiddenFill xmlns:a14="http://schemas.microsoft.com/office/drawing/2010/main">
                <a:solidFill>
                  <a:srgbClr val="FFFFFF"/>
                </a:solidFill>
              </a14:hiddenFill>
            </a:ext>
          </a:extLst>
        </p:spPr>
      </p:pic>
      <p:pic>
        <p:nvPicPr>
          <p:cNvPr id="2" name="Imagen 1"/>
          <p:cNvPicPr>
            <a:picLocks noChangeAspect="1"/>
          </p:cNvPicPr>
          <p:nvPr/>
        </p:nvPicPr>
        <p:blipFill>
          <a:blip r:embed="rId5" cstate="print"/>
          <a:stretch>
            <a:fillRect/>
          </a:stretch>
        </p:blipFill>
        <p:spPr>
          <a:xfrm>
            <a:off x="3025267" y="915566"/>
            <a:ext cx="7097131" cy="4086765"/>
          </a:xfrm>
          <a:prstGeom prst="rect">
            <a:avLst/>
          </a:prstGeom>
          <a:effectLst>
            <a:softEdge rad="635000"/>
          </a:effectLst>
        </p:spPr>
      </p:pic>
      <p:sp>
        <p:nvSpPr>
          <p:cNvPr id="3" name="2 Marcador de contenido"/>
          <p:cNvSpPr>
            <a:spLocks noGrp="1"/>
          </p:cNvSpPr>
          <p:nvPr>
            <p:ph idx="1"/>
          </p:nvPr>
        </p:nvSpPr>
        <p:spPr>
          <a:xfrm>
            <a:off x="0" y="843558"/>
            <a:ext cx="3419872" cy="4155926"/>
          </a:xfrm>
        </p:spPr>
        <p:txBody>
          <a:bodyP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buNone/>
            </a:pPr>
            <a:r>
              <a:rPr lang="en-US" sz="2800" b="1" dirty="0" smtClean="0">
                <a:solidFill>
                  <a:srgbClr val="C00000"/>
                </a:solidFill>
                <a:effectLst>
                  <a:outerShdw blurRad="38100" dist="38100" dir="2700000" algn="tl">
                    <a:srgbClr val="000000">
                      <a:alpha val="43137"/>
                    </a:srgbClr>
                  </a:outerShdw>
                </a:effectLst>
              </a:rPr>
              <a:t>	“And after that I looked, and, behold, the temple of the tabernacle of the testimony in heaven was opened.”</a:t>
            </a:r>
            <a:endParaRPr lang="de-DE" sz="2800" b="1" dirty="0">
              <a:solidFill>
                <a:srgbClr val="C00000"/>
              </a:solidFill>
              <a:effectLst>
                <a:outerShdw blurRad="38100" dist="38100" dir="2700000" algn="tl">
                  <a:srgbClr val="000000">
                    <a:alpha val="43137"/>
                  </a:srgbClr>
                </a:outerShdw>
              </a:effectLst>
            </a:endParaRPr>
          </a:p>
        </p:txBody>
      </p:sp>
      <p:pic>
        <p:nvPicPr>
          <p:cNvPr id="8" name="Imagen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740352" y="4515966"/>
            <a:ext cx="1365734" cy="594069"/>
          </a:xfrm>
          <a:prstGeom prst="rect">
            <a:avLst/>
          </a:prstGeom>
        </p:spPr>
      </p:pic>
    </p:spTree>
    <p:extLst>
      <p:ext uri="{BB962C8B-B14F-4D97-AF65-F5344CB8AC3E}">
        <p14:creationId xmlns:p14="http://schemas.microsoft.com/office/powerpoint/2010/main" val="104487654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2" presetClass="entr" presetSubtype="0" fill="hold" grpId="0" nodeType="after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5" fill="hold">
                            <p:stCondLst>
                              <p:cond delay="1500"/>
                            </p:stCondLst>
                            <p:childTnLst>
                              <p:par>
                                <p:cTn id="16" presetID="22" presetClass="entr" presetSubtype="1" fill="hold" nodeType="after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up)">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3" cstate="print"/>
          <a:stretch>
            <a:fillRect/>
          </a:stretch>
        </p:blipFill>
        <p:spPr>
          <a:xfrm>
            <a:off x="2915816" y="-956642"/>
            <a:ext cx="8043651" cy="7399586"/>
          </a:xfrm>
          <a:prstGeom prst="rect">
            <a:avLst/>
          </a:prstGeom>
          <a:effectLst>
            <a:softEdge rad="635000"/>
          </a:effectLst>
        </p:spPr>
      </p:pic>
      <p:sp>
        <p:nvSpPr>
          <p:cNvPr id="3" name="Marcador de contenido 2"/>
          <p:cNvSpPr>
            <a:spLocks noGrp="1"/>
          </p:cNvSpPr>
          <p:nvPr>
            <p:ph idx="1"/>
          </p:nvPr>
        </p:nvSpPr>
        <p:spPr>
          <a:xfrm>
            <a:off x="323528" y="483518"/>
            <a:ext cx="8507288" cy="3539852"/>
          </a:xfrm>
        </p:spPr>
        <p:txBody>
          <a:bodyPr>
            <a:normAutofit/>
          </a:bodyPr>
          <a:lstStyle/>
          <a:p>
            <a:pPr marL="514350" indent="-514350">
              <a:buFont typeface="+mj-lt"/>
              <a:buAutoNum type="arabicPeriod"/>
            </a:pPr>
            <a:r>
              <a:rPr lang="es-ES" sz="4000" b="1" i="1" spc="50" dirty="0" err="1" smtClean="0">
                <a:ln w="9525" cmpd="sng">
                  <a:solidFill>
                    <a:schemeClr val="accent1"/>
                  </a:solidFill>
                  <a:prstDash val="solid"/>
                </a:ln>
                <a:solidFill>
                  <a:srgbClr val="70AD47">
                    <a:tint val="1000"/>
                  </a:srgbClr>
                </a:solidFill>
                <a:effectLst>
                  <a:glow rad="38100">
                    <a:schemeClr val="accent1">
                      <a:alpha val="40000"/>
                    </a:schemeClr>
                  </a:glow>
                </a:effectLst>
              </a:rPr>
              <a:t>The</a:t>
            </a:r>
            <a:r>
              <a:rPr lang="es-ES" sz="4000" b="1" i="1" spc="50" dirty="0" smtClean="0">
                <a:ln w="9525" cmpd="sng">
                  <a:solidFill>
                    <a:schemeClr val="accent1"/>
                  </a:solidFill>
                  <a:prstDash val="solid"/>
                </a:ln>
                <a:solidFill>
                  <a:srgbClr val="70AD47">
                    <a:tint val="1000"/>
                  </a:srgbClr>
                </a:solidFill>
                <a:effectLst>
                  <a:glow rad="38100">
                    <a:schemeClr val="accent1">
                      <a:alpha val="40000"/>
                    </a:schemeClr>
                  </a:glow>
                </a:effectLst>
              </a:rPr>
              <a:t> </a:t>
            </a:r>
            <a:r>
              <a:rPr lang="es-ES" sz="4000" b="1" i="1" spc="50" dirty="0" err="1" smtClean="0">
                <a:ln w="9525" cmpd="sng">
                  <a:solidFill>
                    <a:schemeClr val="accent1"/>
                  </a:solidFill>
                  <a:prstDash val="solid"/>
                </a:ln>
                <a:solidFill>
                  <a:srgbClr val="70AD47">
                    <a:tint val="1000"/>
                  </a:srgbClr>
                </a:solidFill>
                <a:effectLst>
                  <a:glow rad="38100">
                    <a:schemeClr val="accent1">
                      <a:alpha val="40000"/>
                    </a:schemeClr>
                  </a:glow>
                </a:effectLst>
              </a:rPr>
              <a:t>Mercy</a:t>
            </a:r>
            <a:r>
              <a:rPr lang="es-ES" sz="4000" b="1" i="1" spc="50" dirty="0" smtClean="0">
                <a:ln w="9525" cmpd="sng">
                  <a:solidFill>
                    <a:schemeClr val="accent1"/>
                  </a:solidFill>
                  <a:prstDash val="solid"/>
                </a:ln>
                <a:solidFill>
                  <a:srgbClr val="70AD47">
                    <a:tint val="1000"/>
                  </a:srgbClr>
                </a:solidFill>
                <a:effectLst>
                  <a:glow rad="38100">
                    <a:schemeClr val="accent1">
                      <a:alpha val="40000"/>
                    </a:schemeClr>
                  </a:glow>
                </a:effectLst>
              </a:rPr>
              <a:t> </a:t>
            </a:r>
            <a:r>
              <a:rPr lang="es-ES" sz="4000" b="1" i="1" spc="50" dirty="0" err="1" smtClean="0">
                <a:ln w="9525" cmpd="sng">
                  <a:solidFill>
                    <a:schemeClr val="accent1"/>
                  </a:solidFill>
                  <a:prstDash val="solid"/>
                </a:ln>
                <a:solidFill>
                  <a:srgbClr val="70AD47">
                    <a:tint val="1000"/>
                  </a:srgbClr>
                </a:solidFill>
                <a:effectLst>
                  <a:glow rad="38100">
                    <a:schemeClr val="accent1">
                      <a:alpha val="40000"/>
                    </a:schemeClr>
                  </a:glow>
                </a:effectLst>
              </a:rPr>
              <a:t>Seat</a:t>
            </a:r>
            <a:endParaRPr lang="es-ES" sz="4000" b="1" i="1" spc="50" dirty="0" smtClean="0">
              <a:ln w="9525" cmpd="sng">
                <a:solidFill>
                  <a:schemeClr val="accent1"/>
                </a:solidFill>
                <a:prstDash val="solid"/>
              </a:ln>
              <a:solidFill>
                <a:srgbClr val="70AD47">
                  <a:tint val="1000"/>
                </a:srgbClr>
              </a:solidFill>
              <a:effectLst>
                <a:glow rad="38100">
                  <a:schemeClr val="accent1">
                    <a:alpha val="40000"/>
                  </a:schemeClr>
                </a:glow>
              </a:effectLst>
            </a:endParaRPr>
          </a:p>
          <a:p>
            <a:pPr marL="514350" indent="-514350">
              <a:buFont typeface="+mj-lt"/>
              <a:buAutoNum type="arabicPeriod"/>
            </a:pPr>
            <a:r>
              <a:rPr lang="es-ES" sz="4000" b="1" i="1" spc="50" dirty="0" err="1" smtClean="0">
                <a:ln w="9525" cmpd="sng">
                  <a:solidFill>
                    <a:schemeClr val="accent1"/>
                  </a:solidFill>
                  <a:prstDash val="solid"/>
                </a:ln>
                <a:solidFill>
                  <a:srgbClr val="70AD47">
                    <a:tint val="1000"/>
                  </a:srgbClr>
                </a:solidFill>
                <a:effectLst>
                  <a:glow rad="38100">
                    <a:schemeClr val="accent1">
                      <a:alpha val="40000"/>
                    </a:schemeClr>
                  </a:glow>
                </a:effectLst>
              </a:rPr>
              <a:t>The</a:t>
            </a:r>
            <a:r>
              <a:rPr lang="es-ES" sz="4000" b="1" i="1" spc="50" dirty="0" smtClean="0">
                <a:ln w="9525" cmpd="sng">
                  <a:solidFill>
                    <a:schemeClr val="accent1"/>
                  </a:solidFill>
                  <a:prstDash val="solid"/>
                </a:ln>
                <a:solidFill>
                  <a:srgbClr val="70AD47">
                    <a:tint val="1000"/>
                  </a:srgbClr>
                </a:solidFill>
                <a:effectLst>
                  <a:glow rad="38100">
                    <a:schemeClr val="accent1">
                      <a:alpha val="40000"/>
                    </a:schemeClr>
                  </a:glow>
                </a:effectLst>
              </a:rPr>
              <a:t> Ten </a:t>
            </a:r>
            <a:r>
              <a:rPr lang="es-ES" sz="4000" b="1" i="1" spc="50" dirty="0" err="1" smtClean="0">
                <a:ln w="9525" cmpd="sng">
                  <a:solidFill>
                    <a:schemeClr val="accent1"/>
                  </a:solidFill>
                  <a:prstDash val="solid"/>
                </a:ln>
                <a:solidFill>
                  <a:srgbClr val="70AD47">
                    <a:tint val="1000"/>
                  </a:srgbClr>
                </a:solidFill>
                <a:effectLst>
                  <a:glow rad="38100">
                    <a:schemeClr val="accent1">
                      <a:alpha val="40000"/>
                    </a:schemeClr>
                  </a:glow>
                </a:effectLst>
              </a:rPr>
              <a:t>Commandments</a:t>
            </a:r>
            <a:endParaRPr lang="es-ES" sz="4000" b="1" i="1" spc="50" dirty="0" smtClean="0">
              <a:ln w="9525" cmpd="sng">
                <a:solidFill>
                  <a:schemeClr val="accent1"/>
                </a:solidFill>
                <a:prstDash val="solid"/>
              </a:ln>
              <a:solidFill>
                <a:srgbClr val="70AD47">
                  <a:tint val="1000"/>
                </a:srgbClr>
              </a:solidFill>
              <a:effectLst>
                <a:glow rad="38100">
                  <a:schemeClr val="accent1">
                    <a:alpha val="40000"/>
                  </a:schemeClr>
                </a:glow>
              </a:effectLst>
            </a:endParaRPr>
          </a:p>
          <a:p>
            <a:pPr marL="514350" indent="-514350">
              <a:buFont typeface="+mj-lt"/>
              <a:buAutoNum type="arabicPeriod"/>
            </a:pPr>
            <a:r>
              <a:rPr lang="es-ES" sz="4000" b="1" i="1" spc="50" dirty="0" err="1" smtClean="0">
                <a:ln w="9525" cmpd="sng">
                  <a:solidFill>
                    <a:schemeClr val="accent1"/>
                  </a:solidFill>
                  <a:prstDash val="solid"/>
                </a:ln>
                <a:solidFill>
                  <a:srgbClr val="70AD47">
                    <a:tint val="1000"/>
                  </a:srgbClr>
                </a:solidFill>
                <a:effectLst>
                  <a:glow rad="38100">
                    <a:schemeClr val="accent1">
                      <a:alpha val="40000"/>
                    </a:schemeClr>
                  </a:glow>
                </a:effectLst>
              </a:rPr>
              <a:t>The</a:t>
            </a:r>
            <a:r>
              <a:rPr lang="es-ES" sz="4000" b="1" i="1" spc="50" dirty="0" smtClean="0">
                <a:ln w="9525" cmpd="sng">
                  <a:solidFill>
                    <a:schemeClr val="accent1"/>
                  </a:solidFill>
                  <a:prstDash val="solid"/>
                </a:ln>
                <a:solidFill>
                  <a:srgbClr val="70AD47">
                    <a:tint val="1000"/>
                  </a:srgbClr>
                </a:solidFill>
                <a:effectLst>
                  <a:glow rad="38100">
                    <a:schemeClr val="accent1">
                      <a:alpha val="40000"/>
                    </a:schemeClr>
                  </a:glow>
                </a:effectLst>
              </a:rPr>
              <a:t> </a:t>
            </a:r>
            <a:r>
              <a:rPr lang="es-ES" sz="4000" b="1" i="1" spc="50" dirty="0" err="1" smtClean="0">
                <a:ln w="9525" cmpd="sng">
                  <a:solidFill>
                    <a:schemeClr val="accent1"/>
                  </a:solidFill>
                  <a:prstDash val="solid"/>
                </a:ln>
                <a:solidFill>
                  <a:srgbClr val="70AD47">
                    <a:tint val="1000"/>
                  </a:srgbClr>
                </a:solidFill>
                <a:effectLst>
                  <a:glow rad="38100">
                    <a:schemeClr val="accent1">
                      <a:alpha val="40000"/>
                    </a:schemeClr>
                  </a:glow>
                </a:effectLst>
              </a:rPr>
              <a:t>Golden</a:t>
            </a:r>
            <a:r>
              <a:rPr lang="es-ES" sz="4000" b="1" i="1" spc="50" dirty="0" smtClean="0">
                <a:ln w="9525" cmpd="sng">
                  <a:solidFill>
                    <a:schemeClr val="accent1"/>
                  </a:solidFill>
                  <a:prstDash val="solid"/>
                </a:ln>
                <a:solidFill>
                  <a:srgbClr val="70AD47">
                    <a:tint val="1000"/>
                  </a:srgbClr>
                </a:solidFill>
                <a:effectLst>
                  <a:glow rad="38100">
                    <a:schemeClr val="accent1">
                      <a:alpha val="40000"/>
                    </a:schemeClr>
                  </a:glow>
                </a:effectLst>
              </a:rPr>
              <a:t> </a:t>
            </a:r>
            <a:r>
              <a:rPr lang="es-ES" sz="4000" b="1" i="1" spc="50" dirty="0" err="1" smtClean="0">
                <a:ln w="9525" cmpd="sng">
                  <a:solidFill>
                    <a:schemeClr val="accent1"/>
                  </a:solidFill>
                  <a:prstDash val="solid"/>
                </a:ln>
                <a:solidFill>
                  <a:srgbClr val="70AD47">
                    <a:tint val="1000"/>
                  </a:srgbClr>
                </a:solidFill>
                <a:effectLst>
                  <a:glow rad="38100">
                    <a:schemeClr val="accent1">
                      <a:alpha val="40000"/>
                    </a:schemeClr>
                  </a:glow>
                </a:effectLst>
              </a:rPr>
              <a:t>Pot</a:t>
            </a:r>
            <a:r>
              <a:rPr lang="es-ES" sz="4000" b="1" i="1" spc="50" dirty="0" smtClean="0">
                <a:ln w="9525" cmpd="sng">
                  <a:solidFill>
                    <a:schemeClr val="accent1"/>
                  </a:solidFill>
                  <a:prstDash val="solid"/>
                </a:ln>
                <a:solidFill>
                  <a:srgbClr val="70AD47">
                    <a:tint val="1000"/>
                  </a:srgbClr>
                </a:solidFill>
                <a:effectLst>
                  <a:glow rad="38100">
                    <a:schemeClr val="accent1">
                      <a:alpha val="40000"/>
                    </a:schemeClr>
                  </a:glow>
                </a:effectLst>
              </a:rPr>
              <a:t> of </a:t>
            </a:r>
            <a:r>
              <a:rPr lang="es-ES" sz="4000" b="1" i="1" spc="50" dirty="0" err="1" smtClean="0">
                <a:ln w="9525" cmpd="sng">
                  <a:solidFill>
                    <a:schemeClr val="accent1"/>
                  </a:solidFill>
                  <a:prstDash val="solid"/>
                </a:ln>
                <a:solidFill>
                  <a:srgbClr val="70AD47">
                    <a:tint val="1000"/>
                  </a:srgbClr>
                </a:solidFill>
                <a:effectLst>
                  <a:glow rad="38100">
                    <a:schemeClr val="accent1">
                      <a:alpha val="40000"/>
                    </a:schemeClr>
                  </a:glow>
                </a:effectLst>
              </a:rPr>
              <a:t>Manna</a:t>
            </a:r>
            <a:endParaRPr lang="es-ES" sz="4000" b="1" i="1" spc="50" dirty="0" smtClean="0">
              <a:ln w="9525" cmpd="sng">
                <a:solidFill>
                  <a:schemeClr val="accent1"/>
                </a:solidFill>
                <a:prstDash val="solid"/>
              </a:ln>
              <a:solidFill>
                <a:srgbClr val="70AD47">
                  <a:tint val="1000"/>
                </a:srgbClr>
              </a:solidFill>
              <a:effectLst>
                <a:glow rad="38100">
                  <a:schemeClr val="accent1">
                    <a:alpha val="40000"/>
                  </a:schemeClr>
                </a:glow>
              </a:effectLst>
            </a:endParaRPr>
          </a:p>
          <a:p>
            <a:pPr marL="514350" indent="-514350">
              <a:buFont typeface="+mj-lt"/>
              <a:buAutoNum type="arabicPeriod"/>
            </a:pPr>
            <a:r>
              <a:rPr lang="es-ES" sz="4000" b="1" i="1" spc="50" dirty="0" err="1" smtClean="0">
                <a:ln w="9525" cmpd="sng">
                  <a:solidFill>
                    <a:schemeClr val="accent1"/>
                  </a:solidFill>
                  <a:prstDash val="solid"/>
                </a:ln>
                <a:solidFill>
                  <a:srgbClr val="70AD47">
                    <a:tint val="1000"/>
                  </a:srgbClr>
                </a:solidFill>
                <a:effectLst>
                  <a:glow rad="38100">
                    <a:schemeClr val="accent1">
                      <a:alpha val="40000"/>
                    </a:schemeClr>
                  </a:glow>
                </a:effectLst>
              </a:rPr>
              <a:t>Aaron’s</a:t>
            </a:r>
            <a:r>
              <a:rPr lang="es-ES" sz="4000" b="1" i="1" spc="50" dirty="0" smtClean="0">
                <a:ln w="9525" cmpd="sng">
                  <a:solidFill>
                    <a:schemeClr val="accent1"/>
                  </a:solidFill>
                  <a:prstDash val="solid"/>
                </a:ln>
                <a:solidFill>
                  <a:srgbClr val="70AD47">
                    <a:tint val="1000"/>
                  </a:srgbClr>
                </a:solidFill>
                <a:effectLst>
                  <a:glow rad="38100">
                    <a:schemeClr val="accent1">
                      <a:alpha val="40000"/>
                    </a:schemeClr>
                  </a:glow>
                </a:effectLst>
              </a:rPr>
              <a:t> </a:t>
            </a:r>
            <a:r>
              <a:rPr lang="es-ES" sz="4000" b="1" i="1" spc="50" dirty="0" err="1" smtClean="0">
                <a:ln w="9525" cmpd="sng">
                  <a:solidFill>
                    <a:schemeClr val="accent1"/>
                  </a:solidFill>
                  <a:prstDash val="solid"/>
                </a:ln>
                <a:solidFill>
                  <a:srgbClr val="70AD47">
                    <a:tint val="1000"/>
                  </a:srgbClr>
                </a:solidFill>
                <a:effectLst>
                  <a:glow rad="38100">
                    <a:schemeClr val="accent1">
                      <a:alpha val="40000"/>
                    </a:schemeClr>
                  </a:glow>
                </a:effectLst>
              </a:rPr>
              <a:t>Budded</a:t>
            </a:r>
            <a:r>
              <a:rPr lang="es-ES" sz="4000" b="1" i="1" spc="50" dirty="0" smtClean="0">
                <a:ln w="9525" cmpd="sng">
                  <a:solidFill>
                    <a:schemeClr val="accent1"/>
                  </a:solidFill>
                  <a:prstDash val="solid"/>
                </a:ln>
                <a:solidFill>
                  <a:srgbClr val="70AD47">
                    <a:tint val="1000"/>
                  </a:srgbClr>
                </a:solidFill>
                <a:effectLst>
                  <a:glow rad="38100">
                    <a:schemeClr val="accent1">
                      <a:alpha val="40000"/>
                    </a:schemeClr>
                  </a:glow>
                </a:effectLst>
              </a:rPr>
              <a:t> </a:t>
            </a:r>
            <a:r>
              <a:rPr lang="es-ES" sz="4000" b="1" i="1" spc="50" dirty="0" err="1" smtClean="0">
                <a:ln w="9525" cmpd="sng">
                  <a:solidFill>
                    <a:schemeClr val="accent1"/>
                  </a:solidFill>
                  <a:prstDash val="solid"/>
                </a:ln>
                <a:solidFill>
                  <a:srgbClr val="70AD47">
                    <a:tint val="1000"/>
                  </a:srgbClr>
                </a:solidFill>
                <a:effectLst>
                  <a:glow rad="38100">
                    <a:schemeClr val="accent1">
                      <a:alpha val="40000"/>
                    </a:schemeClr>
                  </a:glow>
                </a:effectLst>
              </a:rPr>
              <a:t>Rod</a:t>
            </a:r>
            <a:endParaRPr lang="es-ES" sz="4000" b="1" i="1" spc="50" dirty="0">
              <a:ln w="9525" cmpd="sng">
                <a:solidFill>
                  <a:schemeClr val="accent1"/>
                </a:solidFill>
                <a:prstDash val="solid"/>
              </a:ln>
              <a:solidFill>
                <a:srgbClr val="70AD47">
                  <a:tint val="1000"/>
                </a:srgbClr>
              </a:solidFill>
              <a:effectLst>
                <a:glow rad="38100">
                  <a:schemeClr val="accent1">
                    <a:alpha val="40000"/>
                  </a:schemeClr>
                </a:glow>
              </a:effectLst>
            </a:endParaRPr>
          </a:p>
        </p:txBody>
      </p:sp>
      <p:pic>
        <p:nvPicPr>
          <p:cNvPr id="6" name="Picture 2" descr="C:\Users\Gerhard\Documents\_Estudios Biblicos PPT\ondaWEB60.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2536" y="2499742"/>
            <a:ext cx="9702826" cy="2571750"/>
          </a:xfrm>
          <a:prstGeom prst="rect">
            <a:avLst/>
          </a:prstGeom>
          <a:noFill/>
          <a:extLst>
            <a:ext uri="{909E8E84-426E-40DD-AFC4-6F175D3DCCD1}">
              <a14:hiddenFill xmlns:a14="http://schemas.microsoft.com/office/drawing/2010/main">
                <a:solidFill>
                  <a:srgbClr val="FFFFFF"/>
                </a:solidFill>
              </a14:hiddenFill>
            </a:ext>
          </a:extLst>
        </p:spPr>
      </p:pic>
      <p:pic>
        <p:nvPicPr>
          <p:cNvPr id="8" name="Imagen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40352" y="4515966"/>
            <a:ext cx="1365734" cy="594069"/>
          </a:xfrm>
          <a:prstGeom prst="rect">
            <a:avLst/>
          </a:prstGeom>
        </p:spPr>
      </p:pic>
    </p:spTree>
    <p:extLst>
      <p:ext uri="{BB962C8B-B14F-4D97-AF65-F5344CB8AC3E}">
        <p14:creationId xmlns:p14="http://schemas.microsoft.com/office/powerpoint/2010/main" val="365145214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par>
                          <p:cTn id="31" fill="hold">
                            <p:stCondLst>
                              <p:cond delay="1000"/>
                            </p:stCondLst>
                            <p:childTnLst>
                              <p:par>
                                <p:cTn id="32" presetID="22" presetClass="entr" presetSubtype="1" fill="hold" nodeType="after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wipe(up)">
                                      <p:cBhvr>
                                        <p:cTn id="3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2" descr="C:\Users\Gerhard\Documents\_Estudios Biblicos PPT\26 Como identificar profeta\versiculos.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45" y="1"/>
            <a:ext cx="9146345" cy="5143499"/>
          </a:xfrm>
          <a:prstGeom prst="rect">
            <a:avLst/>
          </a:prstGeom>
          <a:noFill/>
          <a:extLst>
            <a:ext uri="{909E8E84-426E-40DD-AFC4-6F175D3DCCD1}">
              <a14:hiddenFill xmlns:a14="http://schemas.microsoft.com/office/drawing/2010/main">
                <a:solidFill>
                  <a:srgbClr val="FFFFFF"/>
                </a:solidFill>
              </a14:hiddenFill>
            </a:ext>
          </a:extLst>
        </p:spPr>
      </p:pic>
      <p:sp>
        <p:nvSpPr>
          <p:cNvPr id="5" name="1 Título"/>
          <p:cNvSpPr>
            <a:spLocks noGrp="1"/>
          </p:cNvSpPr>
          <p:nvPr>
            <p:ph type="title"/>
          </p:nvPr>
        </p:nvSpPr>
        <p:spPr>
          <a:xfrm>
            <a:off x="276672" y="96018"/>
            <a:ext cx="3863280" cy="459508"/>
          </a:xfrm>
        </p:spPr>
        <p:txBody>
          <a:bodyPr>
            <a:normAutofit/>
          </a:bodyPr>
          <a:lstStyle/>
          <a:p>
            <a:r>
              <a:rPr lang="es-ES" sz="2400" b="1" dirty="0" err="1" smtClean="0">
                <a:effectLst>
                  <a:outerShdw blurRad="38100" dist="38100" dir="2700000" algn="tl">
                    <a:srgbClr val="000000">
                      <a:alpha val="43137"/>
                    </a:srgbClr>
                  </a:outerShdw>
                </a:effectLst>
                <a:latin typeface="Myriad Pro" pitchFamily="34" charset="0"/>
              </a:rPr>
              <a:t>Revelation</a:t>
            </a:r>
            <a:r>
              <a:rPr lang="es-ES" sz="2400" b="1" dirty="0" smtClean="0">
                <a:effectLst>
                  <a:outerShdw blurRad="38100" dist="38100" dir="2700000" algn="tl">
                    <a:srgbClr val="000000">
                      <a:alpha val="43137"/>
                    </a:srgbClr>
                  </a:outerShdw>
                </a:effectLst>
                <a:latin typeface="Myriad Pro" pitchFamily="34" charset="0"/>
              </a:rPr>
              <a:t> 15:2-4 </a:t>
            </a:r>
            <a:endParaRPr lang="es-ES" sz="2400" b="1" dirty="0">
              <a:effectLst>
                <a:outerShdw blurRad="38100" dist="38100" dir="2700000" algn="tl">
                  <a:srgbClr val="000000">
                    <a:alpha val="43137"/>
                  </a:srgbClr>
                </a:outerShdw>
              </a:effectLst>
              <a:latin typeface="Myriad Pro" pitchFamily="34" charset="0"/>
            </a:endParaRPr>
          </a:p>
        </p:txBody>
      </p:sp>
      <p:pic>
        <p:nvPicPr>
          <p:cNvPr id="7" name="Picture 2" descr="C:\Users\Gerhard\Documents\_Estudios Biblicos PPT\ondaWEB60.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2536" y="2571750"/>
            <a:ext cx="9702826" cy="2571750"/>
          </a:xfrm>
          <a:prstGeom prst="rect">
            <a:avLst/>
          </a:prstGeom>
          <a:noFill/>
          <a:extLst>
            <a:ext uri="{909E8E84-426E-40DD-AFC4-6F175D3DCCD1}">
              <a14:hiddenFill xmlns:a14="http://schemas.microsoft.com/office/drawing/2010/main">
                <a:solidFill>
                  <a:srgbClr val="FFFFFF"/>
                </a:solidFill>
              </a14:hiddenFill>
            </a:ext>
          </a:extLst>
        </p:spPr>
      </p:pic>
      <p:sp>
        <p:nvSpPr>
          <p:cNvPr id="3" name="2 Marcador de contenido"/>
          <p:cNvSpPr>
            <a:spLocks noGrp="1"/>
          </p:cNvSpPr>
          <p:nvPr>
            <p:ph idx="1"/>
          </p:nvPr>
        </p:nvSpPr>
        <p:spPr>
          <a:xfrm>
            <a:off x="276673" y="738819"/>
            <a:ext cx="8615808" cy="3273091"/>
          </a:xfrm>
        </p:spPr>
        <p:txBody>
          <a:bodyP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indent="0">
              <a:buNone/>
            </a:pPr>
            <a:r>
              <a:rPr lang="en-US" sz="2400" b="1" i="1" baseline="30000" dirty="0" smtClean="0">
                <a:solidFill>
                  <a:srgbClr val="C00000"/>
                </a:solidFill>
                <a:effectLst>
                  <a:outerShdw blurRad="38100" dist="38100" dir="2700000" algn="tl">
                    <a:srgbClr val="000000">
                      <a:alpha val="43137"/>
                    </a:srgbClr>
                  </a:outerShdw>
                </a:effectLst>
              </a:rPr>
              <a:t>“</a:t>
            </a:r>
            <a:r>
              <a:rPr lang="en-US" sz="2400" b="1" i="1" dirty="0" smtClean="0">
                <a:solidFill>
                  <a:srgbClr val="C00000"/>
                </a:solidFill>
                <a:effectLst>
                  <a:outerShdw blurRad="38100" dist="38100" dir="2700000" algn="tl">
                    <a:srgbClr val="000000">
                      <a:alpha val="43137"/>
                    </a:srgbClr>
                  </a:outerShdw>
                </a:effectLst>
              </a:rPr>
              <a:t>And I saw as it were a sea of glass mingled with fire: and them that had gotten the victory over the beast, and over his image, and over his mark, and over the number of his name, stand on the sea of glass, having the harps of God. And they sing the song of Moses the servant of God, and the song of the Lamb, saying, Great and </a:t>
            </a:r>
            <a:r>
              <a:rPr lang="en-US" sz="2400" b="1" i="1" dirty="0" err="1" smtClean="0">
                <a:solidFill>
                  <a:srgbClr val="C00000"/>
                </a:solidFill>
                <a:effectLst>
                  <a:outerShdw blurRad="38100" dist="38100" dir="2700000" algn="tl">
                    <a:srgbClr val="000000">
                      <a:alpha val="43137"/>
                    </a:srgbClr>
                  </a:outerShdw>
                </a:effectLst>
              </a:rPr>
              <a:t>marvellous</a:t>
            </a:r>
            <a:r>
              <a:rPr lang="en-US" sz="2400" b="1" i="1" dirty="0" smtClean="0">
                <a:solidFill>
                  <a:srgbClr val="C00000"/>
                </a:solidFill>
                <a:effectLst>
                  <a:outerShdw blurRad="38100" dist="38100" dir="2700000" algn="tl">
                    <a:srgbClr val="000000">
                      <a:alpha val="43137"/>
                    </a:srgbClr>
                  </a:outerShdw>
                </a:effectLst>
              </a:rPr>
              <a:t> are thy works, Lord God Almighty; just and true are thy ways, thou King of saints. </a:t>
            </a:r>
            <a:r>
              <a:rPr lang="en-US" sz="2400" b="1" i="1" baseline="30000" dirty="0" smtClean="0">
                <a:solidFill>
                  <a:srgbClr val="C00000"/>
                </a:solidFill>
                <a:effectLst>
                  <a:outerShdw blurRad="38100" dist="38100" dir="2700000" algn="tl">
                    <a:srgbClr val="000000">
                      <a:alpha val="43137"/>
                    </a:srgbClr>
                  </a:outerShdw>
                </a:effectLst>
              </a:rPr>
              <a:t> </a:t>
            </a:r>
            <a:r>
              <a:rPr lang="en-US" sz="2400" b="1" i="1" dirty="0" smtClean="0">
                <a:solidFill>
                  <a:srgbClr val="C00000"/>
                </a:solidFill>
                <a:effectLst>
                  <a:outerShdw blurRad="38100" dist="38100" dir="2700000" algn="tl">
                    <a:srgbClr val="000000">
                      <a:alpha val="43137"/>
                    </a:srgbClr>
                  </a:outerShdw>
                </a:effectLst>
              </a:rPr>
              <a:t>Who shall not fear thee, O Lord, and glorify thy name? for thou only art holy: for all nations shall come and worship before thee; for thy judgments are made manifest.”</a:t>
            </a:r>
            <a:endParaRPr lang="es-AR" sz="2400" b="1" i="1" spc="50" dirty="0">
              <a:ln w="11430"/>
              <a:solidFill>
                <a:srgbClr val="C00000"/>
              </a:solidFill>
              <a:effectLst>
                <a:outerShdw blurRad="38100" dist="38100" dir="2700000" algn="tl">
                  <a:srgbClr val="000000">
                    <a:alpha val="43137"/>
                  </a:srgbClr>
                </a:outerShdw>
              </a:effectLst>
              <a:latin typeface="Myriad Pro" pitchFamily="34" charset="0"/>
            </a:endParaRPr>
          </a:p>
        </p:txBody>
      </p:sp>
      <p:pic>
        <p:nvPicPr>
          <p:cNvPr id="9" name="Imagen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40352" y="4515966"/>
            <a:ext cx="1365734" cy="594069"/>
          </a:xfrm>
          <a:prstGeom prst="rect">
            <a:avLst/>
          </a:prstGeom>
        </p:spPr>
      </p:pic>
    </p:spTree>
    <p:extLst>
      <p:ext uri="{BB962C8B-B14F-4D97-AF65-F5344CB8AC3E}">
        <p14:creationId xmlns:p14="http://schemas.microsoft.com/office/powerpoint/2010/main" val="408907906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2" presetClass="entr" presetSubtype="0" fill="hold" grpId="0" nodeType="after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5" fill="hold">
                            <p:stCondLst>
                              <p:cond delay="1500"/>
                            </p:stCondLst>
                            <p:childTnLst>
                              <p:par>
                                <p:cTn id="16" presetID="22" presetClass="entr" presetSubtype="1" fill="hold" nodeType="after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up)">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Gerhard\Documents\_Estudios Biblicos PPT\26 Como identificar profeta\versiculos.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45" y="1"/>
            <a:ext cx="9146345" cy="5143499"/>
          </a:xfrm>
          <a:prstGeom prst="rect">
            <a:avLst/>
          </a:prstGeom>
          <a:noFill/>
          <a:extLst>
            <a:ext uri="{909E8E84-426E-40DD-AFC4-6F175D3DCCD1}">
              <a14:hiddenFill xmlns:a14="http://schemas.microsoft.com/office/drawing/2010/main">
                <a:solidFill>
                  <a:srgbClr val="FFFFFF"/>
                </a:solidFill>
              </a14:hiddenFill>
            </a:ext>
          </a:extLst>
        </p:spPr>
      </p:pic>
      <p:sp>
        <p:nvSpPr>
          <p:cNvPr id="5" name="1 Título"/>
          <p:cNvSpPr>
            <a:spLocks noGrp="1"/>
          </p:cNvSpPr>
          <p:nvPr>
            <p:ph type="title"/>
          </p:nvPr>
        </p:nvSpPr>
        <p:spPr>
          <a:xfrm>
            <a:off x="276672" y="96018"/>
            <a:ext cx="3863280" cy="459508"/>
          </a:xfrm>
        </p:spPr>
        <p:txBody>
          <a:bodyPr>
            <a:normAutofit/>
          </a:bodyPr>
          <a:lstStyle/>
          <a:p>
            <a:r>
              <a:rPr lang="es-ES" sz="2400" b="1" dirty="0" err="1" smtClean="0">
                <a:effectLst>
                  <a:outerShdw blurRad="38100" dist="38100" dir="2700000" algn="tl">
                    <a:srgbClr val="000000">
                      <a:alpha val="43137"/>
                    </a:srgbClr>
                  </a:outerShdw>
                </a:effectLst>
                <a:latin typeface="Myriad Pro" pitchFamily="34" charset="0"/>
              </a:rPr>
              <a:t>Revelation</a:t>
            </a:r>
            <a:r>
              <a:rPr lang="es-ES" sz="2400" b="1" dirty="0" smtClean="0">
                <a:effectLst>
                  <a:outerShdw blurRad="38100" dist="38100" dir="2700000" algn="tl">
                    <a:srgbClr val="000000">
                      <a:alpha val="43137"/>
                    </a:srgbClr>
                  </a:outerShdw>
                </a:effectLst>
                <a:latin typeface="Myriad Pro" pitchFamily="34" charset="0"/>
              </a:rPr>
              <a:t> 15:6-8</a:t>
            </a:r>
            <a:endParaRPr lang="es-ES" sz="2400" b="1" dirty="0">
              <a:effectLst>
                <a:outerShdw blurRad="38100" dist="38100" dir="2700000" algn="tl">
                  <a:srgbClr val="000000">
                    <a:alpha val="43137"/>
                  </a:srgbClr>
                </a:outerShdw>
              </a:effectLst>
              <a:latin typeface="Myriad Pro" pitchFamily="34" charset="0"/>
            </a:endParaRPr>
          </a:p>
        </p:txBody>
      </p:sp>
      <p:pic>
        <p:nvPicPr>
          <p:cNvPr id="7" name="Picture 2" descr="C:\Users\Gerhard\Documents\_Estudios Biblicos PPT\ondaWEB60.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2536" y="2571750"/>
            <a:ext cx="9702826" cy="2571750"/>
          </a:xfrm>
          <a:prstGeom prst="rect">
            <a:avLst/>
          </a:prstGeom>
          <a:noFill/>
          <a:extLst>
            <a:ext uri="{909E8E84-426E-40DD-AFC4-6F175D3DCCD1}">
              <a14:hiddenFill xmlns:a14="http://schemas.microsoft.com/office/drawing/2010/main">
                <a:solidFill>
                  <a:srgbClr val="FFFFFF"/>
                </a:solidFill>
              </a14:hiddenFill>
            </a:ext>
          </a:extLst>
        </p:spPr>
      </p:pic>
      <p:sp>
        <p:nvSpPr>
          <p:cNvPr id="3" name="2 Marcador de contenido"/>
          <p:cNvSpPr>
            <a:spLocks noGrp="1"/>
          </p:cNvSpPr>
          <p:nvPr>
            <p:ph idx="1"/>
          </p:nvPr>
        </p:nvSpPr>
        <p:spPr>
          <a:xfrm>
            <a:off x="395537" y="810827"/>
            <a:ext cx="8280920" cy="3849155"/>
          </a:xfrm>
        </p:spPr>
        <p:txBody>
          <a:bodyP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buNone/>
            </a:pPr>
            <a:r>
              <a:rPr lang="en-US" b="1" i="1" dirty="0" smtClean="0">
                <a:solidFill>
                  <a:srgbClr val="C00000"/>
                </a:solidFill>
                <a:effectLst>
                  <a:outerShdw blurRad="38100" dist="38100" dir="2700000" algn="tl">
                    <a:srgbClr val="000000">
                      <a:alpha val="43137"/>
                    </a:srgbClr>
                  </a:outerShdw>
                </a:effectLst>
              </a:rPr>
              <a:t>	“And the seven angels came out of the temple, having the seven plagues, clothed in pure and white linen, and having their breasts girded with golden girdles. And one of the four beasts gave unto the seven angels seven golden vials full of the wrath of God, who </a:t>
            </a:r>
            <a:r>
              <a:rPr lang="en-US" b="1" i="1" dirty="0" err="1" smtClean="0">
                <a:solidFill>
                  <a:srgbClr val="C00000"/>
                </a:solidFill>
                <a:effectLst>
                  <a:outerShdw blurRad="38100" dist="38100" dir="2700000" algn="tl">
                    <a:srgbClr val="000000">
                      <a:alpha val="43137"/>
                    </a:srgbClr>
                  </a:outerShdw>
                </a:effectLst>
              </a:rPr>
              <a:t>liveth</a:t>
            </a:r>
            <a:r>
              <a:rPr lang="en-US" b="1" i="1" dirty="0" smtClean="0">
                <a:solidFill>
                  <a:srgbClr val="C00000"/>
                </a:solidFill>
                <a:effectLst>
                  <a:outerShdw blurRad="38100" dist="38100" dir="2700000" algn="tl">
                    <a:srgbClr val="000000">
                      <a:alpha val="43137"/>
                    </a:srgbClr>
                  </a:outerShdw>
                </a:effectLst>
              </a:rPr>
              <a:t> for ever and ever. And the temple was filled with smoke from the glory of God, and from his power; and no man was able to enter into the temple, till the seven plagues of the seven angels were fulfilled.”</a:t>
            </a:r>
            <a:endParaRPr lang="de-DE" b="1" i="1" dirty="0">
              <a:solidFill>
                <a:srgbClr val="C00000"/>
              </a:solidFill>
              <a:effectLst>
                <a:outerShdw blurRad="38100" dist="38100" dir="2700000" algn="tl">
                  <a:srgbClr val="000000">
                    <a:alpha val="43137"/>
                  </a:srgbClr>
                </a:outerShdw>
              </a:effectLst>
            </a:endParaRPr>
          </a:p>
        </p:txBody>
      </p:sp>
      <p:pic>
        <p:nvPicPr>
          <p:cNvPr id="8" name="Imagen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40352" y="4515966"/>
            <a:ext cx="1365734" cy="594069"/>
          </a:xfrm>
          <a:prstGeom prst="rect">
            <a:avLst/>
          </a:prstGeom>
        </p:spPr>
      </p:pic>
    </p:spTree>
    <p:extLst>
      <p:ext uri="{BB962C8B-B14F-4D97-AF65-F5344CB8AC3E}">
        <p14:creationId xmlns:p14="http://schemas.microsoft.com/office/powerpoint/2010/main" val="393509329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2" presetClass="entr" presetSubtype="0" fill="hold" grpId="0" nodeType="after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5" fill="hold">
                            <p:stCondLst>
                              <p:cond delay="1500"/>
                            </p:stCondLst>
                            <p:childTnLst>
                              <p:par>
                                <p:cTn id="16" presetID="22" presetClass="entr" presetSubtype="1" fill="hold" nodeType="after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up)">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S"/>
          </a:p>
        </p:txBody>
      </p:sp>
      <p:sp>
        <p:nvSpPr>
          <p:cNvPr id="3" name="Marcador de contenido 2"/>
          <p:cNvSpPr>
            <a:spLocks noGrp="1"/>
          </p:cNvSpPr>
          <p:nvPr>
            <p:ph idx="1"/>
          </p:nvPr>
        </p:nvSpPr>
        <p:spPr/>
        <p:txBody>
          <a:bodyPr/>
          <a:lstStyle/>
          <a:p>
            <a:endParaRPr lang="es-ES"/>
          </a:p>
        </p:txBody>
      </p:sp>
      <p:pic>
        <p:nvPicPr>
          <p:cNvPr id="4" name="Imagen 3"/>
          <p:cNvPicPr>
            <a:picLocks noChangeAspect="1"/>
          </p:cNvPicPr>
          <p:nvPr/>
        </p:nvPicPr>
        <p:blipFill>
          <a:blip r:embed="rId3" cstate="print"/>
          <a:stretch>
            <a:fillRect/>
          </a:stretch>
        </p:blipFill>
        <p:spPr>
          <a:xfrm>
            <a:off x="-304800" y="-1287066"/>
            <a:ext cx="9753600" cy="7315200"/>
          </a:xfrm>
          <a:prstGeom prst="rect">
            <a:avLst/>
          </a:prstGeom>
        </p:spPr>
      </p:pic>
      <p:pic>
        <p:nvPicPr>
          <p:cNvPr id="5" name="Picture 2" descr="C:\Users\Gerhard\Documents\_Estudios Biblicos PPT\ondaWEB60.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2536" y="2499742"/>
            <a:ext cx="9702826" cy="2571750"/>
          </a:xfrm>
          <a:prstGeom prst="rect">
            <a:avLst/>
          </a:prstGeom>
          <a:noFill/>
          <a:extLst>
            <a:ext uri="{909E8E84-426E-40DD-AFC4-6F175D3DCCD1}">
              <a14:hiddenFill xmlns:a14="http://schemas.microsoft.com/office/drawing/2010/main">
                <a:solidFill>
                  <a:srgbClr val="FFFFFF"/>
                </a:solidFill>
              </a14:hiddenFill>
            </a:ext>
          </a:extLst>
        </p:spPr>
      </p:pic>
      <p:pic>
        <p:nvPicPr>
          <p:cNvPr id="7" name="Imagen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40352" y="4515966"/>
            <a:ext cx="1365734" cy="594069"/>
          </a:xfrm>
          <a:prstGeom prst="rect">
            <a:avLst/>
          </a:prstGeom>
        </p:spPr>
      </p:pic>
    </p:spTree>
    <p:extLst>
      <p:ext uri="{BB962C8B-B14F-4D97-AF65-F5344CB8AC3E}">
        <p14:creationId xmlns:p14="http://schemas.microsoft.com/office/powerpoint/2010/main" val="339015235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5" name="Picture 2" descr="C:\Users\Gerhard\Documents\_Estudios Biblicos PPT\ondaWEB60.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2536" y="2499742"/>
            <a:ext cx="9702826" cy="2571750"/>
          </a:xfrm>
          <a:prstGeom prst="rect">
            <a:avLst/>
          </a:prstGeom>
          <a:noFill/>
          <a:extLst>
            <a:ext uri="{909E8E84-426E-40DD-AFC4-6F175D3DCCD1}">
              <a14:hiddenFill xmlns:a14="http://schemas.microsoft.com/office/drawing/2010/main">
                <a:solidFill>
                  <a:srgbClr val="FFFFFF"/>
                </a:solidFill>
              </a14:hiddenFill>
            </a:ext>
          </a:extLst>
        </p:spPr>
      </p:pic>
      <p:sp>
        <p:nvSpPr>
          <p:cNvPr id="5" name="2 Subtítulo"/>
          <p:cNvSpPr txBox="1">
            <a:spLocks/>
          </p:cNvSpPr>
          <p:nvPr/>
        </p:nvSpPr>
        <p:spPr>
          <a:xfrm>
            <a:off x="467544" y="483518"/>
            <a:ext cx="3096344" cy="668343"/>
          </a:xfrm>
          <a:prstGeom prst="rect">
            <a:avLst/>
          </a:prstGeom>
        </p:spPr>
        <p:txBody>
          <a:bodyPr vert="horz" lIns="0" rIns="18288">
            <a:normAutofit/>
          </a:bodyPr>
          <a:lstStyle>
            <a:lvl1pPr marL="0" marR="45720" indent="0" algn="r" rtl="0" eaLnBrk="1" latinLnBrk="0" hangingPunct="1">
              <a:spcBef>
                <a:spcPct val="20000"/>
              </a:spcBef>
              <a:buClr>
                <a:schemeClr val="accent3"/>
              </a:buClr>
              <a:buSzPct val="95000"/>
              <a:buFont typeface="Wingdings 2"/>
              <a:buNone/>
              <a:defRPr kumimoji="0" sz="2600" kern="1200">
                <a:solidFill>
                  <a:schemeClr val="tx1"/>
                </a:solidFill>
                <a:latin typeface="+mn-lt"/>
                <a:ea typeface="+mn-ea"/>
                <a:cs typeface="+mn-cs"/>
              </a:defRPr>
            </a:lvl1pPr>
            <a:lvl2pPr marL="457200" indent="0" algn="ctr" rtl="0" eaLnBrk="1" latinLnBrk="0" hangingPunct="1">
              <a:spcBef>
                <a:spcPct val="20000"/>
              </a:spcBef>
              <a:buClr>
                <a:schemeClr val="accent1"/>
              </a:buClr>
              <a:buSzPct val="85000"/>
              <a:buFont typeface="Wingdings 2"/>
              <a:buNone/>
              <a:defRPr kumimoji="0" sz="2400" kern="1200">
                <a:solidFill>
                  <a:schemeClr val="tx1"/>
                </a:solidFill>
                <a:latin typeface="+mn-lt"/>
                <a:ea typeface="+mn-ea"/>
                <a:cs typeface="+mn-cs"/>
              </a:defRPr>
            </a:lvl2pPr>
            <a:lvl3pPr marL="914400" indent="0" algn="ctr" rtl="0" eaLnBrk="1" latinLnBrk="0" hangingPunct="1">
              <a:spcBef>
                <a:spcPct val="20000"/>
              </a:spcBef>
              <a:buClr>
                <a:schemeClr val="accent2"/>
              </a:buClr>
              <a:buSzPct val="70000"/>
              <a:buFont typeface="Wingdings 2"/>
              <a:buNone/>
              <a:defRPr kumimoji="0" sz="2100" kern="1200">
                <a:solidFill>
                  <a:schemeClr val="tx1"/>
                </a:solidFill>
                <a:latin typeface="+mn-lt"/>
                <a:ea typeface="+mn-ea"/>
                <a:cs typeface="+mn-cs"/>
              </a:defRPr>
            </a:lvl3pPr>
            <a:lvl4pPr marL="1371600" indent="0" algn="ctr" rtl="0" eaLnBrk="1" latinLnBrk="0" hangingPunct="1">
              <a:spcBef>
                <a:spcPct val="20000"/>
              </a:spcBef>
              <a:buClr>
                <a:schemeClr val="accent3"/>
              </a:buClr>
              <a:buSzPct val="65000"/>
              <a:buFont typeface="Wingdings 2"/>
              <a:buNone/>
              <a:defRPr kumimoji="0" sz="2000" kern="1200">
                <a:solidFill>
                  <a:schemeClr val="tx1"/>
                </a:solidFill>
                <a:latin typeface="+mn-lt"/>
                <a:ea typeface="+mn-ea"/>
                <a:cs typeface="+mn-cs"/>
              </a:defRPr>
            </a:lvl4pPr>
            <a:lvl5pPr marL="1828800" indent="0" algn="ctr" rtl="0" eaLnBrk="1" latinLnBrk="0" hangingPunct="1">
              <a:spcBef>
                <a:spcPct val="20000"/>
              </a:spcBef>
              <a:buClr>
                <a:schemeClr val="accent4"/>
              </a:buClr>
              <a:buSzPct val="65000"/>
              <a:buFont typeface="Wingdings 2"/>
              <a:buNone/>
              <a:defRPr kumimoji="0" sz="2000" kern="1200">
                <a:solidFill>
                  <a:schemeClr val="tx1"/>
                </a:solidFill>
                <a:latin typeface="+mn-lt"/>
                <a:ea typeface="+mn-ea"/>
                <a:cs typeface="+mn-cs"/>
              </a:defRPr>
            </a:lvl5pPr>
            <a:lvl6pPr marL="2286000" indent="0" algn="ctr" rtl="0" eaLnBrk="1" latinLnBrk="0" hangingPunct="1">
              <a:spcBef>
                <a:spcPct val="20000"/>
              </a:spcBef>
              <a:buClr>
                <a:schemeClr val="accent5"/>
              </a:buClr>
              <a:buSzPct val="80000"/>
              <a:buFont typeface="Wingdings 2"/>
              <a:buNone/>
              <a:defRPr kumimoji="0" sz="1800" kern="1200">
                <a:solidFill>
                  <a:schemeClr val="tx1"/>
                </a:solidFill>
                <a:latin typeface="+mn-lt"/>
                <a:ea typeface="+mn-ea"/>
                <a:cs typeface="+mn-cs"/>
              </a:defRPr>
            </a:lvl6pPr>
            <a:lvl7pPr marL="2743200" indent="0" algn="ctr" rtl="0" eaLnBrk="1" latinLnBrk="0" hangingPunct="1">
              <a:spcBef>
                <a:spcPct val="20000"/>
              </a:spcBef>
              <a:buClr>
                <a:schemeClr val="accent6"/>
              </a:buClr>
              <a:buSzPct val="80000"/>
              <a:buFont typeface="Wingdings 2"/>
              <a:buNone/>
              <a:defRPr kumimoji="0" sz="1600" kern="1200" baseline="0">
                <a:solidFill>
                  <a:schemeClr val="tx1"/>
                </a:solidFill>
                <a:latin typeface="+mn-lt"/>
                <a:ea typeface="+mn-ea"/>
                <a:cs typeface="+mn-cs"/>
              </a:defRPr>
            </a:lvl7pPr>
            <a:lvl8pPr marL="3200400" indent="0" algn="ctr" rtl="0" eaLnBrk="1" latinLnBrk="0" hangingPunct="1">
              <a:spcBef>
                <a:spcPct val="20000"/>
              </a:spcBef>
              <a:buClr>
                <a:schemeClr val="tx2"/>
              </a:buClr>
              <a:buNone/>
              <a:defRPr kumimoji="0" sz="1600" kern="1200">
                <a:solidFill>
                  <a:schemeClr val="tx1"/>
                </a:solidFill>
                <a:latin typeface="+mn-lt"/>
                <a:ea typeface="+mn-ea"/>
                <a:cs typeface="+mn-cs"/>
              </a:defRPr>
            </a:lvl8pPr>
            <a:lvl9pPr marL="3657600" indent="0" algn="ctr" rtl="0" eaLnBrk="1" latinLnBrk="0" hangingPunct="1">
              <a:spcBef>
                <a:spcPct val="20000"/>
              </a:spcBef>
              <a:buClr>
                <a:schemeClr val="tx2"/>
              </a:buClr>
              <a:buFontTx/>
              <a:buNone/>
              <a:defRPr kumimoji="0" sz="1400" kern="1200" baseline="0">
                <a:solidFill>
                  <a:schemeClr val="tx1"/>
                </a:solidFill>
                <a:latin typeface="+mn-lt"/>
                <a:ea typeface="+mn-ea"/>
                <a:cs typeface="+mn-cs"/>
              </a:defRPr>
            </a:lvl9pPr>
          </a:lstStyle>
          <a:p>
            <a:pPr algn="l"/>
            <a:r>
              <a:rPr lang="es-ES" sz="1800" b="1" dirty="0" err="1" smtClean="0">
                <a:solidFill>
                  <a:schemeClr val="tx1">
                    <a:lumMod val="65000"/>
                  </a:schemeClr>
                </a:solidFill>
              </a:rPr>
              <a:t>Next</a:t>
            </a:r>
            <a:r>
              <a:rPr lang="es-ES" sz="1800" b="1" dirty="0" smtClean="0">
                <a:solidFill>
                  <a:schemeClr val="tx1">
                    <a:lumMod val="65000"/>
                  </a:schemeClr>
                </a:solidFill>
              </a:rPr>
              <a:t> </a:t>
            </a:r>
            <a:r>
              <a:rPr lang="es-ES" sz="1800" b="1" dirty="0" err="1" smtClean="0">
                <a:solidFill>
                  <a:schemeClr val="tx1">
                    <a:lumMod val="65000"/>
                  </a:schemeClr>
                </a:solidFill>
              </a:rPr>
              <a:t>topic</a:t>
            </a:r>
            <a:r>
              <a:rPr lang="es-ES" sz="1800" b="1" dirty="0" smtClean="0">
                <a:solidFill>
                  <a:schemeClr val="tx1">
                    <a:lumMod val="65000"/>
                  </a:schemeClr>
                </a:solidFill>
              </a:rPr>
              <a:t>:</a:t>
            </a:r>
            <a:endParaRPr lang="es-AR" sz="1800" b="1" dirty="0">
              <a:solidFill>
                <a:schemeClr val="tx1">
                  <a:lumMod val="65000"/>
                </a:schemeClr>
              </a:solidFill>
            </a:endParaRPr>
          </a:p>
        </p:txBody>
      </p:sp>
      <p:sp>
        <p:nvSpPr>
          <p:cNvPr id="16" name="1 Título"/>
          <p:cNvSpPr txBox="1">
            <a:spLocks/>
          </p:cNvSpPr>
          <p:nvPr/>
        </p:nvSpPr>
        <p:spPr>
          <a:xfrm>
            <a:off x="395536" y="1681240"/>
            <a:ext cx="8352928" cy="2330670"/>
          </a:xfrm>
          <a:prstGeom prst="rect">
            <a:avLst/>
          </a:prstGeom>
          <a:ln>
            <a:noFill/>
          </a:ln>
        </p:spPr>
        <p:txBody>
          <a:bodyPr vert="horz" lIns="0" tIns="0" rIns="18288" bIns="0" anchor="b">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r" rtl="0" eaLnBrk="1" latinLnBrk="0" hangingPunct="1">
              <a:spcBef>
                <a:spcPct val="0"/>
              </a:spcBef>
              <a:buNone/>
              <a:defRPr kumimoji="0" sz="5600" b="1" i="0" u="none" kern="1200">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pPr algn="ctr"/>
            <a:r>
              <a:rPr lang="en-US" sz="4800" dirty="0" smtClean="0">
                <a:solidFill>
                  <a:srgbClr val="002060"/>
                </a:solidFill>
              </a:rPr>
              <a:t>The Promises of Revelation</a:t>
            </a:r>
            <a:endParaRPr lang="de-DE" sz="4800" dirty="0">
              <a:solidFill>
                <a:srgbClr val="002060"/>
              </a:solidFill>
            </a:endParaRPr>
          </a:p>
        </p:txBody>
      </p:sp>
      <p:pic>
        <p:nvPicPr>
          <p:cNvPr id="6" name="Imagen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40352" y="4515966"/>
            <a:ext cx="1365734" cy="594069"/>
          </a:xfrm>
          <a:prstGeom prst="rect">
            <a:avLst/>
          </a:prstGeom>
        </p:spPr>
      </p:pic>
    </p:spTree>
    <p:extLst>
      <p:ext uri="{BB962C8B-B14F-4D97-AF65-F5344CB8AC3E}">
        <p14:creationId xmlns:p14="http://schemas.microsoft.com/office/powerpoint/2010/main" val="94503424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1000"/>
                                        <p:tgtEl>
                                          <p:spTgt spid="16"/>
                                        </p:tgtEl>
                                      </p:cBhvr>
                                    </p:animEffect>
                                    <p:anim calcmode="lin" valueType="num">
                                      <p:cBhvr>
                                        <p:cTn id="12" dur="1000" fill="hold"/>
                                        <p:tgtEl>
                                          <p:spTgt spid="16"/>
                                        </p:tgtEl>
                                        <p:attrNameLst>
                                          <p:attrName>ppt_x</p:attrName>
                                        </p:attrNameLst>
                                      </p:cBhvr>
                                      <p:tavLst>
                                        <p:tav tm="0">
                                          <p:val>
                                            <p:strVal val="#ppt_x"/>
                                          </p:val>
                                        </p:tav>
                                        <p:tav tm="100000">
                                          <p:val>
                                            <p:strVal val="#ppt_x"/>
                                          </p:val>
                                        </p:tav>
                                      </p:tavLst>
                                    </p:anim>
                                    <p:anim calcmode="lin" valueType="num">
                                      <p:cBhvr>
                                        <p:cTn id="13" dur="1000" fill="hold"/>
                                        <p:tgtEl>
                                          <p:spTgt spid="16"/>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22" presetClass="entr" presetSubtype="1" fill="hold" nodeType="after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up)">
                                      <p:cBhvr>
                                        <p:cTn id="1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6"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323527" y="559456"/>
            <a:ext cx="8673941" cy="2952328"/>
          </a:xfrm>
          <a:prstGeom prst="rect">
            <a:avLst/>
          </a:prstGeom>
          <a:solidFill>
            <a:schemeClr val="tx1"/>
          </a:solidFill>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8" name="Picture 2" descr="C:\Users\Gerhard\Documents\_Estudios Biblicos PPT\ondaWEB60.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2536" y="2571750"/>
            <a:ext cx="9702826" cy="2571750"/>
          </a:xfrm>
          <a:prstGeom prst="rect">
            <a:avLst/>
          </a:prstGeom>
          <a:noFill/>
          <a:extLst>
            <a:ext uri="{909E8E84-426E-40DD-AFC4-6F175D3DCCD1}">
              <a14:hiddenFill xmlns:a14="http://schemas.microsoft.com/office/drawing/2010/main">
                <a:solidFill>
                  <a:srgbClr val="FFFFFF"/>
                </a:solidFill>
              </a14:hiddenFill>
            </a:ext>
          </a:extLst>
        </p:spPr>
      </p:pic>
      <p:pic>
        <p:nvPicPr>
          <p:cNvPr id="3" name="Imagen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72990" y="1905430"/>
            <a:ext cx="2146882" cy="1431255"/>
          </a:xfrm>
          <a:prstGeom prst="rect">
            <a:avLst/>
          </a:prstGeom>
        </p:spPr>
      </p:pic>
      <p:pic>
        <p:nvPicPr>
          <p:cNvPr id="9" name="Imagen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765704" y="2921629"/>
            <a:ext cx="1666345" cy="1666345"/>
          </a:xfrm>
          <a:prstGeom prst="rect">
            <a:avLst/>
          </a:prstGeom>
        </p:spPr>
      </p:pic>
      <p:pic>
        <p:nvPicPr>
          <p:cNvPr id="10" name="Imagen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290098" y="2067694"/>
            <a:ext cx="2453528" cy="1067239"/>
          </a:xfrm>
          <a:prstGeom prst="rect">
            <a:avLst/>
          </a:prstGeom>
        </p:spPr>
      </p:pic>
      <p:sp>
        <p:nvSpPr>
          <p:cNvPr id="11" name="Text Box 8"/>
          <p:cNvSpPr txBox="1">
            <a:spLocks noChangeArrowheads="1"/>
          </p:cNvSpPr>
          <p:nvPr>
            <p:custDataLst>
              <p:tags r:id="rId1"/>
            </p:custDataLst>
          </p:nvPr>
        </p:nvSpPr>
        <p:spPr bwMode="auto">
          <a:xfrm>
            <a:off x="1857486" y="826939"/>
            <a:ext cx="6458929" cy="1477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b="1" u="sng">
                <a:solidFill>
                  <a:schemeClr val="tx1"/>
                </a:solidFill>
                <a:latin typeface="Arial" charset="0"/>
              </a:defRPr>
            </a:lvl1pPr>
            <a:lvl2pPr marL="742950" indent="-285750" eaLnBrk="0" hangingPunct="0">
              <a:defRPr b="1" u="sng">
                <a:solidFill>
                  <a:schemeClr val="tx1"/>
                </a:solidFill>
                <a:latin typeface="Arial" charset="0"/>
              </a:defRPr>
            </a:lvl2pPr>
            <a:lvl3pPr marL="1143000" indent="-228600" eaLnBrk="0" hangingPunct="0">
              <a:defRPr b="1" u="sng">
                <a:solidFill>
                  <a:schemeClr val="tx1"/>
                </a:solidFill>
                <a:latin typeface="Arial" charset="0"/>
              </a:defRPr>
            </a:lvl3pPr>
            <a:lvl4pPr marL="1600200" indent="-228600" eaLnBrk="0" hangingPunct="0">
              <a:defRPr b="1" u="sng">
                <a:solidFill>
                  <a:schemeClr val="tx1"/>
                </a:solidFill>
                <a:latin typeface="Arial" charset="0"/>
              </a:defRPr>
            </a:lvl4pPr>
            <a:lvl5pPr marL="2057400" indent="-228600" eaLnBrk="0" hangingPunct="0">
              <a:defRPr b="1" u="sng">
                <a:solidFill>
                  <a:schemeClr val="tx1"/>
                </a:solidFill>
                <a:latin typeface="Arial" charset="0"/>
              </a:defRPr>
            </a:lvl5pPr>
            <a:lvl6pPr marL="2514600" indent="-228600" eaLnBrk="0" fontAlgn="base" hangingPunct="0">
              <a:spcBef>
                <a:spcPct val="0"/>
              </a:spcBef>
              <a:spcAft>
                <a:spcPct val="0"/>
              </a:spcAft>
              <a:defRPr b="1" u="sng">
                <a:solidFill>
                  <a:schemeClr val="tx1"/>
                </a:solidFill>
                <a:latin typeface="Arial" charset="0"/>
              </a:defRPr>
            </a:lvl6pPr>
            <a:lvl7pPr marL="2971800" indent="-228600" eaLnBrk="0" fontAlgn="base" hangingPunct="0">
              <a:spcBef>
                <a:spcPct val="0"/>
              </a:spcBef>
              <a:spcAft>
                <a:spcPct val="0"/>
              </a:spcAft>
              <a:defRPr b="1" u="sng">
                <a:solidFill>
                  <a:schemeClr val="tx1"/>
                </a:solidFill>
                <a:latin typeface="Arial" charset="0"/>
              </a:defRPr>
            </a:lvl7pPr>
            <a:lvl8pPr marL="3429000" indent="-228600" eaLnBrk="0" fontAlgn="base" hangingPunct="0">
              <a:spcBef>
                <a:spcPct val="0"/>
              </a:spcBef>
              <a:spcAft>
                <a:spcPct val="0"/>
              </a:spcAft>
              <a:defRPr b="1" u="sng">
                <a:solidFill>
                  <a:schemeClr val="tx1"/>
                </a:solidFill>
                <a:latin typeface="Arial" charset="0"/>
              </a:defRPr>
            </a:lvl8pPr>
            <a:lvl9pPr marL="3886200" indent="-228600" eaLnBrk="0" fontAlgn="base" hangingPunct="0">
              <a:spcBef>
                <a:spcPct val="0"/>
              </a:spcBef>
              <a:spcAft>
                <a:spcPct val="0"/>
              </a:spcAft>
              <a:defRPr b="1" u="sng">
                <a:solidFill>
                  <a:schemeClr val="tx1"/>
                </a:solidFill>
                <a:latin typeface="Arial" charset="0"/>
              </a:defRPr>
            </a:lvl9pPr>
          </a:lstStyle>
          <a:p>
            <a:pPr lvl="0" algn="ctr" eaLnBrk="1" fontAlgn="auto" hangingPunct="1">
              <a:spcBef>
                <a:spcPct val="50000"/>
              </a:spcBef>
              <a:spcAft>
                <a:spcPts val="0"/>
              </a:spcAft>
            </a:pPr>
            <a:r>
              <a:rPr lang="en-US" sz="3600" u="none" dirty="0" smtClean="0">
                <a:ln w="1905"/>
                <a:solidFill>
                  <a:srgbClr val="99CCFF"/>
                </a:solidFill>
                <a:effectLst>
                  <a:innerShdw blurRad="69850" dist="43180" dir="5400000">
                    <a:srgbClr val="000000">
                      <a:alpha val="65000"/>
                    </a:srgbClr>
                  </a:innerShdw>
                </a:effectLst>
                <a:latin typeface="Verdana" pitchFamily="34" charset="0"/>
              </a:rPr>
              <a:t>biblewell.org</a:t>
            </a:r>
            <a:endParaRPr lang="en-US" sz="3200" u="none" dirty="0" smtClean="0">
              <a:ln w="1905"/>
              <a:solidFill>
                <a:srgbClr val="99CCFF"/>
              </a:solidFill>
              <a:effectLst>
                <a:innerShdw blurRad="69850" dist="43180" dir="5400000">
                  <a:srgbClr val="000000">
                    <a:alpha val="65000"/>
                  </a:srgbClr>
                </a:innerShdw>
              </a:effectLst>
              <a:latin typeface="Verdana" pitchFamily="34" charset="0"/>
            </a:endParaRPr>
          </a:p>
          <a:p>
            <a:pPr algn="ctr" eaLnBrk="1" fontAlgn="auto" hangingPunct="1">
              <a:spcBef>
                <a:spcPct val="50000"/>
              </a:spcBef>
              <a:spcAft>
                <a:spcPts val="0"/>
              </a:spcAft>
            </a:pPr>
            <a:r>
              <a:rPr lang="es-ES" sz="1600" u="none" dirty="0" err="1" smtClean="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Verdana" pitchFamily="34" charset="0"/>
              </a:rPr>
              <a:t>info</a:t>
            </a:r>
            <a:r>
              <a:rPr lang="es-ES" sz="1600" u="none" dirty="0" smtClean="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Verdana" pitchFamily="34" charset="0"/>
              </a:rPr>
              <a:t>@</a:t>
            </a:r>
            <a:r>
              <a:rPr lang="en-US" sz="1600" u="none" dirty="0" smtClean="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Verdana" pitchFamily="34" charset="0"/>
              </a:rPr>
              <a:t>biblewell.org</a:t>
            </a:r>
            <a:endParaRPr lang="en-US" sz="1600" u="none" dirty="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Verdana" pitchFamily="34" charset="0"/>
            </a:endParaRPr>
          </a:p>
          <a:p>
            <a:pPr lvl="0" algn="ctr" eaLnBrk="1" fontAlgn="auto" hangingPunct="1">
              <a:spcBef>
                <a:spcPct val="50000"/>
              </a:spcBef>
              <a:spcAft>
                <a:spcPts val="0"/>
              </a:spcAft>
            </a:pPr>
            <a:endParaRPr lang="es-ES" sz="2000" u="none" dirty="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Verdana" pitchFamily="34" charset="0"/>
            </a:endParaRPr>
          </a:p>
        </p:txBody>
      </p:sp>
      <p:pic>
        <p:nvPicPr>
          <p:cNvPr id="12" name="Picture 2" descr="https://scontent-atl3-1.xx.fbcdn.net/v/t1.0-1/p200x200/27867131_1975550469430702_1862152407985540365_n.png?_nc_cat=104&amp;_nc_ht=scontent-atl3-1.xx&amp;oh=95534762a19f95bde7474727c69ad8e1&amp;oe=5C7DC15B"/>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56960" y="483518"/>
            <a:ext cx="1363331" cy="13633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860169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1"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up)">
                                      <p:cBhvr>
                                        <p:cTn id="13" dur="500"/>
                                        <p:tgtEl>
                                          <p:spTgt spid="8"/>
                                        </p:tgtEl>
                                      </p:cBhvr>
                                    </p:animEffect>
                                  </p:childTnLst>
                                </p:cTn>
                              </p:par>
                            </p:childTnLst>
                          </p:cTn>
                        </p:par>
                        <p:par>
                          <p:cTn id="14" fill="hold">
                            <p:stCondLst>
                              <p:cond delay="1500"/>
                            </p:stCondLst>
                            <p:childTnLst>
                              <p:par>
                                <p:cTn id="15" presetID="42" presetClass="entr" presetSubtype="0" fill="hold" grpId="0" nodeType="after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S"/>
          </a:p>
        </p:txBody>
      </p:sp>
      <p:sp>
        <p:nvSpPr>
          <p:cNvPr id="3" name="Marcador de contenido 2"/>
          <p:cNvSpPr>
            <a:spLocks noGrp="1"/>
          </p:cNvSpPr>
          <p:nvPr>
            <p:ph idx="1"/>
          </p:nvPr>
        </p:nvSpPr>
        <p:spPr/>
        <p:txBody>
          <a:bodyPr/>
          <a:lstStyle/>
          <a:p>
            <a:endParaRPr lang="es-ES"/>
          </a:p>
        </p:txBody>
      </p:sp>
      <p:pic>
        <p:nvPicPr>
          <p:cNvPr id="4" name="Imagen 3"/>
          <p:cNvPicPr>
            <a:picLocks noChangeAspect="1"/>
          </p:cNvPicPr>
          <p:nvPr/>
        </p:nvPicPr>
        <p:blipFill>
          <a:blip r:embed="rId3" cstate="print"/>
          <a:stretch>
            <a:fillRect/>
          </a:stretch>
        </p:blipFill>
        <p:spPr>
          <a:xfrm>
            <a:off x="139273" y="-383402"/>
            <a:ext cx="8865454" cy="5910304"/>
          </a:xfrm>
          <a:prstGeom prst="rect">
            <a:avLst/>
          </a:prstGeom>
        </p:spPr>
      </p:pic>
      <p:pic>
        <p:nvPicPr>
          <p:cNvPr id="5" name="Picture 2" descr="C:\Users\Gerhard\Documents\_Estudios Biblicos PPT\ondaWEB60.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2536" y="2499742"/>
            <a:ext cx="9702826" cy="2571750"/>
          </a:xfrm>
          <a:prstGeom prst="rect">
            <a:avLst/>
          </a:prstGeom>
          <a:noFill/>
          <a:extLst>
            <a:ext uri="{909E8E84-426E-40DD-AFC4-6F175D3DCCD1}">
              <a14:hiddenFill xmlns:a14="http://schemas.microsoft.com/office/drawing/2010/main">
                <a:solidFill>
                  <a:srgbClr val="FFFFFF"/>
                </a:solidFill>
              </a14:hiddenFill>
            </a:ext>
          </a:extLst>
        </p:spPr>
      </p:pic>
      <p:pic>
        <p:nvPicPr>
          <p:cNvPr id="7" name="Imagen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40352" y="4515966"/>
            <a:ext cx="1365734" cy="594069"/>
          </a:xfrm>
          <a:prstGeom prst="rect">
            <a:avLst/>
          </a:prstGeom>
        </p:spPr>
      </p:pic>
    </p:spTree>
    <p:extLst>
      <p:ext uri="{BB962C8B-B14F-4D97-AF65-F5344CB8AC3E}">
        <p14:creationId xmlns:p14="http://schemas.microsoft.com/office/powerpoint/2010/main" val="244471689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S"/>
          </a:p>
        </p:txBody>
      </p:sp>
      <p:sp>
        <p:nvSpPr>
          <p:cNvPr id="3" name="Marcador de contenido 2"/>
          <p:cNvSpPr>
            <a:spLocks noGrp="1"/>
          </p:cNvSpPr>
          <p:nvPr>
            <p:ph idx="1"/>
          </p:nvPr>
        </p:nvSpPr>
        <p:spPr/>
        <p:txBody>
          <a:bodyPr/>
          <a:lstStyle/>
          <a:p>
            <a:endParaRPr lang="es-ES"/>
          </a:p>
        </p:txBody>
      </p:sp>
      <p:pic>
        <p:nvPicPr>
          <p:cNvPr id="4" name="Imagen 3"/>
          <p:cNvPicPr>
            <a:picLocks noChangeAspect="1"/>
          </p:cNvPicPr>
          <p:nvPr/>
        </p:nvPicPr>
        <p:blipFill>
          <a:blip r:embed="rId3" cstate="print"/>
          <a:stretch>
            <a:fillRect/>
          </a:stretch>
        </p:blipFill>
        <p:spPr>
          <a:xfrm>
            <a:off x="-159420" y="-529030"/>
            <a:ext cx="9462841" cy="6269132"/>
          </a:xfrm>
          <a:prstGeom prst="rect">
            <a:avLst/>
          </a:prstGeom>
        </p:spPr>
      </p:pic>
      <p:pic>
        <p:nvPicPr>
          <p:cNvPr id="5" name="Picture 2" descr="C:\Users\Gerhard\Documents\_Estudios Biblicos PPT\ondaWEB60.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2536" y="2448272"/>
            <a:ext cx="9702826" cy="2571750"/>
          </a:xfrm>
          <a:prstGeom prst="rect">
            <a:avLst/>
          </a:prstGeom>
          <a:noFill/>
          <a:extLst>
            <a:ext uri="{909E8E84-426E-40DD-AFC4-6F175D3DCCD1}">
              <a14:hiddenFill xmlns:a14="http://schemas.microsoft.com/office/drawing/2010/main">
                <a:solidFill>
                  <a:srgbClr val="FFFFFF"/>
                </a:solidFill>
              </a14:hiddenFill>
            </a:ext>
          </a:extLst>
        </p:spPr>
      </p:pic>
      <p:pic>
        <p:nvPicPr>
          <p:cNvPr id="7" name="Imagen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40352" y="4515966"/>
            <a:ext cx="1365734" cy="594069"/>
          </a:xfrm>
          <a:prstGeom prst="rect">
            <a:avLst/>
          </a:prstGeom>
        </p:spPr>
      </p:pic>
    </p:spTree>
    <p:extLst>
      <p:ext uri="{BB962C8B-B14F-4D97-AF65-F5344CB8AC3E}">
        <p14:creationId xmlns:p14="http://schemas.microsoft.com/office/powerpoint/2010/main" val="267321399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2" descr="C:\Users\Gerhard\Documents\_Estudios Biblicos PPT\ondaWEB60.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2536" y="2571750"/>
            <a:ext cx="9702826" cy="257175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C:\Users\Gerhard\Documents\_Estudios Biblicos PPT\loguito.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4573885"/>
            <a:ext cx="927101" cy="560387"/>
          </a:xfrm>
          <a:prstGeom prst="rect">
            <a:avLst/>
          </a:prstGeom>
          <a:noFill/>
          <a:extLst>
            <a:ext uri="{909E8E84-426E-40DD-AFC4-6F175D3DCCD1}">
              <a14:hiddenFill xmlns:a14="http://schemas.microsoft.com/office/drawing/2010/main">
                <a:solidFill>
                  <a:srgbClr val="FFFFFF"/>
                </a:solidFill>
              </a14:hiddenFill>
            </a:ext>
          </a:extLst>
        </p:spPr>
      </p:pic>
      <p:sp>
        <p:nvSpPr>
          <p:cNvPr id="2" name="AutoShape 5" descr="Resultado de imagen para pulseada"/>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AR" dirty="0"/>
          </a:p>
        </p:txBody>
      </p:sp>
      <p:sp>
        <p:nvSpPr>
          <p:cNvPr id="3" name="AutoShape 7" descr="Resultado de imagen para pulseada"/>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AR" dirty="0"/>
          </a:p>
        </p:txBody>
      </p:sp>
      <p:sp>
        <p:nvSpPr>
          <p:cNvPr id="4" name="3 Título"/>
          <p:cNvSpPr>
            <a:spLocks noGrp="1"/>
          </p:cNvSpPr>
          <p:nvPr>
            <p:ph type="title"/>
          </p:nvPr>
        </p:nvSpPr>
        <p:spPr>
          <a:xfrm>
            <a:off x="683568" y="2499742"/>
            <a:ext cx="5842992" cy="2095531"/>
          </a:xfrm>
        </p:spPr>
        <p:txBody>
          <a:bodyPr>
            <a:normAutofit fontScale="90000"/>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r>
              <a:rPr lang="es-ES" sz="6600" b="1" cap="all" dirty="0" err="1"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The</a:t>
            </a:r>
            <a:r>
              <a:rPr lang="es-ES" sz="6600"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 </a:t>
            </a:r>
            <a:br>
              <a:rPr lang="es-ES" sz="6600"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br>
            <a:r>
              <a:rPr lang="es-ES" sz="6600" b="1" cap="all" dirty="0" err="1"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golden</a:t>
            </a:r>
            <a:r>
              <a:rPr lang="es-ES" sz="6600"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
            </a:r>
            <a:br>
              <a:rPr lang="es-ES" sz="6600"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br>
            <a:r>
              <a:rPr lang="es-ES" sz="6600" b="1" cap="all" dirty="0" err="1"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ark</a:t>
            </a:r>
            <a:r>
              <a:rPr lang="es-ES" sz="6600"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
            </a:r>
            <a:br>
              <a:rPr lang="es-ES" sz="6600"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br>
            <a:endParaRPr lang="es-AR" sz="66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pic>
        <p:nvPicPr>
          <p:cNvPr id="7" name="Picture 2" descr="C:\Users\Gerhard\Documents\IMS\_0 PROYECTO 2016\Apocalipsis\Español\IMG\arca del pacto.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699793" y="148731"/>
            <a:ext cx="4824535" cy="4871291"/>
          </a:xfrm>
          <a:prstGeom prst="rect">
            <a:avLst/>
          </a:prstGeom>
          <a:noFill/>
          <a:effectLst>
            <a:glow rad="228600">
              <a:schemeClr val="bg1">
                <a:alpha val="33000"/>
              </a:schemeClr>
            </a:glow>
            <a:softEdge rad="63500"/>
          </a:effectLst>
          <a:extLst>
            <a:ext uri="{909E8E84-426E-40DD-AFC4-6F175D3DCCD1}">
              <a14:hiddenFill xmlns:a14="http://schemas.microsoft.com/office/drawing/2010/main">
                <a:solidFill>
                  <a:srgbClr val="FFFFFF"/>
                </a:solidFill>
              </a14:hiddenFill>
            </a:ext>
          </a:extLst>
        </p:spPr>
      </p:pic>
      <p:pic>
        <p:nvPicPr>
          <p:cNvPr id="9" name="Imagen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740352" y="4515966"/>
            <a:ext cx="1365734" cy="594069"/>
          </a:xfrm>
          <a:prstGeom prst="rect">
            <a:avLst/>
          </a:prstGeom>
        </p:spPr>
      </p:pic>
    </p:spTree>
    <p:extLst>
      <p:ext uri="{BB962C8B-B14F-4D97-AF65-F5344CB8AC3E}">
        <p14:creationId xmlns:p14="http://schemas.microsoft.com/office/powerpoint/2010/main" val="211763704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2" descr="C:\Users\Gerhard\Documents\_Estudios Biblicos PPT\26 Como identificar profeta\versiculos.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3279"/>
            <a:ext cx="9146345" cy="5156779"/>
          </a:xfrm>
          <a:prstGeom prst="rect">
            <a:avLst/>
          </a:prstGeom>
          <a:noFill/>
          <a:extLst>
            <a:ext uri="{909E8E84-426E-40DD-AFC4-6F175D3DCCD1}">
              <a14:hiddenFill xmlns:a14="http://schemas.microsoft.com/office/drawing/2010/main">
                <a:solidFill>
                  <a:srgbClr val="FFFFFF"/>
                </a:solidFill>
              </a14:hiddenFill>
            </a:ext>
          </a:extLst>
        </p:spPr>
      </p:pic>
      <p:sp>
        <p:nvSpPr>
          <p:cNvPr id="5" name="1 Título"/>
          <p:cNvSpPr>
            <a:spLocks noGrp="1"/>
          </p:cNvSpPr>
          <p:nvPr>
            <p:ph type="title"/>
          </p:nvPr>
        </p:nvSpPr>
        <p:spPr>
          <a:xfrm>
            <a:off x="276672" y="96018"/>
            <a:ext cx="3863280" cy="459508"/>
          </a:xfrm>
        </p:spPr>
        <p:txBody>
          <a:bodyPr>
            <a:normAutofit/>
          </a:bodyPr>
          <a:lstStyle/>
          <a:p>
            <a:r>
              <a:rPr lang="es-ES" sz="2400" b="1" dirty="0" err="1" smtClean="0">
                <a:effectLst>
                  <a:outerShdw blurRad="38100" dist="38100" dir="2700000" algn="tl">
                    <a:srgbClr val="000000">
                      <a:alpha val="43137"/>
                    </a:srgbClr>
                  </a:outerShdw>
                </a:effectLst>
                <a:latin typeface="Myriad Pro" pitchFamily="34" charset="0"/>
              </a:rPr>
              <a:t>Revelation</a:t>
            </a:r>
            <a:r>
              <a:rPr lang="es-ES" sz="2400" b="1" dirty="0" smtClean="0">
                <a:effectLst>
                  <a:outerShdw blurRad="38100" dist="38100" dir="2700000" algn="tl">
                    <a:srgbClr val="000000">
                      <a:alpha val="43137"/>
                    </a:srgbClr>
                  </a:outerShdw>
                </a:effectLst>
                <a:latin typeface="Myriad Pro" pitchFamily="34" charset="0"/>
              </a:rPr>
              <a:t> 11:19</a:t>
            </a:r>
            <a:endParaRPr lang="es-ES" sz="2400" b="1" dirty="0">
              <a:effectLst>
                <a:outerShdw blurRad="38100" dist="38100" dir="2700000" algn="tl">
                  <a:srgbClr val="000000">
                    <a:alpha val="43137"/>
                  </a:srgbClr>
                </a:outerShdw>
              </a:effectLst>
              <a:latin typeface="Myriad Pro" pitchFamily="34" charset="0"/>
            </a:endParaRPr>
          </a:p>
        </p:txBody>
      </p:sp>
      <p:pic>
        <p:nvPicPr>
          <p:cNvPr id="7" name="Picture 2" descr="C:\Users\Gerhard\Documents\_Estudios Biblicos PPT\ondaWEB60.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2536" y="2571750"/>
            <a:ext cx="9702826" cy="2571750"/>
          </a:xfrm>
          <a:prstGeom prst="rect">
            <a:avLst/>
          </a:prstGeom>
          <a:noFill/>
          <a:extLst>
            <a:ext uri="{909E8E84-426E-40DD-AFC4-6F175D3DCCD1}">
              <a14:hiddenFill xmlns:a14="http://schemas.microsoft.com/office/drawing/2010/main">
                <a:solidFill>
                  <a:srgbClr val="FFFFFF"/>
                </a:solidFill>
              </a14:hiddenFill>
            </a:ext>
          </a:extLst>
        </p:spPr>
      </p:pic>
      <p:sp>
        <p:nvSpPr>
          <p:cNvPr id="3" name="2 Marcador de contenido"/>
          <p:cNvSpPr>
            <a:spLocks noGrp="1"/>
          </p:cNvSpPr>
          <p:nvPr>
            <p:ph idx="1"/>
          </p:nvPr>
        </p:nvSpPr>
        <p:spPr>
          <a:xfrm>
            <a:off x="0" y="736831"/>
            <a:ext cx="4788024" cy="4283191"/>
          </a:xfrm>
        </p:spPr>
        <p:txBody>
          <a:bodyP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buNone/>
            </a:pPr>
            <a:r>
              <a:rPr lang="en-US" sz="2800" b="1" i="1" dirty="0" smtClean="0">
                <a:solidFill>
                  <a:srgbClr val="C00000"/>
                </a:solidFill>
                <a:effectLst>
                  <a:outerShdw blurRad="38100" dist="38100" dir="2700000" algn="tl">
                    <a:srgbClr val="000000">
                      <a:alpha val="43137"/>
                    </a:srgbClr>
                  </a:outerShdw>
                </a:effectLst>
              </a:rPr>
              <a:t>	“And the temple of God was opened in heaven, and there was seen in his temple the ark of his testament: and there were </a:t>
            </a:r>
            <a:r>
              <a:rPr lang="en-US" sz="2800" b="1" i="1" dirty="0" err="1" smtClean="0">
                <a:solidFill>
                  <a:srgbClr val="C00000"/>
                </a:solidFill>
                <a:effectLst>
                  <a:outerShdw blurRad="38100" dist="38100" dir="2700000" algn="tl">
                    <a:srgbClr val="000000">
                      <a:alpha val="43137"/>
                    </a:srgbClr>
                  </a:outerShdw>
                </a:effectLst>
              </a:rPr>
              <a:t>lightnings</a:t>
            </a:r>
            <a:r>
              <a:rPr lang="en-US" sz="2800" b="1" i="1" dirty="0" smtClean="0">
                <a:solidFill>
                  <a:srgbClr val="C00000"/>
                </a:solidFill>
                <a:effectLst>
                  <a:outerShdw blurRad="38100" dist="38100" dir="2700000" algn="tl">
                    <a:srgbClr val="000000">
                      <a:alpha val="43137"/>
                    </a:srgbClr>
                  </a:outerShdw>
                </a:effectLst>
              </a:rPr>
              <a:t>, and voices, and </a:t>
            </a:r>
            <a:r>
              <a:rPr lang="en-US" sz="2800" b="1" i="1" dirty="0" err="1" smtClean="0">
                <a:solidFill>
                  <a:srgbClr val="C00000"/>
                </a:solidFill>
                <a:effectLst>
                  <a:outerShdw blurRad="38100" dist="38100" dir="2700000" algn="tl">
                    <a:srgbClr val="000000">
                      <a:alpha val="43137"/>
                    </a:srgbClr>
                  </a:outerShdw>
                </a:effectLst>
              </a:rPr>
              <a:t>thunderings</a:t>
            </a:r>
            <a:r>
              <a:rPr lang="en-US" sz="2800" b="1" i="1" dirty="0" smtClean="0">
                <a:solidFill>
                  <a:srgbClr val="C00000"/>
                </a:solidFill>
                <a:effectLst>
                  <a:outerShdw blurRad="38100" dist="38100" dir="2700000" algn="tl">
                    <a:srgbClr val="000000">
                      <a:alpha val="43137"/>
                    </a:srgbClr>
                  </a:outerShdw>
                </a:effectLst>
              </a:rPr>
              <a:t>, and an earthquake, and great hail.”</a:t>
            </a:r>
            <a:endParaRPr lang="de-DE" sz="2800" b="1" i="1" dirty="0">
              <a:solidFill>
                <a:srgbClr val="C00000"/>
              </a:solidFill>
              <a:effectLst>
                <a:outerShdw blurRad="38100" dist="38100" dir="2700000" algn="tl">
                  <a:srgbClr val="000000">
                    <a:alpha val="43137"/>
                  </a:srgbClr>
                </a:outerShdw>
              </a:effectLst>
            </a:endParaRPr>
          </a:p>
        </p:txBody>
      </p:sp>
      <p:pic>
        <p:nvPicPr>
          <p:cNvPr id="8" name="Picture 2" descr="C:\Users\Gerhard\Documents\IMS\_0 PROYECTO 2016\Apocalipsis\Español\IMG\arca del pacto.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139952" y="-17213"/>
            <a:ext cx="4824535" cy="4871291"/>
          </a:xfrm>
          <a:prstGeom prst="rect">
            <a:avLst/>
          </a:prstGeom>
          <a:noFill/>
          <a:effectLst>
            <a:glow rad="228600">
              <a:schemeClr val="bg1">
                <a:alpha val="33000"/>
              </a:schemeClr>
            </a:glow>
            <a:softEdge rad="63500"/>
          </a:effectLst>
          <a:extLst>
            <a:ext uri="{909E8E84-426E-40DD-AFC4-6F175D3DCCD1}">
              <a14:hiddenFill xmlns:a14="http://schemas.microsoft.com/office/drawing/2010/main">
                <a:solidFill>
                  <a:srgbClr val="FFFFFF"/>
                </a:solidFill>
              </a14:hiddenFill>
            </a:ext>
          </a:extLst>
        </p:spPr>
      </p:pic>
      <p:pic>
        <p:nvPicPr>
          <p:cNvPr id="10" name="Imagen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740352" y="4515966"/>
            <a:ext cx="1365734" cy="594069"/>
          </a:xfrm>
          <a:prstGeom prst="rect">
            <a:avLst/>
          </a:prstGeom>
        </p:spPr>
      </p:pic>
    </p:spTree>
    <p:extLst>
      <p:ext uri="{BB962C8B-B14F-4D97-AF65-F5344CB8AC3E}">
        <p14:creationId xmlns:p14="http://schemas.microsoft.com/office/powerpoint/2010/main" val="314640037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2" presetClass="entr" presetSubtype="0" fill="hold" grpId="0" nodeType="after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5" fill="hold">
                            <p:stCondLst>
                              <p:cond delay="1500"/>
                            </p:stCondLst>
                            <p:childTnLst>
                              <p:par>
                                <p:cTn id="16" presetID="22" presetClass="entr" presetSubtype="1" fill="hold" nodeType="after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up)">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50" name="Picture 2" descr="C:\Users\Gerhard\Documents\IMS\_0 PROYECTO 2016\Apocalipsis\Español\IMG\Serpiente&amp;fondo.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33026"/>
            <a:ext cx="9144000" cy="519776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Users\Gerhard\Documents\_Estudios Biblicos PPT\ondaWEB60.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2536" y="2571750"/>
            <a:ext cx="9702826" cy="2571750"/>
          </a:xfrm>
          <a:prstGeom prst="rect">
            <a:avLst/>
          </a:prstGeom>
          <a:noFill/>
          <a:extLst>
            <a:ext uri="{909E8E84-426E-40DD-AFC4-6F175D3DCCD1}">
              <a14:hiddenFill xmlns:a14="http://schemas.microsoft.com/office/drawing/2010/main">
                <a:solidFill>
                  <a:srgbClr val="FFFFFF"/>
                </a:solidFill>
              </a14:hiddenFill>
            </a:ext>
          </a:extLst>
        </p:spPr>
      </p:pic>
      <p:sp>
        <p:nvSpPr>
          <p:cNvPr id="3" name="2 Marcador de contenido"/>
          <p:cNvSpPr>
            <a:spLocks noGrp="1"/>
          </p:cNvSpPr>
          <p:nvPr>
            <p:ph idx="1"/>
          </p:nvPr>
        </p:nvSpPr>
        <p:spPr>
          <a:xfrm>
            <a:off x="364665" y="505446"/>
            <a:ext cx="4567375" cy="3722488"/>
          </a:xfrm>
        </p:spPr>
        <p:txBody>
          <a:bodyP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indent="0">
              <a:buNone/>
            </a:pPr>
            <a:r>
              <a:rPr lang="en-US" sz="4400" b="1" dirty="0" smtClean="0">
                <a:solidFill>
                  <a:srgbClr val="FF0000"/>
                </a:solidFill>
              </a:rPr>
              <a:t>What did God say to the serpent when man sinned?</a:t>
            </a:r>
            <a:endParaRPr lang="es-AR" sz="4400" b="1" spc="50" dirty="0">
              <a:ln w="11430"/>
              <a:solidFill>
                <a:srgbClr val="FF0000"/>
              </a:solidFill>
              <a:effectLst>
                <a:outerShdw blurRad="76200" dist="50800" dir="5400000" algn="tl" rotWithShape="0">
                  <a:srgbClr val="000000">
                    <a:alpha val="65000"/>
                  </a:srgbClr>
                </a:outerShdw>
              </a:effectLst>
              <a:latin typeface="Myriad Pro" pitchFamily="34" charset="0"/>
              <a:ea typeface="Verdana" panose="020B0604030504040204" pitchFamily="34" charset="0"/>
              <a:cs typeface="Verdana" panose="020B0604030504040204" pitchFamily="34" charset="0"/>
            </a:endParaRPr>
          </a:p>
        </p:txBody>
      </p:sp>
      <p:pic>
        <p:nvPicPr>
          <p:cNvPr id="4" name="Picture 2" descr="C:\Users\Gerhard\Documents\_Estudios Biblicos PPT\loguito.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4573885"/>
            <a:ext cx="927101" cy="560387"/>
          </a:xfrm>
          <a:prstGeom prst="rect">
            <a:avLst/>
          </a:prstGeom>
          <a:noFill/>
          <a:extLst>
            <a:ext uri="{909E8E84-426E-40DD-AFC4-6F175D3DCCD1}">
              <a14:hiddenFill xmlns:a14="http://schemas.microsoft.com/office/drawing/2010/main">
                <a:solidFill>
                  <a:srgbClr val="FFFFFF"/>
                </a:solidFill>
              </a14:hiddenFill>
            </a:ext>
          </a:extLst>
        </p:spPr>
      </p:pic>
      <p:pic>
        <p:nvPicPr>
          <p:cNvPr id="7" name="Imagen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740352" y="4515966"/>
            <a:ext cx="1365734" cy="594069"/>
          </a:xfrm>
          <a:prstGeom prst="rect">
            <a:avLst/>
          </a:prstGeom>
        </p:spPr>
      </p:pic>
    </p:spTree>
    <p:extLst>
      <p:ext uri="{BB962C8B-B14F-4D97-AF65-F5344CB8AC3E}">
        <p14:creationId xmlns:p14="http://schemas.microsoft.com/office/powerpoint/2010/main" val="272203602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1"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up)">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2" descr="C:\Users\Gerhard\Documents\_Estudios Biblicos PPT\26 Como identificar profeta\versiculos.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3279"/>
            <a:ext cx="9146345" cy="515677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C:\Users\Gerhard\Documents\_Estudios Biblicos PPT\ondaWEB60.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2536" y="2571750"/>
            <a:ext cx="9702826" cy="2571750"/>
          </a:xfrm>
          <a:prstGeom prst="rect">
            <a:avLst/>
          </a:prstGeom>
          <a:noFill/>
          <a:extLst>
            <a:ext uri="{909E8E84-426E-40DD-AFC4-6F175D3DCCD1}">
              <a14:hiddenFill xmlns:a14="http://schemas.microsoft.com/office/drawing/2010/main">
                <a:solidFill>
                  <a:srgbClr val="FFFFFF"/>
                </a:solidFill>
              </a14:hiddenFill>
            </a:ext>
          </a:extLst>
        </p:spPr>
      </p:pic>
      <p:sp>
        <p:nvSpPr>
          <p:cNvPr id="3" name="2 Marcador de contenido"/>
          <p:cNvSpPr>
            <a:spLocks noGrp="1"/>
          </p:cNvSpPr>
          <p:nvPr>
            <p:ph idx="1"/>
          </p:nvPr>
        </p:nvSpPr>
        <p:spPr>
          <a:xfrm>
            <a:off x="0" y="843558"/>
            <a:ext cx="3995936" cy="4104456"/>
          </a:xfrm>
        </p:spPr>
        <p:txBody>
          <a:bodyP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buNone/>
            </a:pPr>
            <a:r>
              <a:rPr lang="en-US" sz="2800" dirty="0" smtClean="0"/>
              <a:t>	</a:t>
            </a:r>
            <a:r>
              <a:rPr lang="en-US" sz="2800" b="1" i="1" dirty="0" smtClean="0">
                <a:solidFill>
                  <a:srgbClr val="C00000"/>
                </a:solidFill>
                <a:effectLst>
                  <a:outerShdw blurRad="38100" dist="38100" dir="2700000" algn="tl">
                    <a:srgbClr val="000000">
                      <a:alpha val="43137"/>
                    </a:srgbClr>
                  </a:outerShdw>
                </a:effectLst>
              </a:rPr>
              <a:t>" And I will put enmity between thee and the woman, and between thy seed and her seed; it shall bruise thy head, and thou </a:t>
            </a:r>
            <a:r>
              <a:rPr lang="en-US" sz="2800" b="1" i="1" dirty="0" err="1" smtClean="0">
                <a:solidFill>
                  <a:srgbClr val="C00000"/>
                </a:solidFill>
                <a:effectLst>
                  <a:outerShdw blurRad="38100" dist="38100" dir="2700000" algn="tl">
                    <a:srgbClr val="000000">
                      <a:alpha val="43137"/>
                    </a:srgbClr>
                  </a:outerShdw>
                </a:effectLst>
              </a:rPr>
              <a:t>shalt</a:t>
            </a:r>
            <a:r>
              <a:rPr lang="en-US" sz="2800" b="1" i="1" dirty="0" smtClean="0">
                <a:solidFill>
                  <a:srgbClr val="C00000"/>
                </a:solidFill>
                <a:effectLst>
                  <a:outerShdw blurRad="38100" dist="38100" dir="2700000" algn="tl">
                    <a:srgbClr val="000000">
                      <a:alpha val="43137"/>
                    </a:srgbClr>
                  </a:outerShdw>
                </a:effectLst>
              </a:rPr>
              <a:t> bruise his heel.”</a:t>
            </a:r>
            <a:endParaRPr lang="de-DE" sz="2800" b="1" i="1" dirty="0">
              <a:solidFill>
                <a:srgbClr val="C00000"/>
              </a:solidFill>
              <a:effectLst>
                <a:outerShdw blurRad="38100" dist="38100" dir="2700000" algn="tl">
                  <a:srgbClr val="000000">
                    <a:alpha val="43137"/>
                  </a:srgbClr>
                </a:outerShdw>
              </a:effectLst>
            </a:endParaRPr>
          </a:p>
        </p:txBody>
      </p:sp>
      <p:sp>
        <p:nvSpPr>
          <p:cNvPr id="5" name="1 Título"/>
          <p:cNvSpPr>
            <a:spLocks noGrp="1"/>
          </p:cNvSpPr>
          <p:nvPr>
            <p:ph type="title"/>
          </p:nvPr>
        </p:nvSpPr>
        <p:spPr>
          <a:xfrm>
            <a:off x="276672" y="96018"/>
            <a:ext cx="3863280" cy="459508"/>
          </a:xfrm>
        </p:spPr>
        <p:txBody>
          <a:bodyPr>
            <a:normAutofit/>
          </a:bodyPr>
          <a:lstStyle/>
          <a:p>
            <a:r>
              <a:rPr lang="es-ES" sz="2400" b="1" dirty="0" err="1" smtClean="0">
                <a:effectLst>
                  <a:outerShdw blurRad="38100" dist="38100" dir="2700000" algn="tl">
                    <a:srgbClr val="000000">
                      <a:alpha val="43137"/>
                    </a:srgbClr>
                  </a:outerShdw>
                </a:effectLst>
                <a:latin typeface="Myriad Pro" pitchFamily="34" charset="0"/>
              </a:rPr>
              <a:t>Genesis</a:t>
            </a:r>
            <a:r>
              <a:rPr lang="es-ES" sz="2400" b="1" dirty="0" smtClean="0">
                <a:effectLst>
                  <a:outerShdw blurRad="38100" dist="38100" dir="2700000" algn="tl">
                    <a:srgbClr val="000000">
                      <a:alpha val="43137"/>
                    </a:srgbClr>
                  </a:outerShdw>
                </a:effectLst>
                <a:latin typeface="Myriad Pro" pitchFamily="34" charset="0"/>
              </a:rPr>
              <a:t> 3:15</a:t>
            </a:r>
            <a:endParaRPr lang="es-ES" sz="2400" b="1" dirty="0">
              <a:effectLst>
                <a:outerShdw blurRad="38100" dist="38100" dir="2700000" algn="tl">
                  <a:srgbClr val="000000">
                    <a:alpha val="43137"/>
                  </a:srgbClr>
                </a:outerShdw>
              </a:effectLst>
              <a:latin typeface="Myriad Pro" pitchFamily="34" charset="0"/>
            </a:endParaRPr>
          </a:p>
        </p:txBody>
      </p:sp>
      <p:pic>
        <p:nvPicPr>
          <p:cNvPr id="3074" name="Picture 2" descr="C:\Users\Gerhard\Documents\IMS\_0 PROYECTO 2016\Tercer Milenio\SERPIENTE (2).jpg"/>
          <p:cNvPicPr>
            <a:picLocks noChangeAspect="1" noChangeArrowheads="1"/>
          </p:cNvPicPr>
          <p:nvPr/>
        </p:nvPicPr>
        <p:blipFill>
          <a:blip r:embed="rId5" cstate="print">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3563279" y="627534"/>
            <a:ext cx="6265305" cy="4515966"/>
          </a:xfrm>
          <a:prstGeom prst="rect">
            <a:avLst/>
          </a:prstGeom>
          <a:noFill/>
          <a:effectLst>
            <a:softEdge rad="12700"/>
          </a:effectLst>
          <a:extLst>
            <a:ext uri="{909E8E84-426E-40DD-AFC4-6F175D3DCCD1}">
              <a14:hiddenFill xmlns:a14="http://schemas.microsoft.com/office/drawing/2010/main">
                <a:solidFill>
                  <a:srgbClr val="FFFFFF"/>
                </a:solidFill>
              </a14:hiddenFill>
            </a:ext>
          </a:extLst>
        </p:spPr>
      </p:pic>
      <p:pic>
        <p:nvPicPr>
          <p:cNvPr id="9" name="Imagen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740352" y="4515966"/>
            <a:ext cx="1365734" cy="594069"/>
          </a:xfrm>
          <a:prstGeom prst="rect">
            <a:avLst/>
          </a:prstGeom>
        </p:spPr>
      </p:pic>
    </p:spTree>
    <p:extLst>
      <p:ext uri="{BB962C8B-B14F-4D97-AF65-F5344CB8AC3E}">
        <p14:creationId xmlns:p14="http://schemas.microsoft.com/office/powerpoint/2010/main" val="195755883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2" presetClass="entr" presetSubtype="0" fill="hold" grpId="0" nodeType="after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5" fill="hold">
                            <p:stCondLst>
                              <p:cond delay="1500"/>
                            </p:stCondLst>
                            <p:childTnLst>
                              <p:par>
                                <p:cTn id="16" presetID="22" presetClass="entr" presetSubtype="1" fill="hold" nodeType="after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up)">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10.0&quot;&gt;&lt;object type=&quot;1&quot; unique_id=&quot;10001&quot;&gt;&lt;object type=&quot;8&quot; unique_id=&quot;21140&quot;&gt;&lt;/object&gt;&lt;object type=&quot;2&quot; unique_id=&quot;21141&quot;&gt;&lt;object type=&quot;3&quot; unique_id=&quot;21145&quot;&gt;&lt;property id=&quot;20148&quot; value=&quot;5&quot;/&gt;&lt;property id=&quot;20300&quot; value=&quot;Diapositiva 2 - &amp;quot;El arca  de oro&amp;quot;&quot;/&gt;&lt;property id=&quot;20307&quot; value=&quot;259&quot;/&gt;&lt;/object&gt;&lt;object type=&quot;3&quot; unique_id=&quot;23927&quot;&gt;&lt;property id=&quot;20148&quot; value=&quot;5&quot;/&gt;&lt;property id=&quot;20300&quot; value=&quot;Diapositiva 39&quot;/&gt;&lt;property id=&quot;20307&quot; value=&quot;315&quot;/&gt;&lt;/object&gt;&lt;object type=&quot;3&quot; unique_id=&quot;26565&quot;&gt;&lt;property id=&quot;20148&quot; value=&quot;5&quot;/&gt;&lt;property id=&quot;20300&quot; value=&quot;Diapositiva 1 - &amp;quot;El arca de oro en el&amp;quot;&quot;/&gt;&lt;property id=&quot;20307&quot; value=&quot;316&quot;/&gt;&lt;/object&gt;&lt;object type=&quot;3&quot; unique_id=&quot;26566&quot;&gt;&lt;property id=&quot;20148&quot; value=&quot;5&quot;/&gt;&lt;property id=&quot;20300&quot; value=&quot;Diapositiva 38&quot;/&gt;&lt;property id=&quot;20307&quot; value=&quot;317&quot;/&gt;&lt;/object&gt;&lt;object type=&quot;3&quot; unique_id=&quot;33210&quot;&gt;&lt;property id=&quot;20148&quot; value=&quot;5&quot;/&gt;&lt;property id=&quot;20300&quot; value=&quot;Diapositiva 3&quot;/&gt;&lt;property id=&quot;20307&quot; value=&quot;374&quot;/&gt;&lt;/object&gt;&lt;object type=&quot;3&quot; unique_id=&quot;33211&quot;&gt;&lt;property id=&quot;20148&quot; value=&quot;5&quot;/&gt;&lt;property id=&quot;20300&quot; value=&quot;Diapositiva 4 - &amp;quot;Apocalipsis 11:19&amp;quot;&quot;/&gt;&lt;property id=&quot;20307&quot; value=&quot;373&quot;/&gt;&lt;/object&gt;&lt;object type=&quot;3&quot; unique_id=&quot;33212&quot;&gt;&lt;property id=&quot;20148&quot; value=&quot;5&quot;/&gt;&lt;property id=&quot;20300&quot; value=&quot;Diapositiva 5&quot;/&gt;&lt;property id=&quot;20307&quot; value=&quot;375&quot;/&gt;&lt;/object&gt;&lt;object type=&quot;3&quot; unique_id=&quot;33213&quot;&gt;&lt;property id=&quot;20148&quot; value=&quot;5&quot;/&gt;&lt;property id=&quot;20300&quot; value=&quot;Diapositiva 6 - &amp;quot;Génesis 3:15&amp;quot;&quot;/&gt;&lt;property id=&quot;20307&quot; value=&quot;377&quot;/&gt;&lt;/object&gt;&lt;object type=&quot;3&quot; unique_id=&quot;33216&quot;&gt;&lt;property id=&quot;20148&quot; value=&quot;5&quot;/&gt;&lt;property id=&quot;20300&quot; value=&quot;Diapositiva 7&quot;/&gt;&lt;property id=&quot;20307&quot; value=&quot;390&quot;/&gt;&lt;/object&gt;&lt;object type=&quot;3&quot; unique_id=&quot;33218&quot;&gt;&lt;property id=&quot;20148&quot; value=&quot;5&quot;/&gt;&lt;property id=&quot;20300&quot; value=&quot;Diapositiva 10&quot;/&gt;&lt;property id=&quot;20307&quot; value=&quot;389&quot;/&gt;&lt;/object&gt;&lt;object type=&quot;3&quot; unique_id=&quot;33219&quot;&gt;&lt;property id=&quot;20148&quot; value=&quot;5&quot;/&gt;&lt;property id=&quot;20300&quot; value=&quot;Diapositiva 11 - &amp;quot;Deuteronomio 10:4-5&amp;quot;&quot;/&gt;&lt;property id=&quot;20307&quot; value=&quot;382&quot;/&gt;&lt;/object&gt;&lt;object type=&quot;3&quot; unique_id=&quot;33220&quot;&gt;&lt;property id=&quot;20148&quot; value=&quot;5&quot;/&gt;&lt;property id=&quot;20300&quot; value=&quot;Diapositiva 14&quot;/&gt;&lt;property id=&quot;20307&quot; value=&quot;388&quot;/&gt;&lt;/object&gt;&lt;object type=&quot;3&quot; unique_id=&quot;33221&quot;&gt;&lt;property id=&quot;20148&quot; value=&quot;5&quot;/&gt;&lt;property id=&quot;20300&quot; value=&quot;Diapositiva 15 - &amp;quot;Hebreos 9:3&amp;quot;&quot;/&gt;&lt;property id=&quot;20307&quot; value=&quot;383&quot;/&gt;&lt;/object&gt;&lt;object type=&quot;3&quot; unique_id=&quot;33228&quot;&gt;&lt;property id=&quot;20148&quot; value=&quot;5&quot;/&gt;&lt;property id=&quot;20300&quot; value=&quot;Diapositiva 16&quot;/&gt;&lt;property id=&quot;20307&quot; value=&quot;386&quot;/&gt;&lt;/object&gt;&lt;object type=&quot;3&quot; unique_id=&quot;35549&quot;&gt;&lt;property id=&quot;20148&quot; value=&quot;5&quot;/&gt;&lt;property id=&quot;20300&quot; value=&quot;Diapositiva 33&quot;/&gt;&lt;property id=&quot;20307&quot; value=&quot;410&quot;/&gt;&lt;/object&gt;&lt;object type=&quot;3&quot; unique_id=&quot;36301&quot;&gt;&lt;property id=&quot;20148&quot; value=&quot;5&quot;/&gt;&lt;property id=&quot;20300&quot; value=&quot;Diapositiva 8 - &amp;quot;Éxodo 25:10-22&amp;quot;&quot;/&gt;&lt;property id=&quot;20307&quot; value=&quot;416&quot;/&gt;&lt;/object&gt;&lt;object type=&quot;3&quot; unique_id=&quot;37032&quot;&gt;&lt;property id=&quot;20148&quot; value=&quot;5&quot;/&gt;&lt;property id=&quot;20300&quot; value=&quot;Diapositiva 17 - &amp;quot;Hebreos 9:2&amp;quot;&quot;/&gt;&lt;property id=&quot;20307&quot; value=&quot;422&quot;/&gt;&lt;/object&gt;&lt;object type=&quot;3&quot; unique_id=&quot;40897&quot;&gt;&lt;property id=&quot;20148&quot; value=&quot;5&quot;/&gt;&lt;property id=&quot;20300&quot; value=&quot;Diapositiva 23&quot;/&gt;&lt;property id=&quot;20307&quot; value=&quot;447&quot;/&gt;&lt;/object&gt;&lt;object type=&quot;3&quot; unique_id=&quot;40898&quot;&gt;&lt;property id=&quot;20148&quot; value=&quot;5&quot;/&gt;&lt;property id=&quot;20300&quot; value=&quot;Diapositiva 24 - &amp;quot;Éxodo 27:9, 16&amp;quot;&quot;/&gt;&lt;property id=&quot;20307&quot; value=&quot;448&quot;/&gt;&lt;/object&gt;&lt;object type=&quot;3&quot; unique_id=&quot;42213&quot;&gt;&lt;property id=&quot;20148&quot; value=&quot;5&quot;/&gt;&lt;property id=&quot;20300&quot; value=&quot;Diapositiva 20&quot;/&gt;&lt;property id=&quot;20307&quot; value=&quot;458&quot;/&gt;&lt;/object&gt;&lt;object type=&quot;3&quot; unique_id=&quot;42214&quot;&gt;&lt;property id=&quot;20148&quot; value=&quot;5&quot;/&gt;&lt;property id=&quot;20300&quot; value=&quot;Diapositiva 21 - &amp;quot;Éxodo 26:1, 7, 14&amp;quot;&quot;/&gt;&lt;property id=&quot;20307&quot; value=&quot;459&quot;/&gt;&lt;/object&gt;&lt;object type=&quot;3&quot; unique_id=&quot;43299&quot;&gt;&lt;property id=&quot;20148&quot; value=&quot;5&quot;/&gt;&lt;property id=&quot;20300&quot; value=&quot;Diapositiva 9 - &amp;quot;Éxodo 25:10-22&amp;quot;&quot;/&gt;&lt;property id=&quot;20307&quot; value=&quot;460&quot;/&gt;&lt;/object&gt;&lt;object type=&quot;3&quot; unique_id=&quot;43300&quot;&gt;&lt;property id=&quot;20148&quot; value=&quot;5&quot;/&gt;&lt;property id=&quot;20300&quot; value=&quot;Diapositiva 12 - &amp;quot;Hebreos 9:4&amp;quot;&quot;/&gt;&lt;property id=&quot;20307&quot; value=&quot;461&quot;/&gt;&lt;/object&gt;&lt;object type=&quot;3&quot; unique_id=&quot;43301&quot;&gt;&lt;property id=&quot;20148&quot; value=&quot;5&quot;/&gt;&lt;property id=&quot;20300&quot; value=&quot;Diapositiva 13 - &amp;quot;El arca de oro&amp;quot;&quot;/&gt;&lt;property id=&quot;20307&quot; value=&quot;462&quot;/&gt;&lt;/object&gt;&lt;object type=&quot;3&quot; unique_id=&quot;43576&quot;&gt;&lt;property id=&quot;20148&quot; value=&quot;5&quot;/&gt;&lt;property id=&quot;20300&quot; value=&quot;Diapositiva 18&quot;/&gt;&lt;property id=&quot;20307&quot; value=&quot;464&quot;/&gt;&lt;/object&gt;&lt;object type=&quot;3&quot; unique_id=&quot;43577&quot;&gt;&lt;property id=&quot;20148&quot; value=&quot;5&quot;/&gt;&lt;property id=&quot;20300&quot; value=&quot;Diapositiva 19&quot;/&gt;&lt;property id=&quot;20307&quot; value=&quot;463&quot;/&gt;&lt;/object&gt;&lt;object type=&quot;3&quot; unique_id=&quot;43706&quot;&gt;&lt;property id=&quot;20148&quot; value=&quot;5&quot;/&gt;&lt;property id=&quot;20300&quot; value=&quot;Diapositiva 22 - &amp;quot;Éxodo 26:15, 29-30&amp;quot;&quot;/&gt;&lt;property id=&quot;20307&quot; value=&quot;465&quot;/&gt;&lt;/object&gt;&lt;object type=&quot;3&quot; unique_id=&quot;43926&quot;&gt;&lt;property id=&quot;20148&quot; value=&quot;5&quot;/&gt;&lt;property id=&quot;20300&quot; value=&quot;Diapositiva 25 - &amp;quot;Éxodo 40:29&amp;quot;&quot;/&gt;&lt;property id=&quot;20307&quot; value=&quot;466&quot;/&gt;&lt;/object&gt;&lt;object type=&quot;3&quot; unique_id=&quot;43927&quot;&gt;&lt;property id=&quot;20148&quot; value=&quot;5&quot;/&gt;&lt;property id=&quot;20300&quot; value=&quot;Diapositiva 26 - &amp;quot;Éxodo 30:17-21&amp;quot;&quot;/&gt;&lt;property id=&quot;20307&quot; value=&quot;467&quot;/&gt;&lt;/object&gt;&lt;object type=&quot;3&quot; unique_id=&quot;43928&quot;&gt;&lt;property id=&quot;20148&quot; value=&quot;5&quot;/&gt;&lt;property id=&quot;20300&quot; value=&quot;Diapositiva 27&quot;/&gt;&lt;property id=&quot;20307&quot; value=&quot;468&quot;/&gt;&lt;/object&gt;&lt;object type=&quot;3&quot; unique_id=&quot;44405&quot;&gt;&lt;property id=&quot;20148&quot; value=&quot;5&quot;/&gt;&lt;property id=&quot;20300&quot; value=&quot;Diapositiva 28&quot;/&gt;&lt;property id=&quot;20307&quot; value=&quot;469&quot;/&gt;&lt;/object&gt;&lt;object type=&quot;3&quot; unique_id=&quot;44406&quot;&gt;&lt;property id=&quot;20148&quot; value=&quot;5&quot;/&gt;&lt;property id=&quot;20300&quot; value=&quot;Diapositiva 29 - &amp;quot;Hechos 7:44&amp;quot;&quot;/&gt;&lt;property id=&quot;20307&quot; value=&quot;470&quot;/&gt;&lt;/object&gt;&lt;object type=&quot;3&quot; unique_id=&quot;44407&quot;&gt;&lt;property id=&quot;20148&quot; value=&quot;5&quot;/&gt;&lt;property id=&quot;20300&quot; value=&quot;Diapositiva 30 - &amp;quot;Hebreos 8:5&amp;quot;&quot;/&gt;&lt;property id=&quot;20307&quot; value=&quot;471&quot;/&gt;&lt;/object&gt;&lt;object type=&quot;3&quot; unique_id=&quot;44408&quot;&gt;&lt;property id=&quot;20148&quot; value=&quot;5&quot;/&gt;&lt;property id=&quot;20300&quot; value=&quot;Diapositiva 31&quot;/&gt;&lt;property id=&quot;20307&quot; value=&quot;472&quot;/&gt;&lt;/object&gt;&lt;object type=&quot;3&quot; unique_id=&quot;44409&quot;&gt;&lt;property id=&quot;20148&quot; value=&quot;5&quot;/&gt;&lt;property id=&quot;20300&quot; value=&quot;Diapositiva 32 - &amp;quot;Génesis 9:13-16&amp;quot;&quot;/&gt;&lt;property id=&quot;20307&quot; value=&quot;473&quot;/&gt;&lt;/object&gt;&lt;object type=&quot;3&quot; unique_id=&quot;44410&quot;&gt;&lt;property id=&quot;20148&quot; value=&quot;5&quot;/&gt;&lt;property id=&quot;20300&quot; value=&quot;Diapositiva 34&quot;/&gt;&lt;property id=&quot;20307&quot; value=&quot;474&quot;/&gt;&lt;/object&gt;&lt;object type=&quot;3&quot; unique_id=&quot;44411&quot;&gt;&lt;property id=&quot;20148&quot; value=&quot;5&quot;/&gt;&lt;property id=&quot;20300&quot; value=&quot;Diapositiva 35&quot;/&gt;&lt;property id=&quot;20307&quot; value=&quot;475&quot;/&gt;&lt;/object&gt;&lt;object type=&quot;3&quot; unique_id=&quot;44412&quot;&gt;&lt;property id=&quot;20148&quot; value=&quot;5&quot;/&gt;&lt;property id=&quot;20300&quot; value=&quot;Diapositiva 36 - &amp;quot;Hebreos 4:16&amp;quot;&quot;/&gt;&lt;property id=&quot;20307&quot; value=&quot;476&quot;/&gt;&lt;/object&gt;&lt;object type=&quot;3&quot; unique_id=&quot;44413&quot;&gt;&lt;property id=&quot;20148&quot; value=&quot;5&quot;/&gt;&lt;property id=&quot;20300&quot; value=&quot;Diapositiva 37&quot;/&gt;&lt;property id=&quot;20307&quot; value=&quot;477&quot;/&gt;&lt;/object&gt;&lt;/object&gt;&lt;/object&gt;&lt;/database&gt;"/>
  <p:tag name="SECTOMILLISECCONVERTED" val="1"/>
</p:tagLst>
</file>

<file path=ppt/tags/tag2.xml><?xml version="1.0" encoding="utf-8"?>
<p:tagLst xmlns:a="http://schemas.openxmlformats.org/drawingml/2006/main" xmlns:r="http://schemas.openxmlformats.org/officeDocument/2006/relationships" xmlns:p="http://schemas.openxmlformats.org/presentationml/2006/main">
  <p:tag name="PRESENTER_SHAPEINFO" val="&lt;ThreeDShapeInfo&gt;&lt;uuid val=&quot;{DDEC871F-3909-4CD1-96FB-0ACD24B9F9C6}&quot;/&gt;&lt;isInvalidForFieldText val=&quot;0&quot;/&gt;&lt;Image&gt;&lt;filename val=&quot;C:\Users\Gerhard\Documents\_Estudios Biblicos PPT\_Presentaciones\GIB_01\data\asimages\{DDEC871F-3909-4CD1-96FB-0ACD24B9F9C6}_61.png&quot;/&gt;&lt;left val=&quot;471&quot;/&gt;&lt;top val=&quot;490&quot;/&gt;&lt;width val=&quot;241&quot;/&gt;&lt;height val=&quot;43&quot;/&gt;&lt;hasText val=&quot;1&quot;/&gt;&lt;/Image&gt;&lt;/ThreeDShapeInfo&gt;"/>
  <p:tag name="PRESENTER_SHAPETEXTINFO" val="&lt;ShapeTextInfo&gt;&lt;TableIndex row=&quot;-1&quot; col=&quot;-1&quot;&gt;&lt;linesCount val=&quot;1&quot;/&gt;&lt;lineCharCount val=&quot;15&quot;/&gt;&lt;/TableIndex&gt;&lt;/ShapeTextInfo&gt;"/>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Flujo">
  <a:themeElements>
    <a:clrScheme name="Apocalipsis">
      <a:dk1>
        <a:sysClr val="windowText" lastClr="000000"/>
      </a:dk1>
      <a:lt1>
        <a:sysClr val="window" lastClr="FFFFFF"/>
      </a:lt1>
      <a:dk2>
        <a:srgbClr val="C00000"/>
      </a:dk2>
      <a:lt2>
        <a:srgbClr val="ECE9C6"/>
      </a:lt2>
      <a:accent1>
        <a:srgbClr val="C00000"/>
      </a:accent1>
      <a:accent2>
        <a:srgbClr val="900000"/>
      </a:accent2>
      <a:accent3>
        <a:srgbClr val="D0BE40"/>
      </a:accent3>
      <a:accent4>
        <a:srgbClr val="877F6C"/>
      </a:accent4>
      <a:accent5>
        <a:srgbClr val="600000"/>
      </a:accent5>
      <a:accent6>
        <a:srgbClr val="AEB795"/>
      </a:accent6>
      <a:hlink>
        <a:srgbClr val="CC9900"/>
      </a:hlink>
      <a:folHlink>
        <a:srgbClr val="B2B2B2"/>
      </a:folHlink>
    </a:clrScheme>
    <a:fontScheme name="Personalizado 1">
      <a:majorFont>
        <a:latin typeface="Myriad Pro Black Cond"/>
        <a:ea typeface=""/>
        <a:cs typeface=""/>
      </a:majorFont>
      <a:minorFont>
        <a:latin typeface="Myriad Pro"/>
        <a:ea typeface=""/>
        <a:cs typeface=""/>
      </a:minorFont>
    </a:fontScheme>
    <a:fmtScheme name="Flujo">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scene3d>
            <a:camera prst="orthographicFront">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1_Flujo">
  <a:themeElements>
    <a:clrScheme name="Apocalipsis">
      <a:dk1>
        <a:sysClr val="windowText" lastClr="000000"/>
      </a:dk1>
      <a:lt1>
        <a:sysClr val="window" lastClr="FFFFFF"/>
      </a:lt1>
      <a:dk2>
        <a:srgbClr val="C00000"/>
      </a:dk2>
      <a:lt2>
        <a:srgbClr val="ECE9C6"/>
      </a:lt2>
      <a:accent1>
        <a:srgbClr val="C00000"/>
      </a:accent1>
      <a:accent2>
        <a:srgbClr val="900000"/>
      </a:accent2>
      <a:accent3>
        <a:srgbClr val="D0BE40"/>
      </a:accent3>
      <a:accent4>
        <a:srgbClr val="877F6C"/>
      </a:accent4>
      <a:accent5>
        <a:srgbClr val="600000"/>
      </a:accent5>
      <a:accent6>
        <a:srgbClr val="AEB795"/>
      </a:accent6>
      <a:hlink>
        <a:srgbClr val="CC9900"/>
      </a:hlink>
      <a:folHlink>
        <a:srgbClr val="B2B2B2"/>
      </a:folHlink>
    </a:clrScheme>
    <a:fontScheme name="Personalizado 1">
      <a:majorFont>
        <a:latin typeface="Myriad Pro Black Cond"/>
        <a:ea typeface=""/>
        <a:cs typeface=""/>
      </a:majorFont>
      <a:minorFont>
        <a:latin typeface="Myriad Pro"/>
        <a:ea typeface=""/>
        <a:cs typeface=""/>
      </a:minorFont>
    </a:fontScheme>
    <a:fmtScheme name="Flujo">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scene3d>
            <a:camera prst="orthographicFront">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Flow</Template>
  <TotalTime>15</TotalTime>
  <Words>4163</Words>
  <Application>Microsoft Office PowerPoint</Application>
  <PresentationFormat>On-screen Show (16:9)</PresentationFormat>
  <Paragraphs>183</Paragraphs>
  <Slides>36</Slides>
  <Notes>36</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36</vt:i4>
      </vt:variant>
    </vt:vector>
  </HeadingPairs>
  <TitlesOfParts>
    <vt:vector size="45" baseType="lpstr">
      <vt:lpstr>Calibri</vt:lpstr>
      <vt:lpstr>Chopin Script</vt:lpstr>
      <vt:lpstr>Myriad Pro</vt:lpstr>
      <vt:lpstr>Myriad Pro Black Cond</vt:lpstr>
      <vt:lpstr>Verdana</vt:lpstr>
      <vt:lpstr>Wingdings</vt:lpstr>
      <vt:lpstr>Wingdings 2</vt:lpstr>
      <vt:lpstr>Flujo</vt:lpstr>
      <vt:lpstr>1_Flujo</vt:lpstr>
      <vt:lpstr>The Golden Ark of Revelation</vt:lpstr>
      <vt:lpstr>PowerPoint Presentation</vt:lpstr>
      <vt:lpstr>PowerPoint Presentation</vt:lpstr>
      <vt:lpstr>PowerPoint Presentation</vt:lpstr>
      <vt:lpstr>PowerPoint Presentation</vt:lpstr>
      <vt:lpstr>The  golden ark </vt:lpstr>
      <vt:lpstr>Revelation 11:19</vt:lpstr>
      <vt:lpstr>PowerPoint Presentation</vt:lpstr>
      <vt:lpstr>Genesis 3:15</vt:lpstr>
      <vt:lpstr>PowerPoint Presentation</vt:lpstr>
      <vt:lpstr>Exodus 25:10-22</vt:lpstr>
      <vt:lpstr>PowerPoint Presentation</vt:lpstr>
      <vt:lpstr>Deuteronomy 10:4-5</vt:lpstr>
      <vt:lpstr>Hebrew 9:4</vt:lpstr>
      <vt:lpstr>The Golden Ark</vt:lpstr>
      <vt:lpstr>PowerPoint Presentation</vt:lpstr>
      <vt:lpstr>Hebrew 9:3</vt:lpstr>
      <vt:lpstr>PowerPoint Presentation</vt:lpstr>
      <vt:lpstr>Hebrew 9:1-2</vt:lpstr>
      <vt:lpstr>Revelation 8:3 </vt:lpstr>
      <vt:lpstr>PowerPoint Presentation</vt:lpstr>
      <vt:lpstr>Exodus 26:1, 7, 14</vt:lpstr>
      <vt:lpstr>Éxodo 26:15, 29-30</vt:lpstr>
      <vt:lpstr>John 10:9; 1 Timothy2:4 </vt:lpstr>
      <vt:lpstr>PowerPoint Presentation</vt:lpstr>
      <vt:lpstr>Revelation 4:3 l.p.</vt:lpstr>
      <vt:lpstr>PowerPoint Presentation</vt:lpstr>
      <vt:lpstr>PowerPoint Presentation</vt:lpstr>
      <vt:lpstr>PowerPoint Presentation</vt:lpstr>
      <vt:lpstr>Revelation 15:5 </vt:lpstr>
      <vt:lpstr>PowerPoint Presentation</vt:lpstr>
      <vt:lpstr>Revelation 15:2-4 </vt:lpstr>
      <vt:lpstr>Revelation 15:6-8</vt:lpstr>
      <vt:lpstr>PowerPoint Presentation</vt:lpstr>
      <vt:lpstr>PowerPoint Presentation</vt:lpstr>
      <vt:lpstr>PowerPoint Presentation</vt:lpstr>
    </vt:vector>
  </TitlesOfParts>
  <Company>Hewlett-Packard</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Introducción al Apocalipsis</dc:title>
  <dc:creator>Rodolfo Murua</dc:creator>
  <cp:lastModifiedBy>Michael</cp:lastModifiedBy>
  <cp:revision>494</cp:revision>
  <dcterms:created xsi:type="dcterms:W3CDTF">2017-08-31T21:58:51Z</dcterms:created>
  <dcterms:modified xsi:type="dcterms:W3CDTF">2018-11-22T14:50:43Z</dcterms:modified>
</cp:coreProperties>
</file>