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
  </p:notesMasterIdLst>
  <p:sldIdLst>
    <p:sldId id="256" r:id="rId2"/>
    <p:sldId id="258" r:id="rId3"/>
    <p:sldId id="259" r:id="rId4"/>
    <p:sldId id="260" r:id="rId5"/>
    <p:sldId id="261" r:id="rId6"/>
    <p:sldId id="287" r:id="rId7"/>
    <p:sldId id="289" r:id="rId8"/>
    <p:sldId id="288" r:id="rId9"/>
    <p:sldId id="291" r:id="rId10"/>
    <p:sldId id="292" r:id="rId11"/>
    <p:sldId id="293" r:id="rId12"/>
    <p:sldId id="294" r:id="rId13"/>
    <p:sldId id="296" r:id="rId14"/>
    <p:sldId id="297" r:id="rId15"/>
    <p:sldId id="298" r:id="rId16"/>
    <p:sldId id="290" r:id="rId17"/>
    <p:sldId id="299" r:id="rId18"/>
    <p:sldId id="300" r:id="rId19"/>
    <p:sldId id="301" r:id="rId20"/>
    <p:sldId id="302" r:id="rId21"/>
    <p:sldId id="303" r:id="rId22"/>
    <p:sldId id="304" r:id="rId23"/>
    <p:sldId id="305" r:id="rId24"/>
    <p:sldId id="286" r:id="rId25"/>
  </p:sldIdLst>
  <p:sldSz cx="12192000" cy="6858000"/>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701FF"/>
    <a:srgbClr val="028E8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4" autoAdjust="0"/>
    <p:restoredTop sz="74118" autoAdjust="0"/>
  </p:normalViewPr>
  <p:slideViewPr>
    <p:cSldViewPr snapToGrid="0">
      <p:cViewPr varScale="1">
        <p:scale>
          <a:sx n="67" d="100"/>
          <a:sy n="67" d="100"/>
        </p:scale>
        <p:origin x="1458" y="48"/>
      </p:cViewPr>
      <p:guideLst/>
    </p:cSldViewPr>
  </p:slideViewPr>
  <p:notesTextViewPr>
    <p:cViewPr>
      <p:scale>
        <a:sx n="1" d="1"/>
        <a:sy n="1" d="1"/>
      </p:scale>
      <p:origin x="0" y="-39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3BC3255-B9A5-4A59-97E7-0854FC06615C}" type="datetimeFigureOut">
              <a:rPr lang="es-ES" smtClean="0"/>
              <a:t>17/04/2019</a:t>
            </a:fld>
            <a:endParaRPr lang="es-E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5DB50D7-E812-476A-981D-1F41644F3BB0}" type="slidenum">
              <a:rPr lang="es-ES" smtClean="0"/>
              <a:t>‹Nº›</a:t>
            </a:fld>
            <a:endParaRPr lang="es-ES"/>
          </a:p>
        </p:txBody>
      </p:sp>
    </p:spTree>
    <p:extLst>
      <p:ext uri="{BB962C8B-B14F-4D97-AF65-F5344CB8AC3E}">
        <p14:creationId xmlns:p14="http://schemas.microsoft.com/office/powerpoint/2010/main" val="8516731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sz="1200" kern="1200" dirty="0" smtClean="0">
                <a:solidFill>
                  <a:schemeClr val="tx1"/>
                </a:solidFill>
                <a:effectLst/>
                <a:latin typeface="+mn-lt"/>
                <a:ea typeface="+mn-ea"/>
                <a:cs typeface="+mn-cs"/>
              </a:rPr>
              <a:t>We would like to extend a cordial welcome to all of our friends and listeners to the fourth and final conference of the series "There is still Hope"</a:t>
            </a:r>
            <a:endParaRPr lang="es-E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Finding hope means finding strength to fight and move on. To find hope is to see a ray of light after a night of darkness.</a:t>
            </a:r>
            <a:endParaRPr lang="es-ES" sz="120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B5DB50D7-E812-476A-981D-1F41644F3BB0}" type="slidenum">
              <a:rPr lang="es-ES" smtClean="0"/>
              <a:t>1</a:t>
            </a:fld>
            <a:endParaRPr lang="es-ES"/>
          </a:p>
        </p:txBody>
      </p:sp>
    </p:spTree>
    <p:extLst>
      <p:ext uri="{BB962C8B-B14F-4D97-AF65-F5344CB8AC3E}">
        <p14:creationId xmlns:p14="http://schemas.microsoft.com/office/powerpoint/2010/main" val="28693870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sz="1200" kern="1200" dirty="0" smtClean="0">
                <a:solidFill>
                  <a:schemeClr val="tx1"/>
                </a:solidFill>
                <a:effectLst/>
                <a:latin typeface="+mn-lt"/>
                <a:ea typeface="+mn-ea"/>
                <a:cs typeface="+mn-cs"/>
              </a:rPr>
              <a:t>The Bible tells us that he is the resurrection and he is life. There is a story in the Bible of Lazarus and Martha and Mary. Lazarus died and the sisters they were troubled, and they sent for Jesus and when Jesus came. Martha said: If you were here, my brother would not have died. And Jesus said to her according to John 11. John 11 tells us what Jesus said to Martha. John 11 and from verse 23 John 11:23 said: “Jesus </a:t>
            </a:r>
            <a:r>
              <a:rPr lang="en-US" sz="1200" kern="1200" dirty="0" err="1" smtClean="0">
                <a:solidFill>
                  <a:schemeClr val="tx1"/>
                </a:solidFill>
                <a:effectLst/>
                <a:latin typeface="+mn-lt"/>
                <a:ea typeface="+mn-ea"/>
                <a:cs typeface="+mn-cs"/>
              </a:rPr>
              <a:t>saith</a:t>
            </a:r>
            <a:r>
              <a:rPr lang="en-US" sz="1200" kern="1200" dirty="0" smtClean="0">
                <a:solidFill>
                  <a:schemeClr val="tx1"/>
                </a:solidFill>
                <a:effectLst/>
                <a:latin typeface="+mn-lt"/>
                <a:ea typeface="+mn-ea"/>
                <a:cs typeface="+mn-cs"/>
              </a:rPr>
              <a:t> unto her, Thy brother shall rise again. Martha </a:t>
            </a:r>
            <a:r>
              <a:rPr lang="en-US" sz="1200" kern="1200" dirty="0" err="1" smtClean="0">
                <a:solidFill>
                  <a:schemeClr val="tx1"/>
                </a:solidFill>
                <a:effectLst/>
                <a:latin typeface="+mn-lt"/>
                <a:ea typeface="+mn-ea"/>
                <a:cs typeface="+mn-cs"/>
              </a:rPr>
              <a:t>saith</a:t>
            </a:r>
            <a:r>
              <a:rPr lang="en-US" sz="1200" kern="1200" dirty="0" smtClean="0">
                <a:solidFill>
                  <a:schemeClr val="tx1"/>
                </a:solidFill>
                <a:effectLst/>
                <a:latin typeface="+mn-lt"/>
                <a:ea typeface="+mn-ea"/>
                <a:cs typeface="+mn-cs"/>
              </a:rPr>
              <a:t> unto him, I know that he shall rise again in the resurrection at the last day. Jesus said unto her, I am the resurrection, and the life: he that believeth in me, though he were dead, yet shall he live: And whosoever </a:t>
            </a:r>
            <a:r>
              <a:rPr lang="en-US" sz="1200" kern="1200" dirty="0" err="1" smtClean="0">
                <a:solidFill>
                  <a:schemeClr val="tx1"/>
                </a:solidFill>
                <a:effectLst/>
                <a:latin typeface="+mn-lt"/>
                <a:ea typeface="+mn-ea"/>
                <a:cs typeface="+mn-cs"/>
              </a:rPr>
              <a:t>liveth</a:t>
            </a:r>
            <a:r>
              <a:rPr lang="en-US" sz="1200" kern="1200" dirty="0" smtClean="0">
                <a:solidFill>
                  <a:schemeClr val="tx1"/>
                </a:solidFill>
                <a:effectLst/>
                <a:latin typeface="+mn-lt"/>
                <a:ea typeface="+mn-ea"/>
                <a:cs typeface="+mn-cs"/>
              </a:rPr>
              <a:t> and believeth in me shall never die. Believes thou this?” </a:t>
            </a:r>
            <a:endParaRPr lang="es-E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And we know according to the Bible that Jesus Christ raised Lazarus form the dead. And that gave this eternal hope to his family. They now realized that it is only in Jesus that we will live forever. So it doesn’t matter what is our problem, no matter what Is happening in our lives. There is someone who can help us. Someone who can make the future better for us. Even someone who can make the present what we are going through lighter. </a:t>
            </a:r>
            <a:endParaRPr lang="es-ES" sz="120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B5DB50D7-E812-476A-981D-1F41644F3BB0}" type="slidenum">
              <a:rPr lang="es-ES" smtClean="0"/>
              <a:t>10</a:t>
            </a:fld>
            <a:endParaRPr lang="es-ES"/>
          </a:p>
        </p:txBody>
      </p:sp>
    </p:spTree>
    <p:extLst>
      <p:ext uri="{BB962C8B-B14F-4D97-AF65-F5344CB8AC3E}">
        <p14:creationId xmlns:p14="http://schemas.microsoft.com/office/powerpoint/2010/main" val="4517682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sz="1200" kern="1200" dirty="0" smtClean="0">
                <a:solidFill>
                  <a:schemeClr val="tx1"/>
                </a:solidFill>
                <a:effectLst/>
                <a:latin typeface="+mn-lt"/>
                <a:ea typeface="+mn-ea"/>
                <a:cs typeface="+mn-cs"/>
              </a:rPr>
              <a:t>He said: “Come unto me all that you are labored and heavy loaded and I will give you rest.” So when trouble and trials and problems come into your life, don’t give up. Trust in Jesus. He is able to rescue you. He is able to make your life better. For he said: I am the way, the truth and the life. No one comes to the father but through me”. </a:t>
            </a:r>
            <a:endParaRPr lang="es-ES" sz="120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B5DB50D7-E812-476A-981D-1F41644F3BB0}" type="slidenum">
              <a:rPr lang="es-ES" smtClean="0"/>
              <a:t>11</a:t>
            </a:fld>
            <a:endParaRPr lang="es-ES"/>
          </a:p>
        </p:txBody>
      </p:sp>
    </p:spTree>
    <p:extLst>
      <p:ext uri="{BB962C8B-B14F-4D97-AF65-F5344CB8AC3E}">
        <p14:creationId xmlns:p14="http://schemas.microsoft.com/office/powerpoint/2010/main" val="14451921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sz="1200" kern="1200" dirty="0" smtClean="0">
                <a:solidFill>
                  <a:schemeClr val="tx1"/>
                </a:solidFill>
                <a:effectLst/>
                <a:latin typeface="+mn-lt"/>
                <a:ea typeface="+mn-ea"/>
                <a:cs typeface="+mn-cs"/>
              </a:rPr>
              <a:t>So when you have Jesus in your life, when Jesus is first and last and always in your life, you will have this eternal hope, you will be optimistic, you will see the future in a bright way, because there is someone beside you, someone to understands all things, someone who gave his life for you that you can have life and abundant life. So, don’t love the wars, the troubles, the pestilence, the earthquakes, the economical crisis, no matter what is happening in your life don’t allow it to get you down because in Jesus Christ, there is hope, there is a better future. </a:t>
            </a:r>
            <a:endParaRPr lang="es-ES" sz="120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B5DB50D7-E812-476A-981D-1F41644F3BB0}" type="slidenum">
              <a:rPr lang="es-ES" smtClean="0"/>
              <a:t>12</a:t>
            </a:fld>
            <a:endParaRPr lang="es-ES"/>
          </a:p>
        </p:txBody>
      </p:sp>
    </p:spTree>
    <p:extLst>
      <p:ext uri="{BB962C8B-B14F-4D97-AF65-F5344CB8AC3E}">
        <p14:creationId xmlns:p14="http://schemas.microsoft.com/office/powerpoint/2010/main" val="32894978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sz="1200" kern="1200" dirty="0" smtClean="0">
                <a:solidFill>
                  <a:schemeClr val="tx1"/>
                </a:solidFill>
                <a:effectLst/>
                <a:latin typeface="+mn-lt"/>
                <a:ea typeface="+mn-ea"/>
                <a:cs typeface="+mn-cs"/>
              </a:rPr>
              <a:t>And so my prayer and wish for you is that you will trust Jesus that you will allow him to become the center of your life, that you will live your life, a life of peace and happiness in this wicked and sinful world. The Bible also tells us in 1</a:t>
            </a:r>
            <a:r>
              <a:rPr lang="en-US" sz="1200" kern="1200" baseline="30000" dirty="0" smtClean="0">
                <a:solidFill>
                  <a:schemeClr val="tx1"/>
                </a:solidFill>
                <a:effectLst/>
                <a:latin typeface="+mn-lt"/>
                <a:ea typeface="+mn-ea"/>
                <a:cs typeface="+mn-cs"/>
              </a:rPr>
              <a:t>st</a:t>
            </a:r>
            <a:r>
              <a:rPr lang="en-US" sz="1200" kern="1200" dirty="0" smtClean="0">
                <a:solidFill>
                  <a:schemeClr val="tx1"/>
                </a:solidFill>
                <a:effectLst/>
                <a:latin typeface="+mn-lt"/>
                <a:ea typeface="+mn-ea"/>
                <a:cs typeface="+mn-cs"/>
              </a:rPr>
              <a:t> Timothy 1, in verse 1. It First Timothy 1 and verse one. It says: “Here we see that Jesus Christ is our hope.” The Bible tells us that he is also the hope of glory. And so not only do we have hope in this world, in Jesus Christ. But in the world to come, a world that is full of peace and happiness, a world that is full of joy. A world in which we will have no more sorrow, no more pain, no more suffering, no more death. </a:t>
            </a:r>
            <a:endParaRPr lang="es-ES" sz="120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B5DB50D7-E812-476A-981D-1F41644F3BB0}" type="slidenum">
              <a:rPr lang="es-ES" smtClean="0"/>
              <a:t>13</a:t>
            </a:fld>
            <a:endParaRPr lang="es-ES"/>
          </a:p>
        </p:txBody>
      </p:sp>
    </p:spTree>
    <p:extLst>
      <p:ext uri="{BB962C8B-B14F-4D97-AF65-F5344CB8AC3E}">
        <p14:creationId xmlns:p14="http://schemas.microsoft.com/office/powerpoint/2010/main" val="21972685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sz="1200" kern="1200" dirty="0" smtClean="0">
                <a:solidFill>
                  <a:schemeClr val="tx1"/>
                </a:solidFill>
                <a:effectLst/>
                <a:latin typeface="+mn-lt"/>
                <a:ea typeface="+mn-ea"/>
                <a:cs typeface="+mn-cs"/>
              </a:rPr>
              <a:t>John, in the book of Revelation tells us in Revelation 22. In Revelation chapter 22 it says in verse three: And there shall be no more curse, but the throne of God and of the lam in it and his servant shall serve him and they shall see his face and his name shall be on their forehead.” My friends, yes, God, our Creator, our Savior is coming back again to this sinful world and to put an end to all the problems that we have and to make a brand new earth. The Bible tells us that he said, he is going to prepare a place for us and if he goes to prepare a place for us, he will come again and receive us unto himself, that we are his - there we may be also. </a:t>
            </a:r>
            <a:endParaRPr lang="es-ES" sz="1200" kern="1200" dirty="0" smtClean="0">
              <a:solidFill>
                <a:schemeClr val="tx1"/>
              </a:solidFill>
              <a:effectLst/>
              <a:latin typeface="+mn-lt"/>
              <a:ea typeface="+mn-ea"/>
              <a:cs typeface="+mn-cs"/>
            </a:endParaRPr>
          </a:p>
          <a:p>
            <a:endParaRPr lang="es-ES" dirty="0"/>
          </a:p>
        </p:txBody>
      </p:sp>
      <p:sp>
        <p:nvSpPr>
          <p:cNvPr id="4" name="Marcador de número de diapositiva 3"/>
          <p:cNvSpPr>
            <a:spLocks noGrp="1"/>
          </p:cNvSpPr>
          <p:nvPr>
            <p:ph type="sldNum" sz="quarter" idx="10"/>
          </p:nvPr>
        </p:nvSpPr>
        <p:spPr/>
        <p:txBody>
          <a:bodyPr/>
          <a:lstStyle/>
          <a:p>
            <a:fld id="{B5DB50D7-E812-476A-981D-1F41644F3BB0}" type="slidenum">
              <a:rPr lang="es-ES" smtClean="0"/>
              <a:t>14</a:t>
            </a:fld>
            <a:endParaRPr lang="es-ES"/>
          </a:p>
        </p:txBody>
      </p:sp>
    </p:spTree>
    <p:extLst>
      <p:ext uri="{BB962C8B-B14F-4D97-AF65-F5344CB8AC3E}">
        <p14:creationId xmlns:p14="http://schemas.microsoft.com/office/powerpoint/2010/main" val="6305951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sz="1200" kern="1200" dirty="0" smtClean="0">
                <a:solidFill>
                  <a:schemeClr val="tx1"/>
                </a:solidFill>
                <a:effectLst/>
                <a:latin typeface="+mn-lt"/>
                <a:ea typeface="+mn-ea"/>
                <a:cs typeface="+mn-cs"/>
              </a:rPr>
              <a:t>So, my friends, and loved ones in this present world of trouble and hopelessness, we can find hope in Jesus Christ and even if we die in this world, we have the hope of resurrection. Because  Jesus Christ tells us, he said: I am the resurrection and the life. And </a:t>
            </a:r>
            <a:r>
              <a:rPr lang="en-US" sz="1200" kern="1200" dirty="0" err="1" smtClean="0">
                <a:solidFill>
                  <a:schemeClr val="tx1"/>
                </a:solidFill>
                <a:effectLst/>
                <a:latin typeface="+mn-lt"/>
                <a:ea typeface="+mn-ea"/>
                <a:cs typeface="+mn-cs"/>
              </a:rPr>
              <a:t>and</a:t>
            </a:r>
            <a:r>
              <a:rPr lang="en-US" sz="1200" kern="1200" dirty="0" smtClean="0">
                <a:solidFill>
                  <a:schemeClr val="tx1"/>
                </a:solidFill>
                <a:effectLst/>
                <a:latin typeface="+mn-lt"/>
                <a:ea typeface="+mn-ea"/>
                <a:cs typeface="+mn-cs"/>
              </a:rPr>
              <a:t> when he returns, he is going to raise all those who died in the Lord and we are going to live with him throughout eternity. </a:t>
            </a:r>
            <a:endParaRPr lang="es-ES" sz="120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B5DB50D7-E812-476A-981D-1F41644F3BB0}" type="slidenum">
              <a:rPr lang="es-ES" smtClean="0"/>
              <a:t>15</a:t>
            </a:fld>
            <a:endParaRPr lang="es-ES"/>
          </a:p>
        </p:txBody>
      </p:sp>
    </p:spTree>
    <p:extLst>
      <p:ext uri="{BB962C8B-B14F-4D97-AF65-F5344CB8AC3E}">
        <p14:creationId xmlns:p14="http://schemas.microsoft.com/office/powerpoint/2010/main" val="22396937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sz="1200" kern="1200" dirty="0" smtClean="0">
                <a:solidFill>
                  <a:schemeClr val="tx1"/>
                </a:solidFill>
                <a:effectLst/>
                <a:latin typeface="+mn-lt"/>
                <a:ea typeface="+mn-ea"/>
                <a:cs typeface="+mn-cs"/>
              </a:rPr>
              <a:t>So there is no reason for us to believe to give up. There is no reason for us to believe that God has abandoned us. According to Acts 2:26 I’d like to share this Bible verse with you also. Acts two and verse 26. : “Therefore did my heart rejoice and my tongue was glad moreover my flesh shall rest in hope.” So, all of us, here today, can rest in hope. Rest in the faith that tomorrow will be better, that tomorrow will be brighter than today. </a:t>
            </a:r>
            <a:endParaRPr lang="es-ES" sz="120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B5DB50D7-E812-476A-981D-1F41644F3BB0}" type="slidenum">
              <a:rPr lang="es-ES" smtClean="0"/>
              <a:t>16</a:t>
            </a:fld>
            <a:endParaRPr lang="es-ES"/>
          </a:p>
        </p:txBody>
      </p:sp>
    </p:spTree>
    <p:extLst>
      <p:ext uri="{BB962C8B-B14F-4D97-AF65-F5344CB8AC3E}">
        <p14:creationId xmlns:p14="http://schemas.microsoft.com/office/powerpoint/2010/main" val="6316270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sz="1200" kern="1200" dirty="0" smtClean="0">
                <a:solidFill>
                  <a:schemeClr val="tx1"/>
                </a:solidFill>
                <a:effectLst/>
                <a:latin typeface="+mn-lt"/>
                <a:ea typeface="+mn-ea"/>
                <a:cs typeface="+mn-cs"/>
              </a:rPr>
              <a:t>We serve a God, a God of spring and you know that in the time of spring. In the time of spring everything comes to live. Our God is not just a God of the winter, but he is also the God of the spring, even when there are clouds, there is still sunshine and all our faith must do, our faith must look beyond the cloud and see the sun. Our faith must pass winter and see spring, because our God will make things better every day for us. All we have to do is to trust him and believe in him and have this eternal hope in him because as I have said in the beginning, Hope is still there. There is still hope. Hope in the fact that Jesus Christ is still alive. He did not stay at the cross forever. </a:t>
            </a:r>
            <a:endParaRPr lang="es-ES" sz="120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B5DB50D7-E812-476A-981D-1F41644F3BB0}" type="slidenum">
              <a:rPr lang="es-ES" smtClean="0"/>
              <a:t>17</a:t>
            </a:fld>
            <a:endParaRPr lang="es-ES"/>
          </a:p>
        </p:txBody>
      </p:sp>
    </p:spTree>
    <p:extLst>
      <p:ext uri="{BB962C8B-B14F-4D97-AF65-F5344CB8AC3E}">
        <p14:creationId xmlns:p14="http://schemas.microsoft.com/office/powerpoint/2010/main" val="301906904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sz="1200" kern="1200" dirty="0" smtClean="0">
                <a:solidFill>
                  <a:schemeClr val="tx1"/>
                </a:solidFill>
                <a:effectLst/>
                <a:latin typeface="+mn-lt"/>
                <a:ea typeface="+mn-ea"/>
                <a:cs typeface="+mn-cs"/>
              </a:rPr>
              <a:t>We know the story of the crucifixion. On a Friday, he died and he rested in the tomb on the Sabbath and on the first day of the week he was resurrected he came back to life and he lived forever and more. And you and I can trust him you and I can believe in him and have that faith in him that our lives will be better tomorrow. </a:t>
            </a:r>
            <a:endParaRPr lang="es-ES" sz="1200" kern="1200" dirty="0" smtClean="0">
              <a:solidFill>
                <a:schemeClr val="tx1"/>
              </a:solidFill>
              <a:effectLst/>
              <a:latin typeface="+mn-lt"/>
              <a:ea typeface="+mn-ea"/>
              <a:cs typeface="+mn-cs"/>
            </a:endParaRPr>
          </a:p>
          <a:p>
            <a:endParaRPr lang="es-ES" dirty="0"/>
          </a:p>
        </p:txBody>
      </p:sp>
      <p:sp>
        <p:nvSpPr>
          <p:cNvPr id="4" name="Marcador de número de diapositiva 3"/>
          <p:cNvSpPr>
            <a:spLocks noGrp="1"/>
          </p:cNvSpPr>
          <p:nvPr>
            <p:ph type="sldNum" sz="quarter" idx="10"/>
          </p:nvPr>
        </p:nvSpPr>
        <p:spPr/>
        <p:txBody>
          <a:bodyPr/>
          <a:lstStyle/>
          <a:p>
            <a:fld id="{B5DB50D7-E812-476A-981D-1F41644F3BB0}" type="slidenum">
              <a:rPr lang="es-ES" smtClean="0"/>
              <a:t>18</a:t>
            </a:fld>
            <a:endParaRPr lang="es-ES"/>
          </a:p>
        </p:txBody>
      </p:sp>
    </p:spTree>
    <p:extLst>
      <p:ext uri="{BB962C8B-B14F-4D97-AF65-F5344CB8AC3E}">
        <p14:creationId xmlns:p14="http://schemas.microsoft.com/office/powerpoint/2010/main" val="144599166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sz="1200" kern="1200" dirty="0" smtClean="0">
                <a:solidFill>
                  <a:schemeClr val="tx1"/>
                </a:solidFill>
                <a:effectLst/>
                <a:latin typeface="+mn-lt"/>
                <a:ea typeface="+mn-ea"/>
                <a:cs typeface="+mn-cs"/>
              </a:rPr>
              <a:t>And so, my friend I appeal to you, I appeal to you to give your life to  Jesus Christ because he loves you. He wants to rescue you from this hopeless world that you can live your life believing in this eternal hope. The hope that is in Jesus Christ. And so I appeal to you that you give your life to Jesus, and your heart to Jesus, that he will work this great miracle in your life that you can experience the resurrection from a life of sin and that you can live a new life in Jesus Christ. </a:t>
            </a:r>
            <a:endParaRPr lang="es-ES" sz="120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B5DB50D7-E812-476A-981D-1F41644F3BB0}" type="slidenum">
              <a:rPr lang="es-ES" smtClean="0"/>
              <a:t>19</a:t>
            </a:fld>
            <a:endParaRPr lang="es-ES"/>
          </a:p>
        </p:txBody>
      </p:sp>
    </p:spTree>
    <p:extLst>
      <p:ext uri="{BB962C8B-B14F-4D97-AF65-F5344CB8AC3E}">
        <p14:creationId xmlns:p14="http://schemas.microsoft.com/office/powerpoint/2010/main" val="12706294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sz="1200" kern="1200" dirty="0" smtClean="0">
                <a:solidFill>
                  <a:schemeClr val="tx1"/>
                </a:solidFill>
                <a:effectLst/>
                <a:latin typeface="+mn-lt"/>
                <a:ea typeface="+mn-ea"/>
                <a:cs typeface="+mn-cs"/>
              </a:rPr>
              <a:t>The conference tonight will be presented by the lecturer, George </a:t>
            </a:r>
            <a:r>
              <a:rPr lang="en-US" sz="1200" kern="1200" dirty="0" err="1" smtClean="0">
                <a:solidFill>
                  <a:schemeClr val="tx1"/>
                </a:solidFill>
                <a:effectLst/>
                <a:latin typeface="+mn-lt"/>
                <a:ea typeface="+mn-ea"/>
                <a:cs typeface="+mn-cs"/>
              </a:rPr>
              <a:t>Gowie</a:t>
            </a:r>
            <a:r>
              <a:rPr lang="en-US" sz="1200" kern="1200" dirty="0" smtClean="0">
                <a:solidFill>
                  <a:schemeClr val="tx1"/>
                </a:solidFill>
                <a:effectLst/>
                <a:latin typeface="+mn-lt"/>
                <a:ea typeface="+mn-ea"/>
                <a:cs typeface="+mn-cs"/>
              </a:rPr>
              <a:t> from Jamaica. Besides serving in Jamaica, the speaker- Pastor George </a:t>
            </a:r>
            <a:r>
              <a:rPr lang="en-US" sz="1200" kern="1200" dirty="0" err="1" smtClean="0">
                <a:solidFill>
                  <a:schemeClr val="tx1"/>
                </a:solidFill>
                <a:effectLst/>
                <a:latin typeface="+mn-lt"/>
                <a:ea typeface="+mn-ea"/>
                <a:cs typeface="+mn-cs"/>
              </a:rPr>
              <a:t>Gowie</a:t>
            </a:r>
            <a:r>
              <a:rPr lang="en-US" sz="1200" kern="1200" dirty="0" smtClean="0">
                <a:solidFill>
                  <a:schemeClr val="tx1"/>
                </a:solidFill>
                <a:effectLst/>
                <a:latin typeface="+mn-lt"/>
                <a:ea typeface="+mn-ea"/>
                <a:cs typeface="+mn-cs"/>
              </a:rPr>
              <a:t>, has contributed to bringing hope to people from different countries of the Caribbean Islands as well as other continents.</a:t>
            </a:r>
            <a:endParaRPr lang="es-ES" sz="120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B5DB50D7-E812-476A-981D-1F41644F3BB0}" type="slidenum">
              <a:rPr lang="es-ES" smtClean="0"/>
              <a:t>2</a:t>
            </a:fld>
            <a:endParaRPr lang="es-ES"/>
          </a:p>
        </p:txBody>
      </p:sp>
    </p:spTree>
    <p:extLst>
      <p:ext uri="{BB962C8B-B14F-4D97-AF65-F5344CB8AC3E}">
        <p14:creationId xmlns:p14="http://schemas.microsoft.com/office/powerpoint/2010/main" val="223588177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sz="1200" kern="1200" dirty="0" smtClean="0">
                <a:solidFill>
                  <a:schemeClr val="tx1"/>
                </a:solidFill>
                <a:effectLst/>
                <a:latin typeface="+mn-lt"/>
                <a:ea typeface="+mn-ea"/>
                <a:cs typeface="+mn-cs"/>
              </a:rPr>
              <a:t>The apostle Paul tells us that if any man be in Christ, he is a new creature. Old things have passed away and behold, all things become new.” And that is the hope that we have in Jesus, that we can make our lives better. And so, today you can experience that! So I invite you to come to Jesus. Wherever you are listening to these words, I beg of you: Give your life to Jesus. And so I appeal to you this moment that I would like to pray with you. I would like to help you to find this man, Jesus Christ, that you can have this hope that still exists, that hope that it is in him. And so, would you stand where you are, would you come forward, will you make a covenant with our Lord and the Savior Jesus Christ? </a:t>
            </a:r>
            <a:endParaRPr lang="es-ES" sz="1200" kern="1200" dirty="0" smtClean="0">
              <a:solidFill>
                <a:schemeClr val="tx1"/>
              </a:solidFill>
              <a:effectLst/>
              <a:latin typeface="+mn-lt"/>
              <a:ea typeface="+mn-ea"/>
              <a:cs typeface="+mn-cs"/>
            </a:endParaRPr>
          </a:p>
          <a:p>
            <a:endParaRPr lang="es-ES" dirty="0"/>
          </a:p>
        </p:txBody>
      </p:sp>
      <p:sp>
        <p:nvSpPr>
          <p:cNvPr id="4" name="Marcador de número de diapositiva 3"/>
          <p:cNvSpPr>
            <a:spLocks noGrp="1"/>
          </p:cNvSpPr>
          <p:nvPr>
            <p:ph type="sldNum" sz="quarter" idx="10"/>
          </p:nvPr>
        </p:nvSpPr>
        <p:spPr/>
        <p:txBody>
          <a:bodyPr/>
          <a:lstStyle/>
          <a:p>
            <a:fld id="{B5DB50D7-E812-476A-981D-1F41644F3BB0}" type="slidenum">
              <a:rPr lang="es-ES" smtClean="0"/>
              <a:t>20</a:t>
            </a:fld>
            <a:endParaRPr lang="es-ES"/>
          </a:p>
        </p:txBody>
      </p:sp>
    </p:spTree>
    <p:extLst>
      <p:ext uri="{BB962C8B-B14F-4D97-AF65-F5344CB8AC3E}">
        <p14:creationId xmlns:p14="http://schemas.microsoft.com/office/powerpoint/2010/main" val="199709752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sz="1200" kern="1200" dirty="0" smtClean="0">
                <a:solidFill>
                  <a:schemeClr val="tx1"/>
                </a:solidFill>
                <a:effectLst/>
                <a:latin typeface="+mn-lt"/>
                <a:ea typeface="+mn-ea"/>
                <a:cs typeface="+mn-cs"/>
              </a:rPr>
              <a:t>The Bible also tells us that the wages of sin is dead, but the gift of God is eternal life. Jesus Christ came that we may have life. The Bible also tells us that : “For God so loved the world, that he gave his only begotten Son, that whosoever believeth in him should not perish, but have everlasting life.” John 3:16. </a:t>
            </a:r>
            <a:endParaRPr lang="es-E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And so as you come forward and as you stand for Jesus, you too can have everlasting life,  you too can hope for the best, you too can recognize that tomorrow will be better than today. May the peace of God be with you. And may I pray for you? </a:t>
            </a:r>
            <a:endParaRPr lang="es-ES" sz="1200" kern="1200" dirty="0" smtClean="0">
              <a:solidFill>
                <a:schemeClr val="tx1"/>
              </a:solidFill>
              <a:effectLst/>
              <a:latin typeface="+mn-lt"/>
              <a:ea typeface="+mn-ea"/>
              <a:cs typeface="+mn-cs"/>
            </a:endParaRPr>
          </a:p>
          <a:p>
            <a:endParaRPr lang="es-ES" dirty="0"/>
          </a:p>
        </p:txBody>
      </p:sp>
      <p:sp>
        <p:nvSpPr>
          <p:cNvPr id="4" name="Marcador de número de diapositiva 3"/>
          <p:cNvSpPr>
            <a:spLocks noGrp="1"/>
          </p:cNvSpPr>
          <p:nvPr>
            <p:ph type="sldNum" sz="quarter" idx="10"/>
          </p:nvPr>
        </p:nvSpPr>
        <p:spPr/>
        <p:txBody>
          <a:bodyPr/>
          <a:lstStyle/>
          <a:p>
            <a:fld id="{B5DB50D7-E812-476A-981D-1F41644F3BB0}" type="slidenum">
              <a:rPr lang="es-ES" smtClean="0"/>
              <a:t>21</a:t>
            </a:fld>
            <a:endParaRPr lang="es-ES"/>
          </a:p>
        </p:txBody>
      </p:sp>
    </p:spTree>
    <p:extLst>
      <p:ext uri="{BB962C8B-B14F-4D97-AF65-F5344CB8AC3E}">
        <p14:creationId xmlns:p14="http://schemas.microsoft.com/office/powerpoint/2010/main" val="4818212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sz="1200" kern="1200" dirty="0" smtClean="0">
                <a:solidFill>
                  <a:schemeClr val="tx1"/>
                </a:solidFill>
                <a:effectLst/>
                <a:latin typeface="+mn-lt"/>
                <a:ea typeface="+mn-ea"/>
                <a:cs typeface="+mn-cs"/>
              </a:rPr>
              <a:t>Let us pray: Oh gracious father who art in heaven. We bless your holy name and we thank you for those who have responded to thy word. Lord we live in a world that is full of hopelessness. There is famine, and war and pestilences and earthquakes. Many are turning to drugs, and even death for the solution of their lives, but we know that in Jesus Christ, there is hope. We know that in Jesus tomorrow or today can be better. So I pray for them that Lord, they will give their lives today. That they will recognize that this world has nothing to offer. But in Jesus Christ they can find true peace, and that one day when he returns, they will have eternal live. And they will live with him forever in a world of total peace and happiness, in a world where there will be no more sorrow, no more pain and no more suffering. A world Lord, where there will be perfect peace. And so I pray that you will bless us, and bless thy people and bless those who are also listening to your words today. In the name of Jesus, Amen.</a:t>
            </a:r>
            <a:endParaRPr lang="es-ES" sz="120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B5DB50D7-E812-476A-981D-1F41644F3BB0}" type="slidenum">
              <a:rPr lang="es-ES" smtClean="0"/>
              <a:t>22</a:t>
            </a:fld>
            <a:endParaRPr lang="es-ES"/>
          </a:p>
        </p:txBody>
      </p:sp>
    </p:spTree>
    <p:extLst>
      <p:ext uri="{BB962C8B-B14F-4D97-AF65-F5344CB8AC3E}">
        <p14:creationId xmlns:p14="http://schemas.microsoft.com/office/powerpoint/2010/main" val="246311023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sz="1200" kern="1200" dirty="0" smtClean="0">
                <a:solidFill>
                  <a:schemeClr val="tx1"/>
                </a:solidFill>
                <a:effectLst/>
                <a:latin typeface="+mn-lt"/>
                <a:ea typeface="+mn-ea"/>
                <a:cs typeface="+mn-cs"/>
              </a:rPr>
              <a:t>My dear friends, before you leave us, I would like to give you a decision card. And in this card you will find four things. In the first one you can seek anyone of these. If you like to accept Jesus as your personal savior. Would you like us to pray for you or if you like somebody also to contact you. But also we have a free Bible Course. It is entitled: At the feet of Jesus. And so we hope you will fill out this card and that the blessings of the Lord will be in your life from this day forward. This is my prayer. Amen. </a:t>
            </a:r>
            <a:endParaRPr lang="es-ES" sz="120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B5DB50D7-E812-476A-981D-1F41644F3BB0}" type="slidenum">
              <a:rPr lang="es-ES" smtClean="0"/>
              <a:t>23</a:t>
            </a:fld>
            <a:endParaRPr lang="es-ES"/>
          </a:p>
        </p:txBody>
      </p:sp>
    </p:spTree>
    <p:extLst>
      <p:ext uri="{BB962C8B-B14F-4D97-AF65-F5344CB8AC3E}">
        <p14:creationId xmlns:p14="http://schemas.microsoft.com/office/powerpoint/2010/main" val="195856552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sz="1200" kern="1200" dirty="0" smtClean="0">
                <a:solidFill>
                  <a:schemeClr val="tx1"/>
                </a:solidFill>
                <a:effectLst/>
                <a:latin typeface="+mn-lt"/>
                <a:ea typeface="+mn-ea"/>
                <a:cs typeface="+mn-cs"/>
              </a:rPr>
              <a:t>(Presenter)</a:t>
            </a:r>
            <a:endParaRPr lang="es-E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We have reached the end of the final topic in the series "There is still Hope". How wonderful it is to know that we are not alone. We have a triumphant God, who victoriously  conquered the tomb and who wishes to give victory to each one of his children.</a:t>
            </a:r>
            <a:endParaRPr lang="es-E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It is beautiful to walk hand in hand with Jesus. It is a blessing to know that we have an aid at hand that has defeated Satan. </a:t>
            </a:r>
            <a:endParaRPr lang="es-E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If you have not received the decision card yet, ask one of the collaborators where you are at for one and fill out your decision.</a:t>
            </a:r>
            <a:endParaRPr lang="es-E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Also, don’t miss the opportunity to take the free Bible course "At the feet of Jesus". It will be of great help for you to grow on the path of Hope, in the knowledge of God's love, and His will for your life.</a:t>
            </a:r>
            <a:endParaRPr lang="es-E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s-E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If you would like to receive audio devotionals sent to your </a:t>
            </a:r>
            <a:r>
              <a:rPr lang="en-US" sz="1200" kern="1200" dirty="0" err="1" smtClean="0">
                <a:solidFill>
                  <a:schemeClr val="tx1"/>
                </a:solidFill>
                <a:effectLst/>
                <a:latin typeface="+mn-lt"/>
                <a:ea typeface="+mn-ea"/>
                <a:cs typeface="+mn-cs"/>
              </a:rPr>
              <a:t>whattsapp</a:t>
            </a:r>
            <a:r>
              <a:rPr lang="en-US" sz="1200" kern="1200" dirty="0" smtClean="0">
                <a:solidFill>
                  <a:schemeClr val="tx1"/>
                </a:solidFill>
                <a:effectLst/>
                <a:latin typeface="+mn-lt"/>
                <a:ea typeface="+mn-ea"/>
                <a:cs typeface="+mn-cs"/>
              </a:rPr>
              <a:t>, you can also send us a </a:t>
            </a:r>
            <a:r>
              <a:rPr lang="en-US" sz="1200" kern="1200" dirty="0" err="1" smtClean="0">
                <a:solidFill>
                  <a:schemeClr val="tx1"/>
                </a:solidFill>
                <a:effectLst/>
                <a:latin typeface="+mn-lt"/>
                <a:ea typeface="+mn-ea"/>
                <a:cs typeface="+mn-cs"/>
              </a:rPr>
              <a:t>Whatsapp</a:t>
            </a:r>
            <a:r>
              <a:rPr lang="en-US" sz="1200" kern="1200" dirty="0" smtClean="0">
                <a:solidFill>
                  <a:schemeClr val="tx1"/>
                </a:solidFill>
                <a:effectLst/>
                <a:latin typeface="+mn-lt"/>
                <a:ea typeface="+mn-ea"/>
                <a:cs typeface="+mn-cs"/>
              </a:rPr>
              <a:t> message at: +1 678-988-5048. </a:t>
            </a:r>
            <a:endParaRPr lang="es-E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If you want more information, you can visit our website www.biblewell.org</a:t>
            </a:r>
            <a:endParaRPr lang="es-E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s-E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We hope that this series of topics has been a blessing for your life.</a:t>
            </a:r>
            <a:endParaRPr lang="es-E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We invite you to join us for the next RESCUE series where we will talk about the Family. The theme will be "The  Value of Family Time". The series will take place from May 10 to 12, 2019. Don’t miss it!</a:t>
            </a:r>
            <a:endParaRPr lang="es-E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God bless you richly! See you next time!</a:t>
            </a:r>
            <a:endParaRPr lang="es-ES" sz="120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B5DB50D7-E812-476A-981D-1F41644F3BB0}" type="slidenum">
              <a:rPr lang="es-ES" smtClean="0"/>
              <a:t>24</a:t>
            </a:fld>
            <a:endParaRPr lang="es-ES"/>
          </a:p>
        </p:txBody>
      </p:sp>
    </p:spTree>
    <p:extLst>
      <p:ext uri="{BB962C8B-B14F-4D97-AF65-F5344CB8AC3E}">
        <p14:creationId xmlns:p14="http://schemas.microsoft.com/office/powerpoint/2010/main" val="9559950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sz="1200" kern="1200" dirty="0" smtClean="0">
                <a:solidFill>
                  <a:schemeClr val="tx1"/>
                </a:solidFill>
                <a:effectLst/>
                <a:latin typeface="+mn-lt"/>
                <a:ea typeface="+mn-ea"/>
                <a:cs typeface="+mn-cs"/>
              </a:rPr>
              <a:t>We will enjoy a melody to prepare our hearts for the message.</a:t>
            </a:r>
            <a:endParaRPr lang="es-ES" sz="1200" kern="1200" dirty="0" smtClean="0">
              <a:solidFill>
                <a:schemeClr val="tx1"/>
              </a:solidFill>
              <a:effectLst/>
              <a:latin typeface="+mn-lt"/>
              <a:ea typeface="+mn-ea"/>
              <a:cs typeface="+mn-cs"/>
            </a:endParaRPr>
          </a:p>
          <a:p>
            <a:endParaRPr lang="es-ES" dirty="0"/>
          </a:p>
        </p:txBody>
      </p:sp>
      <p:sp>
        <p:nvSpPr>
          <p:cNvPr id="4" name="Marcador de número de diapositiva 3"/>
          <p:cNvSpPr>
            <a:spLocks noGrp="1"/>
          </p:cNvSpPr>
          <p:nvPr>
            <p:ph type="sldNum" sz="quarter" idx="10"/>
          </p:nvPr>
        </p:nvSpPr>
        <p:spPr/>
        <p:txBody>
          <a:bodyPr/>
          <a:lstStyle/>
          <a:p>
            <a:fld id="{B5DB50D7-E812-476A-981D-1F41644F3BB0}" type="slidenum">
              <a:rPr lang="es-ES" smtClean="0"/>
              <a:t>3</a:t>
            </a:fld>
            <a:endParaRPr lang="es-ES"/>
          </a:p>
        </p:txBody>
      </p:sp>
    </p:spTree>
    <p:extLst>
      <p:ext uri="{BB962C8B-B14F-4D97-AF65-F5344CB8AC3E}">
        <p14:creationId xmlns:p14="http://schemas.microsoft.com/office/powerpoint/2010/main" val="27741085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sz="1200" kern="1200" dirty="0" smtClean="0">
                <a:solidFill>
                  <a:schemeClr val="tx1"/>
                </a:solidFill>
                <a:effectLst/>
                <a:latin typeface="+mn-lt"/>
                <a:ea typeface="+mn-ea"/>
                <a:cs typeface="+mn-cs"/>
              </a:rPr>
              <a:t>Before listening to the conference we want to ask for God's direction through a prayer. I invite you to stand and bow your head. Listen to a prayer.</a:t>
            </a:r>
            <a:endParaRPr lang="es-E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s-E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(Presenter's Prayer)</a:t>
            </a:r>
            <a:endParaRPr lang="es-ES" sz="1200" kern="1200" dirty="0" smtClean="0">
              <a:solidFill>
                <a:schemeClr val="tx1"/>
              </a:solidFill>
              <a:effectLst/>
              <a:latin typeface="+mn-lt"/>
              <a:ea typeface="+mn-ea"/>
              <a:cs typeface="+mn-cs"/>
            </a:endParaRPr>
          </a:p>
          <a:p>
            <a:endParaRPr lang="es-ES" dirty="0"/>
          </a:p>
        </p:txBody>
      </p:sp>
      <p:sp>
        <p:nvSpPr>
          <p:cNvPr id="4" name="Marcador de número de diapositiva 3"/>
          <p:cNvSpPr>
            <a:spLocks noGrp="1"/>
          </p:cNvSpPr>
          <p:nvPr>
            <p:ph type="sldNum" sz="quarter" idx="10"/>
          </p:nvPr>
        </p:nvSpPr>
        <p:spPr/>
        <p:txBody>
          <a:bodyPr/>
          <a:lstStyle/>
          <a:p>
            <a:fld id="{B5DB50D7-E812-476A-981D-1F41644F3BB0}" type="slidenum">
              <a:rPr lang="es-ES" smtClean="0"/>
              <a:t>4</a:t>
            </a:fld>
            <a:endParaRPr lang="es-ES"/>
          </a:p>
        </p:txBody>
      </p:sp>
    </p:spTree>
    <p:extLst>
      <p:ext uri="{BB962C8B-B14F-4D97-AF65-F5344CB8AC3E}">
        <p14:creationId xmlns:p14="http://schemas.microsoft.com/office/powerpoint/2010/main" val="40593728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sz="1200" kern="1200" dirty="0" smtClean="0">
                <a:solidFill>
                  <a:schemeClr val="tx1"/>
                </a:solidFill>
                <a:effectLst/>
                <a:latin typeface="+mn-lt"/>
                <a:ea typeface="+mn-ea"/>
                <a:cs typeface="+mn-cs"/>
              </a:rPr>
              <a:t>We now invite the speaker, Pr. George </a:t>
            </a:r>
            <a:r>
              <a:rPr lang="en-US" sz="1200" kern="1200" dirty="0" err="1" smtClean="0">
                <a:solidFill>
                  <a:schemeClr val="tx1"/>
                </a:solidFill>
                <a:effectLst/>
                <a:latin typeface="+mn-lt"/>
                <a:ea typeface="+mn-ea"/>
                <a:cs typeface="+mn-cs"/>
              </a:rPr>
              <a:t>Gowie</a:t>
            </a:r>
            <a:r>
              <a:rPr lang="en-US" sz="1200" kern="1200" dirty="0" smtClean="0">
                <a:solidFill>
                  <a:schemeClr val="tx1"/>
                </a:solidFill>
                <a:effectLst/>
                <a:latin typeface="+mn-lt"/>
                <a:ea typeface="+mn-ea"/>
                <a:cs typeface="+mn-cs"/>
              </a:rPr>
              <a:t> with the subject entitled "There is still Hope".</a:t>
            </a:r>
            <a:endParaRPr lang="es-E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t>
            </a:r>
            <a:r>
              <a:rPr lang="en-US" sz="1200" kern="1200" dirty="0" err="1" smtClean="0">
                <a:solidFill>
                  <a:schemeClr val="tx1"/>
                </a:solidFill>
                <a:effectLst/>
                <a:latin typeface="+mn-lt"/>
                <a:ea typeface="+mn-ea"/>
                <a:cs typeface="+mn-cs"/>
              </a:rPr>
              <a:t>Gowie</a:t>
            </a:r>
            <a:r>
              <a:rPr lang="en-US" sz="1200" kern="1200" dirty="0" smtClean="0">
                <a:solidFill>
                  <a:schemeClr val="tx1"/>
                </a:solidFill>
                <a:effectLst/>
                <a:latin typeface="+mn-lt"/>
                <a:ea typeface="+mn-ea"/>
                <a:cs typeface="+mn-cs"/>
              </a:rPr>
              <a:t>)</a:t>
            </a:r>
            <a:endParaRPr lang="es-E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May the peace of God be with you.  I like to speak to you about “There is still hope”. This word hope speaks to us that the future will be better. </a:t>
            </a:r>
            <a:endParaRPr lang="es-ES" sz="120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B5DB50D7-E812-476A-981D-1F41644F3BB0}" type="slidenum">
              <a:rPr lang="es-ES" smtClean="0"/>
              <a:t>5</a:t>
            </a:fld>
            <a:endParaRPr lang="es-ES"/>
          </a:p>
        </p:txBody>
      </p:sp>
    </p:spTree>
    <p:extLst>
      <p:ext uri="{BB962C8B-B14F-4D97-AF65-F5344CB8AC3E}">
        <p14:creationId xmlns:p14="http://schemas.microsoft.com/office/powerpoint/2010/main" val="7937480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Even though we live in a world that is full o wars, and famine, pestilences, and earthquakes and even death. There are many people who are destroying themselves because they are seeking something that is better, something that is fulfilling. But in this hopeless world many times they believe death is the solution. Many people question where is God, is God still exist? If God exists, why is this world in crisis that it is in today? </a:t>
            </a:r>
            <a:endParaRPr lang="es-ES" dirty="0"/>
          </a:p>
        </p:txBody>
      </p:sp>
      <p:sp>
        <p:nvSpPr>
          <p:cNvPr id="4" name="Marcador de número de diapositiva 3"/>
          <p:cNvSpPr>
            <a:spLocks noGrp="1"/>
          </p:cNvSpPr>
          <p:nvPr>
            <p:ph type="sldNum" sz="quarter" idx="10"/>
          </p:nvPr>
        </p:nvSpPr>
        <p:spPr/>
        <p:txBody>
          <a:bodyPr/>
          <a:lstStyle/>
          <a:p>
            <a:fld id="{B5DB50D7-E812-476A-981D-1F41644F3BB0}" type="slidenum">
              <a:rPr lang="es-ES" smtClean="0"/>
              <a:t>6</a:t>
            </a:fld>
            <a:endParaRPr lang="es-ES"/>
          </a:p>
        </p:txBody>
      </p:sp>
    </p:spTree>
    <p:extLst>
      <p:ext uri="{BB962C8B-B14F-4D97-AF65-F5344CB8AC3E}">
        <p14:creationId xmlns:p14="http://schemas.microsoft.com/office/powerpoint/2010/main" val="34875478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sz="1200" kern="1200" dirty="0" smtClean="0">
                <a:solidFill>
                  <a:schemeClr val="tx1"/>
                </a:solidFill>
                <a:effectLst/>
                <a:latin typeface="+mn-lt"/>
                <a:ea typeface="+mn-ea"/>
                <a:cs typeface="+mn-cs"/>
              </a:rPr>
              <a:t>Anyway I want to share with you from the Word of God that there is still hope. According to Job chapter 11:18: And thou shall be secure because there is hope.” Yes, my friends, there is hope. And this hope is centered in one person, that person is Jesus Christ. According to Psalms 71:5 . Psalms 71:5 says. And I read it for you here Psalms 71: 5:It says: “ For thou art my hope o Lord God, thou art my trust from my youth.” So according to the psalmist, God is our hope. And we know that God is still alive. And God is on his throne. And as long as God exists, hope exist. </a:t>
            </a:r>
            <a:endParaRPr lang="es-ES" sz="120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B5DB50D7-E812-476A-981D-1F41644F3BB0}" type="slidenum">
              <a:rPr lang="es-ES" smtClean="0"/>
              <a:t>7</a:t>
            </a:fld>
            <a:endParaRPr lang="es-ES"/>
          </a:p>
        </p:txBody>
      </p:sp>
    </p:spTree>
    <p:extLst>
      <p:ext uri="{BB962C8B-B14F-4D97-AF65-F5344CB8AC3E}">
        <p14:creationId xmlns:p14="http://schemas.microsoft.com/office/powerpoint/2010/main" val="30444112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sz="1200" kern="1200" dirty="0" smtClean="0">
                <a:solidFill>
                  <a:schemeClr val="tx1"/>
                </a:solidFill>
                <a:effectLst/>
                <a:latin typeface="+mn-lt"/>
                <a:ea typeface="+mn-ea"/>
                <a:cs typeface="+mn-cs"/>
              </a:rPr>
              <a:t>Dear friend, I like to tell you a story, a story about a young women who I used to give Bible study with. She lived in an abusive situation. Her husband was very abusive. And we will go to her house every Sunday evening to study with her, and we didn’t know that she was going through such great trials in her marriage life. And one day she met us and she said to me, you are my angel. And I said: What do you mean? She said: Many times I wanted to put an end to my life. And there were times when I was about to kill myself and it was you, the brothers and sisters from the church who came to my door and they would knock and then you people would open to us and talk about the Word of God and the Bible. And the same problem that we were going through, the Bible study was about it and the Bible study was able to solve the problems. And because of those words, the word of God, today I am still alive. </a:t>
            </a:r>
            <a:endParaRPr lang="es-ES" sz="120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B5DB50D7-E812-476A-981D-1F41644F3BB0}" type="slidenum">
              <a:rPr lang="es-ES" smtClean="0"/>
              <a:t>8</a:t>
            </a:fld>
            <a:endParaRPr lang="es-ES"/>
          </a:p>
        </p:txBody>
      </p:sp>
    </p:spTree>
    <p:extLst>
      <p:ext uri="{BB962C8B-B14F-4D97-AF65-F5344CB8AC3E}">
        <p14:creationId xmlns:p14="http://schemas.microsoft.com/office/powerpoint/2010/main" val="31910873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sz="1200" kern="1200" dirty="0" smtClean="0">
                <a:solidFill>
                  <a:schemeClr val="tx1"/>
                </a:solidFill>
                <a:effectLst/>
                <a:latin typeface="+mn-lt"/>
                <a:ea typeface="+mn-ea"/>
                <a:cs typeface="+mn-cs"/>
              </a:rPr>
              <a:t>And it showed that sometimes we feel like giving up. Sometimes we feel like there is so much trouble and so much problems in our lives and it seems like nobody cares and nobody would worry about what would happen to us, but God does. According to Jeremiah 17 in verse 7, Jeremiah 17: 7. I just like to share this also with you. Jeremiah 17:7. It says: Blessed is the man that trusted in the Lord and whose hope the Lord. Is. “ So according to the Bible the Lord is our hope. Why is God our hope? Because God is everlasting and God has no beginning and he has no end and God has all the answers for our problems, even in death, God has the answer. </a:t>
            </a:r>
            <a:endParaRPr lang="es-ES" dirty="0"/>
          </a:p>
        </p:txBody>
      </p:sp>
      <p:sp>
        <p:nvSpPr>
          <p:cNvPr id="4" name="Marcador de número de diapositiva 3"/>
          <p:cNvSpPr>
            <a:spLocks noGrp="1"/>
          </p:cNvSpPr>
          <p:nvPr>
            <p:ph type="sldNum" sz="quarter" idx="10"/>
          </p:nvPr>
        </p:nvSpPr>
        <p:spPr/>
        <p:txBody>
          <a:bodyPr/>
          <a:lstStyle/>
          <a:p>
            <a:fld id="{B5DB50D7-E812-476A-981D-1F41644F3BB0}" type="slidenum">
              <a:rPr lang="es-ES" smtClean="0"/>
              <a:t>9</a:t>
            </a:fld>
            <a:endParaRPr lang="es-ES"/>
          </a:p>
        </p:txBody>
      </p:sp>
    </p:spTree>
    <p:extLst>
      <p:ext uri="{BB962C8B-B14F-4D97-AF65-F5344CB8AC3E}">
        <p14:creationId xmlns:p14="http://schemas.microsoft.com/office/powerpoint/2010/main" val="23691064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smtClean="0"/>
              <a:t>Haga clic para modificar el estilo de título del patrón</a:t>
            </a:r>
            <a:endParaRPr lang="es-ES"/>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smtClean="0"/>
              <a:t>Haga clic para editar el estilo de subtítulo del patrón</a:t>
            </a:r>
            <a:endParaRPr lang="es-ES"/>
          </a:p>
        </p:txBody>
      </p:sp>
      <p:sp>
        <p:nvSpPr>
          <p:cNvPr id="4" name="Marcador de fecha 3"/>
          <p:cNvSpPr>
            <a:spLocks noGrp="1"/>
          </p:cNvSpPr>
          <p:nvPr>
            <p:ph type="dt" sz="half" idx="10"/>
          </p:nvPr>
        </p:nvSpPr>
        <p:spPr/>
        <p:txBody>
          <a:bodyPr/>
          <a:lstStyle/>
          <a:p>
            <a:fld id="{19D9E08F-BFD2-453D-8EC8-98AFA494ED84}" type="datetimeFigureOut">
              <a:rPr lang="es-ES" smtClean="0"/>
              <a:t>17/04/2019</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B66BF7F8-C6CA-4F5C-9BCC-5F3AB511B22F}" type="slidenum">
              <a:rPr lang="es-ES" smtClean="0"/>
              <a:t>‹Nº›</a:t>
            </a:fld>
            <a:endParaRPr lang="es-ES"/>
          </a:p>
        </p:txBody>
      </p:sp>
    </p:spTree>
    <p:extLst>
      <p:ext uri="{BB962C8B-B14F-4D97-AF65-F5344CB8AC3E}">
        <p14:creationId xmlns:p14="http://schemas.microsoft.com/office/powerpoint/2010/main" val="293793554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ES"/>
          </a:p>
        </p:txBody>
      </p:sp>
      <p:sp>
        <p:nvSpPr>
          <p:cNvPr id="3" name="Marcador de texto vertical 2"/>
          <p:cNvSpPr>
            <a:spLocks noGrp="1"/>
          </p:cNvSpPr>
          <p:nvPr>
            <p:ph type="body" orient="vert" idx="1"/>
          </p:nvPr>
        </p:nvSpPr>
        <p:spPr/>
        <p:txBody>
          <a:bodyPr vert="eaVert"/>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Marcador de fecha 3"/>
          <p:cNvSpPr>
            <a:spLocks noGrp="1"/>
          </p:cNvSpPr>
          <p:nvPr>
            <p:ph type="dt" sz="half" idx="10"/>
          </p:nvPr>
        </p:nvSpPr>
        <p:spPr/>
        <p:txBody>
          <a:bodyPr/>
          <a:lstStyle/>
          <a:p>
            <a:fld id="{19D9E08F-BFD2-453D-8EC8-98AFA494ED84}" type="datetimeFigureOut">
              <a:rPr lang="es-ES" smtClean="0"/>
              <a:t>17/04/2019</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B66BF7F8-C6CA-4F5C-9BCC-5F3AB511B22F}" type="slidenum">
              <a:rPr lang="es-ES" smtClean="0"/>
              <a:t>‹Nº›</a:t>
            </a:fld>
            <a:endParaRPr lang="es-ES"/>
          </a:p>
        </p:txBody>
      </p:sp>
    </p:spTree>
    <p:extLst>
      <p:ext uri="{BB962C8B-B14F-4D97-AF65-F5344CB8AC3E}">
        <p14:creationId xmlns:p14="http://schemas.microsoft.com/office/powerpoint/2010/main" val="34679772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 smtClean="0"/>
              <a:t>Haga clic para modificar el estilo de título del patrón</a:t>
            </a:r>
            <a:endParaRPr lang="es-ES"/>
          </a:p>
        </p:txBody>
      </p:sp>
      <p:sp>
        <p:nvSpPr>
          <p:cNvPr id="3" name="Marcador de texto vertical 2"/>
          <p:cNvSpPr>
            <a:spLocks noGrp="1"/>
          </p:cNvSpPr>
          <p:nvPr>
            <p:ph type="body" orient="vert" idx="1"/>
          </p:nvPr>
        </p:nvSpPr>
        <p:spPr>
          <a:xfrm>
            <a:off x="838200" y="365125"/>
            <a:ext cx="7734300" cy="5811838"/>
          </a:xfrm>
        </p:spPr>
        <p:txBody>
          <a:bodyPr vert="eaVert"/>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Marcador de fecha 3"/>
          <p:cNvSpPr>
            <a:spLocks noGrp="1"/>
          </p:cNvSpPr>
          <p:nvPr>
            <p:ph type="dt" sz="half" idx="10"/>
          </p:nvPr>
        </p:nvSpPr>
        <p:spPr/>
        <p:txBody>
          <a:bodyPr/>
          <a:lstStyle/>
          <a:p>
            <a:fld id="{19D9E08F-BFD2-453D-8EC8-98AFA494ED84}" type="datetimeFigureOut">
              <a:rPr lang="es-ES" smtClean="0"/>
              <a:t>17/04/2019</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B66BF7F8-C6CA-4F5C-9BCC-5F3AB511B22F}" type="slidenum">
              <a:rPr lang="es-ES" smtClean="0"/>
              <a:t>‹Nº›</a:t>
            </a:fld>
            <a:endParaRPr lang="es-ES"/>
          </a:p>
        </p:txBody>
      </p:sp>
    </p:spTree>
    <p:extLst>
      <p:ext uri="{BB962C8B-B14F-4D97-AF65-F5344CB8AC3E}">
        <p14:creationId xmlns:p14="http://schemas.microsoft.com/office/powerpoint/2010/main" val="398934640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ES"/>
          </a:p>
        </p:txBody>
      </p:sp>
      <p:sp>
        <p:nvSpPr>
          <p:cNvPr id="3" name="Marcador de contenido 2"/>
          <p:cNvSpPr>
            <a:spLocks noGrp="1"/>
          </p:cNvSpPr>
          <p:nvPr>
            <p:ph idx="1"/>
          </p:nvPr>
        </p:nvSpPr>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Marcador de fecha 3"/>
          <p:cNvSpPr>
            <a:spLocks noGrp="1"/>
          </p:cNvSpPr>
          <p:nvPr>
            <p:ph type="dt" sz="half" idx="10"/>
          </p:nvPr>
        </p:nvSpPr>
        <p:spPr/>
        <p:txBody>
          <a:bodyPr/>
          <a:lstStyle/>
          <a:p>
            <a:fld id="{19D9E08F-BFD2-453D-8EC8-98AFA494ED84}" type="datetimeFigureOut">
              <a:rPr lang="es-ES" smtClean="0"/>
              <a:t>17/04/2019</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B66BF7F8-C6CA-4F5C-9BCC-5F3AB511B22F}" type="slidenum">
              <a:rPr lang="es-ES" smtClean="0"/>
              <a:t>‹Nº›</a:t>
            </a:fld>
            <a:endParaRPr lang="es-ES"/>
          </a:p>
        </p:txBody>
      </p:sp>
    </p:spTree>
    <p:extLst>
      <p:ext uri="{BB962C8B-B14F-4D97-AF65-F5344CB8AC3E}">
        <p14:creationId xmlns:p14="http://schemas.microsoft.com/office/powerpoint/2010/main" val="218211806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s-ES" smtClean="0"/>
              <a:t>Haga clic para modificar el estilo de título del patrón</a:t>
            </a:r>
            <a:endParaRPr lang="es-ES"/>
          </a:p>
        </p:txBody>
      </p:sp>
      <p:sp>
        <p:nvSpPr>
          <p:cNvPr id="3" name="Marcador de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smtClean="0"/>
              <a:t>Editar el estilo de texto del patrón</a:t>
            </a:r>
          </a:p>
        </p:txBody>
      </p:sp>
      <p:sp>
        <p:nvSpPr>
          <p:cNvPr id="4" name="Marcador de fecha 3"/>
          <p:cNvSpPr>
            <a:spLocks noGrp="1"/>
          </p:cNvSpPr>
          <p:nvPr>
            <p:ph type="dt" sz="half" idx="10"/>
          </p:nvPr>
        </p:nvSpPr>
        <p:spPr/>
        <p:txBody>
          <a:bodyPr/>
          <a:lstStyle/>
          <a:p>
            <a:fld id="{19D9E08F-BFD2-453D-8EC8-98AFA494ED84}" type="datetimeFigureOut">
              <a:rPr lang="es-ES" smtClean="0"/>
              <a:t>17/04/2019</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B66BF7F8-C6CA-4F5C-9BCC-5F3AB511B22F}" type="slidenum">
              <a:rPr lang="es-ES" smtClean="0"/>
              <a:t>‹Nº›</a:t>
            </a:fld>
            <a:endParaRPr lang="es-ES"/>
          </a:p>
        </p:txBody>
      </p:sp>
    </p:spTree>
    <p:extLst>
      <p:ext uri="{BB962C8B-B14F-4D97-AF65-F5344CB8AC3E}">
        <p14:creationId xmlns:p14="http://schemas.microsoft.com/office/powerpoint/2010/main" val="302838253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ES"/>
          </a:p>
        </p:txBody>
      </p:sp>
      <p:sp>
        <p:nvSpPr>
          <p:cNvPr id="3" name="Marcador de contenido 2"/>
          <p:cNvSpPr>
            <a:spLocks noGrp="1"/>
          </p:cNvSpPr>
          <p:nvPr>
            <p:ph sz="half" idx="1"/>
          </p:nvPr>
        </p:nvSpPr>
        <p:spPr>
          <a:xfrm>
            <a:off x="838200" y="1825625"/>
            <a:ext cx="5181600" cy="4351338"/>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Marcador de contenido 3"/>
          <p:cNvSpPr>
            <a:spLocks noGrp="1"/>
          </p:cNvSpPr>
          <p:nvPr>
            <p:ph sz="half" idx="2"/>
          </p:nvPr>
        </p:nvSpPr>
        <p:spPr>
          <a:xfrm>
            <a:off x="6172200" y="1825625"/>
            <a:ext cx="5181600" cy="4351338"/>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Marcador de fecha 4"/>
          <p:cNvSpPr>
            <a:spLocks noGrp="1"/>
          </p:cNvSpPr>
          <p:nvPr>
            <p:ph type="dt" sz="half" idx="10"/>
          </p:nvPr>
        </p:nvSpPr>
        <p:spPr/>
        <p:txBody>
          <a:bodyPr/>
          <a:lstStyle/>
          <a:p>
            <a:fld id="{19D9E08F-BFD2-453D-8EC8-98AFA494ED84}" type="datetimeFigureOut">
              <a:rPr lang="es-ES" smtClean="0"/>
              <a:t>17/04/2019</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B66BF7F8-C6CA-4F5C-9BCC-5F3AB511B22F}" type="slidenum">
              <a:rPr lang="es-ES" smtClean="0"/>
              <a:t>‹Nº›</a:t>
            </a:fld>
            <a:endParaRPr lang="es-ES"/>
          </a:p>
        </p:txBody>
      </p:sp>
    </p:spTree>
    <p:extLst>
      <p:ext uri="{BB962C8B-B14F-4D97-AF65-F5344CB8AC3E}">
        <p14:creationId xmlns:p14="http://schemas.microsoft.com/office/powerpoint/2010/main" val="87270426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 smtClean="0"/>
              <a:t>Haga clic para modificar el estilo de título del patrón</a:t>
            </a:r>
            <a:endParaRPr lang="es-ES"/>
          </a:p>
        </p:txBody>
      </p:sp>
      <p:sp>
        <p:nvSpPr>
          <p:cNvPr id="3" name="Marcador de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4" name="Marcador de contenido 3"/>
          <p:cNvSpPr>
            <a:spLocks noGrp="1"/>
          </p:cNvSpPr>
          <p:nvPr>
            <p:ph sz="half" idx="2"/>
          </p:nvPr>
        </p:nvSpPr>
        <p:spPr>
          <a:xfrm>
            <a:off x="839788" y="2505075"/>
            <a:ext cx="5157787" cy="3684588"/>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Marcador de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6" name="Marcador de contenido 5"/>
          <p:cNvSpPr>
            <a:spLocks noGrp="1"/>
          </p:cNvSpPr>
          <p:nvPr>
            <p:ph sz="quarter" idx="4"/>
          </p:nvPr>
        </p:nvSpPr>
        <p:spPr>
          <a:xfrm>
            <a:off x="6172200" y="2505075"/>
            <a:ext cx="5183188" cy="3684588"/>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7" name="Marcador de fecha 6"/>
          <p:cNvSpPr>
            <a:spLocks noGrp="1"/>
          </p:cNvSpPr>
          <p:nvPr>
            <p:ph type="dt" sz="half" idx="10"/>
          </p:nvPr>
        </p:nvSpPr>
        <p:spPr/>
        <p:txBody>
          <a:bodyPr/>
          <a:lstStyle/>
          <a:p>
            <a:fld id="{19D9E08F-BFD2-453D-8EC8-98AFA494ED84}" type="datetimeFigureOut">
              <a:rPr lang="es-ES" smtClean="0"/>
              <a:t>17/04/2019</a:t>
            </a:fld>
            <a:endParaRPr lang="es-ES"/>
          </a:p>
        </p:txBody>
      </p:sp>
      <p:sp>
        <p:nvSpPr>
          <p:cNvPr id="8" name="Marcador de pie de página 7"/>
          <p:cNvSpPr>
            <a:spLocks noGrp="1"/>
          </p:cNvSpPr>
          <p:nvPr>
            <p:ph type="ftr" sz="quarter" idx="11"/>
          </p:nvPr>
        </p:nvSpPr>
        <p:spPr/>
        <p:txBody>
          <a:bodyPr/>
          <a:lstStyle/>
          <a:p>
            <a:endParaRPr lang="es-ES"/>
          </a:p>
        </p:txBody>
      </p:sp>
      <p:sp>
        <p:nvSpPr>
          <p:cNvPr id="9" name="Marcador de número de diapositiva 8"/>
          <p:cNvSpPr>
            <a:spLocks noGrp="1"/>
          </p:cNvSpPr>
          <p:nvPr>
            <p:ph type="sldNum" sz="quarter" idx="12"/>
          </p:nvPr>
        </p:nvSpPr>
        <p:spPr/>
        <p:txBody>
          <a:bodyPr/>
          <a:lstStyle/>
          <a:p>
            <a:fld id="{B66BF7F8-C6CA-4F5C-9BCC-5F3AB511B22F}" type="slidenum">
              <a:rPr lang="es-ES" smtClean="0"/>
              <a:t>‹Nº›</a:t>
            </a:fld>
            <a:endParaRPr lang="es-ES"/>
          </a:p>
        </p:txBody>
      </p:sp>
    </p:spTree>
    <p:extLst>
      <p:ext uri="{BB962C8B-B14F-4D97-AF65-F5344CB8AC3E}">
        <p14:creationId xmlns:p14="http://schemas.microsoft.com/office/powerpoint/2010/main" val="194642307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ES"/>
          </a:p>
        </p:txBody>
      </p:sp>
      <p:sp>
        <p:nvSpPr>
          <p:cNvPr id="3" name="Marcador de fecha 2"/>
          <p:cNvSpPr>
            <a:spLocks noGrp="1"/>
          </p:cNvSpPr>
          <p:nvPr>
            <p:ph type="dt" sz="half" idx="10"/>
          </p:nvPr>
        </p:nvSpPr>
        <p:spPr/>
        <p:txBody>
          <a:bodyPr/>
          <a:lstStyle/>
          <a:p>
            <a:fld id="{19D9E08F-BFD2-453D-8EC8-98AFA494ED84}" type="datetimeFigureOut">
              <a:rPr lang="es-ES" smtClean="0"/>
              <a:t>17/04/2019</a:t>
            </a:fld>
            <a:endParaRPr lang="es-ES"/>
          </a:p>
        </p:txBody>
      </p:sp>
      <p:sp>
        <p:nvSpPr>
          <p:cNvPr id="4" name="Marcador de pie de página 3"/>
          <p:cNvSpPr>
            <a:spLocks noGrp="1"/>
          </p:cNvSpPr>
          <p:nvPr>
            <p:ph type="ftr" sz="quarter" idx="11"/>
          </p:nvPr>
        </p:nvSpPr>
        <p:spPr/>
        <p:txBody>
          <a:bodyPr/>
          <a:lstStyle/>
          <a:p>
            <a:endParaRPr lang="es-ES"/>
          </a:p>
        </p:txBody>
      </p:sp>
      <p:sp>
        <p:nvSpPr>
          <p:cNvPr id="5" name="Marcador de número de diapositiva 4"/>
          <p:cNvSpPr>
            <a:spLocks noGrp="1"/>
          </p:cNvSpPr>
          <p:nvPr>
            <p:ph type="sldNum" sz="quarter" idx="12"/>
          </p:nvPr>
        </p:nvSpPr>
        <p:spPr/>
        <p:txBody>
          <a:bodyPr/>
          <a:lstStyle/>
          <a:p>
            <a:fld id="{B66BF7F8-C6CA-4F5C-9BCC-5F3AB511B22F}" type="slidenum">
              <a:rPr lang="es-ES" smtClean="0"/>
              <a:t>‹Nº›</a:t>
            </a:fld>
            <a:endParaRPr lang="es-ES"/>
          </a:p>
        </p:txBody>
      </p:sp>
    </p:spTree>
    <p:extLst>
      <p:ext uri="{BB962C8B-B14F-4D97-AF65-F5344CB8AC3E}">
        <p14:creationId xmlns:p14="http://schemas.microsoft.com/office/powerpoint/2010/main" val="82080020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19D9E08F-BFD2-453D-8EC8-98AFA494ED84}" type="datetimeFigureOut">
              <a:rPr lang="es-ES" smtClean="0"/>
              <a:t>17/04/2019</a:t>
            </a:fld>
            <a:endParaRPr lang="es-ES"/>
          </a:p>
        </p:txBody>
      </p:sp>
      <p:sp>
        <p:nvSpPr>
          <p:cNvPr id="3" name="Marcador de pie de página 2"/>
          <p:cNvSpPr>
            <a:spLocks noGrp="1"/>
          </p:cNvSpPr>
          <p:nvPr>
            <p:ph type="ftr" sz="quarter" idx="11"/>
          </p:nvPr>
        </p:nvSpPr>
        <p:spPr/>
        <p:txBody>
          <a:bodyPr/>
          <a:lstStyle/>
          <a:p>
            <a:endParaRPr lang="es-ES"/>
          </a:p>
        </p:txBody>
      </p:sp>
      <p:sp>
        <p:nvSpPr>
          <p:cNvPr id="4" name="Marcador de número de diapositiva 3"/>
          <p:cNvSpPr>
            <a:spLocks noGrp="1"/>
          </p:cNvSpPr>
          <p:nvPr>
            <p:ph type="sldNum" sz="quarter" idx="12"/>
          </p:nvPr>
        </p:nvSpPr>
        <p:spPr/>
        <p:txBody>
          <a:bodyPr/>
          <a:lstStyle/>
          <a:p>
            <a:fld id="{B66BF7F8-C6CA-4F5C-9BCC-5F3AB511B22F}" type="slidenum">
              <a:rPr lang="es-ES" smtClean="0"/>
              <a:t>‹Nº›</a:t>
            </a:fld>
            <a:endParaRPr lang="es-ES"/>
          </a:p>
        </p:txBody>
      </p:sp>
    </p:spTree>
    <p:extLst>
      <p:ext uri="{BB962C8B-B14F-4D97-AF65-F5344CB8AC3E}">
        <p14:creationId xmlns:p14="http://schemas.microsoft.com/office/powerpoint/2010/main" val="327139848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smtClean="0"/>
              <a:t>Haga clic para modificar el estilo de título del patrón</a:t>
            </a:r>
            <a:endParaRPr lang="es-ES"/>
          </a:p>
        </p:txBody>
      </p:sp>
      <p:sp>
        <p:nvSpPr>
          <p:cNvPr id="3" name="Marcador de conteni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Editar el estilo de texto del patrón</a:t>
            </a:r>
          </a:p>
        </p:txBody>
      </p:sp>
      <p:sp>
        <p:nvSpPr>
          <p:cNvPr id="5" name="Marcador de fecha 4"/>
          <p:cNvSpPr>
            <a:spLocks noGrp="1"/>
          </p:cNvSpPr>
          <p:nvPr>
            <p:ph type="dt" sz="half" idx="10"/>
          </p:nvPr>
        </p:nvSpPr>
        <p:spPr/>
        <p:txBody>
          <a:bodyPr/>
          <a:lstStyle/>
          <a:p>
            <a:fld id="{19D9E08F-BFD2-453D-8EC8-98AFA494ED84}" type="datetimeFigureOut">
              <a:rPr lang="es-ES" smtClean="0"/>
              <a:t>17/04/2019</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B66BF7F8-C6CA-4F5C-9BCC-5F3AB511B22F}" type="slidenum">
              <a:rPr lang="es-ES" smtClean="0"/>
              <a:t>‹Nº›</a:t>
            </a:fld>
            <a:endParaRPr lang="es-ES"/>
          </a:p>
        </p:txBody>
      </p:sp>
    </p:spTree>
    <p:extLst>
      <p:ext uri="{BB962C8B-B14F-4D97-AF65-F5344CB8AC3E}">
        <p14:creationId xmlns:p14="http://schemas.microsoft.com/office/powerpoint/2010/main" val="285500596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smtClean="0"/>
              <a:t>Haga clic para modificar el estilo de título del patrón</a:t>
            </a:r>
            <a:endParaRPr lang="es-ES"/>
          </a:p>
        </p:txBody>
      </p:sp>
      <p:sp>
        <p:nvSpPr>
          <p:cNvPr id="3" name="Marcador de posición de imagen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Editar el estilo de texto del patrón</a:t>
            </a:r>
          </a:p>
        </p:txBody>
      </p:sp>
      <p:sp>
        <p:nvSpPr>
          <p:cNvPr id="5" name="Marcador de fecha 4"/>
          <p:cNvSpPr>
            <a:spLocks noGrp="1"/>
          </p:cNvSpPr>
          <p:nvPr>
            <p:ph type="dt" sz="half" idx="10"/>
          </p:nvPr>
        </p:nvSpPr>
        <p:spPr/>
        <p:txBody>
          <a:bodyPr/>
          <a:lstStyle/>
          <a:p>
            <a:fld id="{19D9E08F-BFD2-453D-8EC8-98AFA494ED84}" type="datetimeFigureOut">
              <a:rPr lang="es-ES" smtClean="0"/>
              <a:t>17/04/2019</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B66BF7F8-C6CA-4F5C-9BCC-5F3AB511B22F}" type="slidenum">
              <a:rPr lang="es-ES" smtClean="0"/>
              <a:t>‹Nº›</a:t>
            </a:fld>
            <a:endParaRPr lang="es-ES"/>
          </a:p>
        </p:txBody>
      </p:sp>
    </p:spTree>
    <p:extLst>
      <p:ext uri="{BB962C8B-B14F-4D97-AF65-F5344CB8AC3E}">
        <p14:creationId xmlns:p14="http://schemas.microsoft.com/office/powerpoint/2010/main" val="243578417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smtClean="0"/>
              <a:t>Haga clic para modificar el estilo de título del patrón</a:t>
            </a:r>
            <a:endParaRPr lang="es-ES"/>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9D9E08F-BFD2-453D-8EC8-98AFA494ED84}" type="datetimeFigureOut">
              <a:rPr lang="es-ES" smtClean="0"/>
              <a:t>17/04/2019</a:t>
            </a:fld>
            <a:endParaRPr lang="es-ES"/>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6BF7F8-C6CA-4F5C-9BCC-5F3AB511B22F}" type="slidenum">
              <a:rPr lang="es-ES" smtClean="0"/>
              <a:t>‹Nº›</a:t>
            </a:fld>
            <a:endParaRPr lang="es-ES"/>
          </a:p>
        </p:txBody>
      </p:sp>
    </p:spTree>
    <p:extLst>
      <p:ext uri="{BB962C8B-B14F-4D97-AF65-F5344CB8AC3E}">
        <p14:creationId xmlns:p14="http://schemas.microsoft.com/office/powerpoint/2010/main" val="3319515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4.png"/><Relationship Id="rId4" Type="http://schemas.microsoft.com/office/2007/relationships/hdphoto" Target="../media/hdphoto1.wdp"/></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4.png"/><Relationship Id="rId4" Type="http://schemas.microsoft.com/office/2007/relationships/hdphoto" Target="../media/hdphoto2.wdp"/></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4.png"/><Relationship Id="rId4" Type="http://schemas.microsoft.com/office/2007/relationships/hdphoto" Target="../media/hdphoto3.wdp"/></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2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png"/></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5.jpg"/></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endParaRPr lang="es-ES"/>
          </a:p>
        </p:txBody>
      </p:sp>
      <p:sp>
        <p:nvSpPr>
          <p:cNvPr id="3" name="Subtítulo 2"/>
          <p:cNvSpPr>
            <a:spLocks noGrp="1"/>
          </p:cNvSpPr>
          <p:nvPr>
            <p:ph type="subTitle" idx="1"/>
          </p:nvPr>
        </p:nvSpPr>
        <p:spPr/>
        <p:txBody>
          <a:bodyPr/>
          <a:lstStyle/>
          <a:p>
            <a:endParaRPr lang="es-ES"/>
          </a:p>
        </p:txBody>
      </p:sp>
      <p:pic>
        <p:nvPicPr>
          <p:cNvPr id="6" name="Imagen 5"/>
          <p:cNvPicPr>
            <a:picLocks noChangeAspect="1"/>
          </p:cNvPicPr>
          <p:nvPr/>
        </p:nvPicPr>
        <p:blipFill rotWithShape="1">
          <a:blip r:embed="rId3" cstate="print">
            <a:extLst>
              <a:ext uri="{28A0092B-C50C-407E-A947-70E740481C1C}">
                <a14:useLocalDpi xmlns:a14="http://schemas.microsoft.com/office/drawing/2010/main" val="0"/>
              </a:ext>
            </a:extLst>
          </a:blip>
          <a:srcRect t="1" b="57431"/>
          <a:stretch/>
        </p:blipFill>
        <p:spPr>
          <a:xfrm>
            <a:off x="1" y="1"/>
            <a:ext cx="12191999" cy="6858000"/>
          </a:xfrm>
          <a:prstGeom prst="rect">
            <a:avLst/>
          </a:prstGeom>
        </p:spPr>
      </p:pic>
    </p:spTree>
    <p:extLst>
      <p:ext uri="{BB962C8B-B14F-4D97-AF65-F5344CB8AC3E}">
        <p14:creationId xmlns:p14="http://schemas.microsoft.com/office/powerpoint/2010/main" val="103234117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3"/>
          <a:stretch>
            <a:fillRect/>
          </a:stretch>
        </p:blipFill>
        <p:spPr>
          <a:xfrm>
            <a:off x="0" y="0"/>
            <a:ext cx="12192000" cy="7280366"/>
          </a:xfrm>
          <a:prstGeom prst="rect">
            <a:avLst/>
          </a:prstGeom>
        </p:spPr>
      </p:pic>
      <p:pic>
        <p:nvPicPr>
          <p:cNvPr id="4" name="Marcador de contenido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51884" y="6140592"/>
            <a:ext cx="1382486" cy="571596"/>
          </a:xfrm>
          <a:prstGeom prst="rect">
            <a:avLst/>
          </a:prstGeom>
        </p:spPr>
      </p:pic>
    </p:spTree>
    <p:extLst>
      <p:ext uri="{BB962C8B-B14F-4D97-AF65-F5344CB8AC3E}">
        <p14:creationId xmlns:p14="http://schemas.microsoft.com/office/powerpoint/2010/main" val="396618656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3"/>
          <a:stretch>
            <a:fillRect/>
          </a:stretch>
        </p:blipFill>
        <p:spPr>
          <a:xfrm>
            <a:off x="-1590673" y="0"/>
            <a:ext cx="15716250" cy="6858000"/>
          </a:xfrm>
          <a:prstGeom prst="rect">
            <a:avLst/>
          </a:prstGeom>
        </p:spPr>
      </p:pic>
      <p:sp>
        <p:nvSpPr>
          <p:cNvPr id="6" name="Rectángulo 5"/>
          <p:cNvSpPr/>
          <p:nvPr/>
        </p:nvSpPr>
        <p:spPr>
          <a:xfrm>
            <a:off x="514350" y="3429000"/>
            <a:ext cx="5229225" cy="2554545"/>
          </a:xfrm>
          <a:prstGeom prst="rect">
            <a:avLst/>
          </a:prstGeom>
        </p:spPr>
        <p:txBody>
          <a:bodyPr wrap="square">
            <a:spAutoFit/>
          </a:bodyPr>
          <a:lstStyle/>
          <a:p>
            <a:r>
              <a:rPr lang="es-AR" sz="4000" b="1" i="1" dirty="0" smtClean="0">
                <a:ln w="9525">
                  <a:solidFill>
                    <a:schemeClr val="bg1"/>
                  </a:solidFill>
                  <a:prstDash val="solid"/>
                </a:ln>
                <a:solidFill>
                  <a:srgbClr val="FF0000"/>
                </a:solidFill>
                <a:effectLst>
                  <a:outerShdw blurRad="12700" dist="38100" dir="2700000" algn="tl" rotWithShape="0">
                    <a:schemeClr val="bg1">
                      <a:lumMod val="50000"/>
                    </a:schemeClr>
                  </a:outerShdw>
                </a:effectLst>
              </a:rPr>
              <a:t>“</a:t>
            </a:r>
            <a:r>
              <a:rPr lang="en-US" sz="4000" b="1" i="1" dirty="0">
                <a:ln w="9525">
                  <a:solidFill>
                    <a:schemeClr val="bg1"/>
                  </a:solidFill>
                  <a:prstDash val="solid"/>
                </a:ln>
                <a:solidFill>
                  <a:srgbClr val="FF0000"/>
                </a:solidFill>
                <a:effectLst>
                  <a:outerShdw blurRad="12700" dist="38100" dir="2700000" algn="tl" rotWithShape="0">
                    <a:schemeClr val="bg1">
                      <a:lumMod val="50000"/>
                    </a:schemeClr>
                  </a:outerShdw>
                </a:effectLst>
              </a:rPr>
              <a:t>Come unto me all that you are labored and heavy loaded and I will give you rest</a:t>
            </a:r>
            <a:r>
              <a:rPr lang="es-AR" sz="4000" b="1" i="1" dirty="0" smtClean="0">
                <a:ln w="9525">
                  <a:solidFill>
                    <a:schemeClr val="bg1"/>
                  </a:solidFill>
                  <a:prstDash val="solid"/>
                </a:ln>
                <a:solidFill>
                  <a:srgbClr val="FF0000"/>
                </a:solidFill>
                <a:effectLst>
                  <a:outerShdw blurRad="12700" dist="38100" dir="2700000" algn="tl" rotWithShape="0">
                    <a:schemeClr val="bg1">
                      <a:lumMod val="50000"/>
                    </a:schemeClr>
                  </a:outerShdw>
                </a:effectLst>
              </a:rPr>
              <a:t>”.</a:t>
            </a:r>
            <a:endParaRPr lang="es-ES" sz="4000" b="1" i="1" dirty="0">
              <a:ln w="9525">
                <a:solidFill>
                  <a:schemeClr val="bg1"/>
                </a:solidFill>
                <a:prstDash val="solid"/>
              </a:ln>
              <a:solidFill>
                <a:srgbClr val="FF0000"/>
              </a:solidFill>
              <a:effectLst>
                <a:outerShdw blurRad="12700" dist="38100" dir="2700000" algn="tl" rotWithShape="0">
                  <a:schemeClr val="bg1">
                    <a:lumMod val="50000"/>
                  </a:schemeClr>
                </a:outerShdw>
              </a:effectLst>
            </a:endParaRPr>
          </a:p>
        </p:txBody>
      </p:sp>
      <p:pic>
        <p:nvPicPr>
          <p:cNvPr id="5" name="Marcador de contenido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51884" y="6140592"/>
            <a:ext cx="1382486" cy="571596"/>
          </a:xfrm>
          <a:prstGeom prst="rect">
            <a:avLst/>
          </a:prstGeom>
        </p:spPr>
      </p:pic>
    </p:spTree>
    <p:extLst>
      <p:ext uri="{BB962C8B-B14F-4D97-AF65-F5344CB8AC3E}">
        <p14:creationId xmlns:p14="http://schemas.microsoft.com/office/powerpoint/2010/main" val="399264893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n 9"/>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33340" y="-20098"/>
            <a:ext cx="12258681" cy="6898195"/>
          </a:xfrm>
          <a:prstGeom prst="rect">
            <a:avLst/>
          </a:prstGeom>
        </p:spPr>
      </p:pic>
      <p:sp>
        <p:nvSpPr>
          <p:cNvPr id="2" name="Título 1"/>
          <p:cNvSpPr>
            <a:spLocks noGrp="1"/>
          </p:cNvSpPr>
          <p:nvPr>
            <p:ph type="title"/>
          </p:nvPr>
        </p:nvSpPr>
        <p:spPr/>
        <p:txBody>
          <a:bodyPr/>
          <a:lstStyle/>
          <a:p>
            <a:endParaRPr lang="es-ES" dirty="0"/>
          </a:p>
        </p:txBody>
      </p:sp>
      <p:sp>
        <p:nvSpPr>
          <p:cNvPr id="3" name="Marcador de contenido 2"/>
          <p:cNvSpPr>
            <a:spLocks noGrp="1"/>
          </p:cNvSpPr>
          <p:nvPr>
            <p:ph idx="1"/>
          </p:nvPr>
        </p:nvSpPr>
        <p:spPr/>
        <p:txBody>
          <a:bodyPr/>
          <a:lstStyle/>
          <a:p>
            <a:endParaRPr lang="es-ES" dirty="0"/>
          </a:p>
        </p:txBody>
      </p:sp>
      <p:pic>
        <p:nvPicPr>
          <p:cNvPr id="6" name="Marcador de contenido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51884" y="6140592"/>
            <a:ext cx="1382486" cy="571596"/>
          </a:xfrm>
          <a:prstGeom prst="rect">
            <a:avLst/>
          </a:prstGeom>
        </p:spPr>
      </p:pic>
    </p:spTree>
    <p:extLst>
      <p:ext uri="{BB962C8B-B14F-4D97-AF65-F5344CB8AC3E}">
        <p14:creationId xmlns:p14="http://schemas.microsoft.com/office/powerpoint/2010/main" val="398373165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p:cNvPicPr>
            <a:picLocks noChangeAspect="1"/>
          </p:cNvPicPr>
          <p:nvPr/>
        </p:nvPicPr>
        <p:blipFill>
          <a:blip r:embed="rId3"/>
          <a:stretch>
            <a:fillRect/>
          </a:stretch>
        </p:blipFill>
        <p:spPr>
          <a:xfrm>
            <a:off x="0" y="-303134"/>
            <a:ext cx="12192000" cy="8109978"/>
          </a:xfrm>
          <a:prstGeom prst="rect">
            <a:avLst/>
          </a:prstGeom>
        </p:spPr>
      </p:pic>
      <p:sp>
        <p:nvSpPr>
          <p:cNvPr id="2" name="Título 1"/>
          <p:cNvSpPr>
            <a:spLocks noGrp="1"/>
          </p:cNvSpPr>
          <p:nvPr>
            <p:ph type="title"/>
          </p:nvPr>
        </p:nvSpPr>
        <p:spPr/>
        <p:txBody>
          <a:bodyPr/>
          <a:lstStyle/>
          <a:p>
            <a:endParaRPr lang="es-ES"/>
          </a:p>
        </p:txBody>
      </p:sp>
      <p:sp>
        <p:nvSpPr>
          <p:cNvPr id="3" name="Marcador de contenido 2"/>
          <p:cNvSpPr>
            <a:spLocks noGrp="1"/>
          </p:cNvSpPr>
          <p:nvPr>
            <p:ph idx="1"/>
          </p:nvPr>
        </p:nvSpPr>
        <p:spPr/>
        <p:txBody>
          <a:bodyPr/>
          <a:lstStyle/>
          <a:p>
            <a:endParaRPr lang="es-ES"/>
          </a:p>
        </p:txBody>
      </p:sp>
      <p:pic>
        <p:nvPicPr>
          <p:cNvPr id="6" name="Marcador de contenido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51884" y="6140592"/>
            <a:ext cx="1382486" cy="571596"/>
          </a:xfrm>
          <a:prstGeom prst="rect">
            <a:avLst/>
          </a:prstGeom>
        </p:spPr>
      </p:pic>
    </p:spTree>
    <p:extLst>
      <p:ext uri="{BB962C8B-B14F-4D97-AF65-F5344CB8AC3E}">
        <p14:creationId xmlns:p14="http://schemas.microsoft.com/office/powerpoint/2010/main" val="194237588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0" y="1756"/>
            <a:ext cx="12192000" cy="6857999"/>
          </a:xfrm>
          <a:prstGeom prst="rect">
            <a:avLst/>
          </a:prstGeom>
        </p:spPr>
      </p:pic>
      <p:pic>
        <p:nvPicPr>
          <p:cNvPr id="4" name="Marcador de contenido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51884" y="6140592"/>
            <a:ext cx="1382486" cy="571596"/>
          </a:xfrm>
          <a:prstGeom prst="rect">
            <a:avLst/>
          </a:prstGeom>
        </p:spPr>
      </p:pic>
    </p:spTree>
    <p:extLst>
      <p:ext uri="{BB962C8B-B14F-4D97-AF65-F5344CB8AC3E}">
        <p14:creationId xmlns:p14="http://schemas.microsoft.com/office/powerpoint/2010/main" val="294488896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Imagen 1"/>
          <p:cNvPicPr>
            <a:picLocks noChangeAspect="1"/>
          </p:cNvPicPr>
          <p:nvPr/>
        </p:nvPicPr>
        <p:blipFill>
          <a:blip r:embed="rId3"/>
          <a:stretch>
            <a:fillRect/>
          </a:stretch>
        </p:blipFill>
        <p:spPr>
          <a:xfrm>
            <a:off x="-58995" y="-2079524"/>
            <a:ext cx="12250995" cy="9346441"/>
          </a:xfrm>
          <a:prstGeom prst="rect">
            <a:avLst/>
          </a:prstGeom>
        </p:spPr>
      </p:pic>
      <p:pic>
        <p:nvPicPr>
          <p:cNvPr id="4" name="Marcador de contenido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51884" y="6140592"/>
            <a:ext cx="1382486" cy="571596"/>
          </a:xfrm>
          <a:prstGeom prst="rect">
            <a:avLst/>
          </a:prstGeom>
        </p:spPr>
      </p:pic>
    </p:spTree>
    <p:extLst>
      <p:ext uri="{BB962C8B-B14F-4D97-AF65-F5344CB8AC3E}">
        <p14:creationId xmlns:p14="http://schemas.microsoft.com/office/powerpoint/2010/main" val="255978095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3"/>
          <a:stretch>
            <a:fillRect/>
          </a:stretch>
        </p:blipFill>
        <p:spPr>
          <a:xfrm>
            <a:off x="0" y="-499892"/>
            <a:ext cx="12192000" cy="7857784"/>
          </a:xfrm>
          <a:prstGeom prst="rect">
            <a:avLst/>
          </a:prstGeom>
        </p:spPr>
      </p:pic>
      <p:pic>
        <p:nvPicPr>
          <p:cNvPr id="4" name="Marcador de contenido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47434" y="6081022"/>
            <a:ext cx="1373182" cy="597308"/>
          </a:xfrm>
          <a:prstGeom prst="rect">
            <a:avLst/>
          </a:prstGeom>
        </p:spPr>
      </p:pic>
    </p:spTree>
    <p:extLst>
      <p:ext uri="{BB962C8B-B14F-4D97-AF65-F5344CB8AC3E}">
        <p14:creationId xmlns:p14="http://schemas.microsoft.com/office/powerpoint/2010/main" val="263987060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3"/>
          <a:stretch>
            <a:fillRect/>
          </a:stretch>
        </p:blipFill>
        <p:spPr>
          <a:xfrm>
            <a:off x="0" y="0"/>
            <a:ext cx="12192000" cy="8078154"/>
          </a:xfrm>
          <a:prstGeom prst="rect">
            <a:avLst/>
          </a:prstGeom>
        </p:spPr>
      </p:pic>
      <p:sp>
        <p:nvSpPr>
          <p:cNvPr id="2" name="Título 1"/>
          <p:cNvSpPr>
            <a:spLocks noGrp="1"/>
          </p:cNvSpPr>
          <p:nvPr>
            <p:ph type="title"/>
          </p:nvPr>
        </p:nvSpPr>
        <p:spPr/>
        <p:txBody>
          <a:bodyPr/>
          <a:lstStyle/>
          <a:p>
            <a:endParaRPr lang="es-ES" dirty="0"/>
          </a:p>
        </p:txBody>
      </p:sp>
      <p:pic>
        <p:nvPicPr>
          <p:cNvPr id="5" name="Marcador de contenido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51884" y="6140592"/>
            <a:ext cx="1382486" cy="571596"/>
          </a:xfrm>
          <a:prstGeom prst="rect">
            <a:avLst/>
          </a:prstGeom>
        </p:spPr>
      </p:pic>
    </p:spTree>
    <p:extLst>
      <p:ext uri="{BB962C8B-B14F-4D97-AF65-F5344CB8AC3E}">
        <p14:creationId xmlns:p14="http://schemas.microsoft.com/office/powerpoint/2010/main" val="403121885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brightnessContrast contrast="40000"/>
                    </a14:imgEffect>
                  </a14:imgLayer>
                </a14:imgProps>
              </a:ext>
            </a:extLst>
          </a:blip>
          <a:stretch>
            <a:fillRect/>
          </a:stretch>
        </p:blipFill>
        <p:spPr>
          <a:xfrm>
            <a:off x="0" y="-23812"/>
            <a:ext cx="12884727" cy="6927273"/>
          </a:xfrm>
          <a:prstGeom prst="rect">
            <a:avLst/>
          </a:prstGeom>
        </p:spPr>
      </p:pic>
      <p:sp>
        <p:nvSpPr>
          <p:cNvPr id="2" name="Título 1"/>
          <p:cNvSpPr>
            <a:spLocks noGrp="1"/>
          </p:cNvSpPr>
          <p:nvPr>
            <p:ph type="title"/>
          </p:nvPr>
        </p:nvSpPr>
        <p:spPr/>
        <p:txBody>
          <a:bodyPr/>
          <a:lstStyle/>
          <a:p>
            <a:endParaRPr lang="es-ES"/>
          </a:p>
        </p:txBody>
      </p:sp>
      <p:pic>
        <p:nvPicPr>
          <p:cNvPr id="6" name="Marcador de contenido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51884" y="6140592"/>
            <a:ext cx="1382486" cy="571596"/>
          </a:xfrm>
          <a:prstGeom prst="rect">
            <a:avLst/>
          </a:prstGeom>
        </p:spPr>
      </p:pic>
    </p:spTree>
    <p:extLst>
      <p:ext uri="{BB962C8B-B14F-4D97-AF65-F5344CB8AC3E}">
        <p14:creationId xmlns:p14="http://schemas.microsoft.com/office/powerpoint/2010/main" val="305862992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3"/>
          <a:stretch>
            <a:fillRect/>
          </a:stretch>
        </p:blipFill>
        <p:spPr>
          <a:xfrm>
            <a:off x="-28576" y="0"/>
            <a:ext cx="12220576" cy="6858000"/>
          </a:xfrm>
          <a:prstGeom prst="rect">
            <a:avLst/>
          </a:prstGeom>
        </p:spPr>
      </p:pic>
      <p:pic>
        <p:nvPicPr>
          <p:cNvPr id="6" name="Marcador de contenido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51884" y="6140592"/>
            <a:ext cx="1382486" cy="571596"/>
          </a:xfrm>
          <a:prstGeom prst="rect">
            <a:avLst/>
          </a:prstGeom>
        </p:spPr>
      </p:pic>
    </p:spTree>
    <p:extLst>
      <p:ext uri="{BB962C8B-B14F-4D97-AF65-F5344CB8AC3E}">
        <p14:creationId xmlns:p14="http://schemas.microsoft.com/office/powerpoint/2010/main" val="215151807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a:p>
        </p:txBody>
      </p:sp>
      <p:pic>
        <p:nvPicPr>
          <p:cNvPr id="4" name="Marcador de contenido 3"/>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t="23427"/>
          <a:stretch/>
        </p:blipFill>
        <p:spPr>
          <a:xfrm>
            <a:off x="0" y="-90152"/>
            <a:ext cx="12192000" cy="6948152"/>
          </a:xfrm>
        </p:spPr>
      </p:pic>
      <p:sp>
        <p:nvSpPr>
          <p:cNvPr id="6" name="Rectángulo 5"/>
          <p:cNvSpPr/>
          <p:nvPr/>
        </p:nvSpPr>
        <p:spPr>
          <a:xfrm>
            <a:off x="4476482" y="5274016"/>
            <a:ext cx="6877318" cy="646331"/>
          </a:xfrm>
          <a:prstGeom prst="rect">
            <a:avLst/>
          </a:prstGeom>
        </p:spPr>
        <p:txBody>
          <a:bodyPr wrap="square">
            <a:spAutoFit/>
          </a:bodyPr>
          <a:lstStyle/>
          <a:p>
            <a:pPr algn="r">
              <a:spcAft>
                <a:spcPts val="0"/>
              </a:spcAft>
            </a:pPr>
            <a:r>
              <a:rPr lang="es-ES" sz="3600" b="1" dirty="0" smtClean="0">
                <a:ln w="9525">
                  <a:solidFill>
                    <a:schemeClr val="bg1"/>
                  </a:solidFill>
                  <a:prstDash val="solid"/>
                </a:ln>
                <a:effectLst>
                  <a:outerShdw blurRad="12700" dist="38100" dir="2700000" algn="tl" rotWithShape="0">
                    <a:schemeClr val="bg1">
                      <a:lumMod val="50000"/>
                    </a:schemeClr>
                  </a:outerShdw>
                </a:effectLst>
                <a:ea typeface="Calibri" panose="020F0502020204030204" pitchFamily="34" charset="0"/>
                <a:cs typeface="Calibri" panose="020F0502020204030204" pitchFamily="34" charset="0"/>
              </a:rPr>
              <a:t>Pastor George </a:t>
            </a:r>
            <a:r>
              <a:rPr lang="es-ES" sz="3600" b="1" dirty="0" err="1" smtClean="0">
                <a:ln w="9525">
                  <a:solidFill>
                    <a:schemeClr val="bg1"/>
                  </a:solidFill>
                  <a:prstDash val="solid"/>
                </a:ln>
                <a:effectLst>
                  <a:outerShdw blurRad="12700" dist="38100" dir="2700000" algn="tl" rotWithShape="0">
                    <a:schemeClr val="bg1">
                      <a:lumMod val="50000"/>
                    </a:schemeClr>
                  </a:outerShdw>
                </a:effectLst>
                <a:ea typeface="Calibri" panose="020F0502020204030204" pitchFamily="34" charset="0"/>
                <a:cs typeface="Calibri" panose="020F0502020204030204" pitchFamily="34" charset="0"/>
              </a:rPr>
              <a:t>Gowie</a:t>
            </a:r>
            <a:endParaRPr lang="es-ES" sz="3200" b="1" dirty="0">
              <a:ln w="9525">
                <a:solidFill>
                  <a:schemeClr val="bg1"/>
                </a:solidFill>
                <a:prstDash val="solid"/>
              </a:ln>
              <a:effectLst>
                <a:outerShdw blurRad="12700" dist="38100" dir="2700000" algn="tl" rotWithShape="0">
                  <a:schemeClr val="bg1">
                    <a:lumMod val="50000"/>
                  </a:schemeClr>
                </a:outerShdw>
              </a:effectLst>
              <a:ea typeface="Calibri" panose="020F0502020204030204" pitchFamily="34" charset="0"/>
              <a:cs typeface="Times New Roman" panose="02020603050405020304" pitchFamily="18" charset="0"/>
            </a:endParaRPr>
          </a:p>
        </p:txBody>
      </p:sp>
      <p:pic>
        <p:nvPicPr>
          <p:cNvPr id="7" name="Imagen 6"/>
          <p:cNvPicPr/>
          <p:nvPr/>
        </p:nvPicPr>
        <p:blipFill rotWithShape="1">
          <a:blip r:embed="rId4" cstate="print">
            <a:extLst>
              <a:ext uri="{28A0092B-C50C-407E-A947-70E740481C1C}">
                <a14:useLocalDpi xmlns:a14="http://schemas.microsoft.com/office/drawing/2010/main" val="0"/>
              </a:ext>
            </a:extLst>
          </a:blip>
          <a:srcRect t="9545"/>
          <a:stretch/>
        </p:blipFill>
        <p:spPr>
          <a:xfrm>
            <a:off x="7156194" y="401954"/>
            <a:ext cx="4079846" cy="4919622"/>
          </a:xfrm>
          <a:prstGeom prst="rect">
            <a:avLst/>
          </a:prstGeom>
          <a:effectLst>
            <a:softEdge rad="381000"/>
          </a:effectLst>
        </p:spPr>
      </p:pic>
      <p:pic>
        <p:nvPicPr>
          <p:cNvPr id="9" name="Marcador de contenido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51884" y="6140592"/>
            <a:ext cx="1382486" cy="571596"/>
          </a:xfrm>
          <a:prstGeom prst="rect">
            <a:avLst/>
          </a:prstGeom>
        </p:spPr>
      </p:pic>
    </p:spTree>
    <p:extLst>
      <p:ext uri="{BB962C8B-B14F-4D97-AF65-F5344CB8AC3E}">
        <p14:creationId xmlns:p14="http://schemas.microsoft.com/office/powerpoint/2010/main" val="82268820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3"/>
          <a:stretch>
            <a:fillRect/>
          </a:stretch>
        </p:blipFill>
        <p:spPr>
          <a:xfrm>
            <a:off x="0" y="-864764"/>
            <a:ext cx="12191999" cy="8587528"/>
          </a:xfrm>
          <a:prstGeom prst="rect">
            <a:avLst/>
          </a:prstGeom>
        </p:spPr>
      </p:pic>
      <p:sp>
        <p:nvSpPr>
          <p:cNvPr id="7" name="Rectángulo 6"/>
          <p:cNvSpPr/>
          <p:nvPr/>
        </p:nvSpPr>
        <p:spPr>
          <a:xfrm>
            <a:off x="6543675" y="1166842"/>
            <a:ext cx="3464318" cy="3970318"/>
          </a:xfrm>
          <a:prstGeom prst="rect">
            <a:avLst/>
          </a:prstGeom>
        </p:spPr>
        <p:txBody>
          <a:bodyPr wrap="square">
            <a:spAutoFit/>
          </a:bodyPr>
          <a:lstStyle/>
          <a:p>
            <a:pPr algn="r"/>
            <a:r>
              <a:rPr lang="es-AR" sz="3600" b="1" i="1" dirty="0" smtClean="0">
                <a:solidFill>
                  <a:schemeClr val="bg1"/>
                </a:solidFill>
              </a:rPr>
              <a:t>“</a:t>
            </a:r>
            <a:r>
              <a:rPr lang="en-US" sz="3600" b="1" i="1" dirty="0" smtClean="0">
                <a:solidFill>
                  <a:schemeClr val="bg1"/>
                </a:solidFill>
              </a:rPr>
              <a:t>I</a:t>
            </a:r>
            <a:r>
              <a:rPr lang="en-US" sz="3600" b="1" i="1" dirty="0" smtClean="0">
                <a:solidFill>
                  <a:schemeClr val="bg1"/>
                </a:solidFill>
              </a:rPr>
              <a:t>f </a:t>
            </a:r>
            <a:r>
              <a:rPr lang="en-US" sz="3600" b="1" i="1" dirty="0">
                <a:solidFill>
                  <a:schemeClr val="bg1"/>
                </a:solidFill>
              </a:rPr>
              <a:t>any man be in Christ, he is a new creature. Old things have passed away and behold, all things become new</a:t>
            </a:r>
            <a:r>
              <a:rPr lang="es-AR" sz="3600" b="1" i="1" dirty="0" smtClean="0">
                <a:solidFill>
                  <a:schemeClr val="bg1"/>
                </a:solidFill>
              </a:rPr>
              <a:t>”.</a:t>
            </a:r>
            <a:endParaRPr lang="es-ES" sz="3600" b="1" i="1" dirty="0">
              <a:solidFill>
                <a:schemeClr val="bg1"/>
              </a:solidFill>
            </a:endParaRPr>
          </a:p>
        </p:txBody>
      </p:sp>
      <p:pic>
        <p:nvPicPr>
          <p:cNvPr id="8" name="Marcador de contenido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51884" y="6140592"/>
            <a:ext cx="1382486" cy="571596"/>
          </a:xfrm>
          <a:prstGeom prst="rect">
            <a:avLst/>
          </a:prstGeom>
        </p:spPr>
      </p:pic>
    </p:spTree>
    <p:extLst>
      <p:ext uri="{BB962C8B-B14F-4D97-AF65-F5344CB8AC3E}">
        <p14:creationId xmlns:p14="http://schemas.microsoft.com/office/powerpoint/2010/main" val="268883248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rotWithShape="1">
          <a:blip r:embed="rId3"/>
          <a:srcRect t="1953"/>
          <a:stretch/>
        </p:blipFill>
        <p:spPr>
          <a:xfrm>
            <a:off x="0" y="0"/>
            <a:ext cx="12192000" cy="7272338"/>
          </a:xfrm>
          <a:prstGeom prst="rect">
            <a:avLst/>
          </a:prstGeom>
        </p:spPr>
      </p:pic>
      <p:pic>
        <p:nvPicPr>
          <p:cNvPr id="4" name="Marcador de contenido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51884" y="6140592"/>
            <a:ext cx="1382486" cy="571596"/>
          </a:xfrm>
          <a:prstGeom prst="rect">
            <a:avLst/>
          </a:prstGeom>
        </p:spPr>
      </p:pic>
    </p:spTree>
    <p:extLst>
      <p:ext uri="{BB962C8B-B14F-4D97-AF65-F5344CB8AC3E}">
        <p14:creationId xmlns:p14="http://schemas.microsoft.com/office/powerpoint/2010/main" val="158044710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3"/>
          <a:stretch>
            <a:fillRect/>
          </a:stretch>
        </p:blipFill>
        <p:spPr>
          <a:xfrm>
            <a:off x="0" y="0"/>
            <a:ext cx="12192000" cy="7620000"/>
          </a:xfrm>
          <a:prstGeom prst="rect">
            <a:avLst/>
          </a:prstGeom>
        </p:spPr>
      </p:pic>
      <p:sp>
        <p:nvSpPr>
          <p:cNvPr id="2" name="Título 1"/>
          <p:cNvSpPr>
            <a:spLocks noGrp="1"/>
          </p:cNvSpPr>
          <p:nvPr>
            <p:ph type="title"/>
          </p:nvPr>
        </p:nvSpPr>
        <p:spPr/>
        <p:txBody>
          <a:bodyPr/>
          <a:lstStyle/>
          <a:p>
            <a:endParaRPr lang="es-ES"/>
          </a:p>
        </p:txBody>
      </p:sp>
      <p:pic>
        <p:nvPicPr>
          <p:cNvPr id="5" name="Marcador de contenido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47434" y="6081022"/>
            <a:ext cx="1373182" cy="597308"/>
          </a:xfrm>
          <a:prstGeom prst="rect">
            <a:avLst/>
          </a:prstGeom>
        </p:spPr>
      </p:pic>
    </p:spTree>
    <p:extLst>
      <p:ext uri="{BB962C8B-B14F-4D97-AF65-F5344CB8AC3E}">
        <p14:creationId xmlns:p14="http://schemas.microsoft.com/office/powerpoint/2010/main" val="112926283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3"/>
          <a:stretch>
            <a:fillRect/>
          </a:stretch>
        </p:blipFill>
        <p:spPr>
          <a:xfrm>
            <a:off x="-201520" y="-829698"/>
            <a:ext cx="12595041" cy="8517396"/>
          </a:xfrm>
          <a:prstGeom prst="rect">
            <a:avLst/>
          </a:prstGeom>
        </p:spPr>
      </p:pic>
      <p:pic>
        <p:nvPicPr>
          <p:cNvPr id="4" name="Marcador de contenido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47434" y="6081022"/>
            <a:ext cx="1373182" cy="597308"/>
          </a:xfrm>
          <a:prstGeom prst="rect">
            <a:avLst/>
          </a:prstGeom>
        </p:spPr>
      </p:pic>
    </p:spTree>
    <p:extLst>
      <p:ext uri="{BB962C8B-B14F-4D97-AF65-F5344CB8AC3E}">
        <p14:creationId xmlns:p14="http://schemas.microsoft.com/office/powerpoint/2010/main" val="344992951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a:p>
        </p:txBody>
      </p:sp>
      <p:pic>
        <p:nvPicPr>
          <p:cNvPr id="4" name="Marcador de contenido 3"/>
          <p:cNvPicPr>
            <a:picLocks noChangeAspect="1"/>
          </p:cNvPicPr>
          <p:nvPr/>
        </p:nvPicPr>
        <p:blipFill rotWithShape="1">
          <a:blip r:embed="rId3" cstate="print">
            <a:extLst>
              <a:ext uri="{28A0092B-C50C-407E-A947-70E740481C1C}">
                <a14:useLocalDpi xmlns:a14="http://schemas.microsoft.com/office/drawing/2010/main" val="0"/>
              </a:ext>
            </a:extLst>
          </a:blip>
          <a:srcRect t="23852"/>
          <a:stretch/>
        </p:blipFill>
        <p:spPr>
          <a:xfrm>
            <a:off x="0" y="-51516"/>
            <a:ext cx="12192000" cy="6909515"/>
          </a:xfrm>
          <a:prstGeom prst="rect">
            <a:avLst/>
          </a:prstGeom>
        </p:spPr>
      </p:pic>
      <p:sp>
        <p:nvSpPr>
          <p:cNvPr id="5" name="Rectángulo 4"/>
          <p:cNvSpPr/>
          <p:nvPr/>
        </p:nvSpPr>
        <p:spPr>
          <a:xfrm>
            <a:off x="141668" y="1396475"/>
            <a:ext cx="11938715" cy="2123658"/>
          </a:xfrm>
          <a:prstGeom prst="rect">
            <a:avLst/>
          </a:prstGeom>
        </p:spPr>
        <p:txBody>
          <a:bodyPr wrap="square">
            <a:spAutoFit/>
          </a:bodyPr>
          <a:lstStyle/>
          <a:p>
            <a:pPr algn="ctr"/>
            <a:r>
              <a:rPr lang="es-AR" sz="6600" b="1" dirty="0" smtClean="0">
                <a:ln w="12700">
                  <a:solidFill>
                    <a:schemeClr val="accent3">
                      <a:lumMod val="50000"/>
                    </a:schemeClr>
                  </a:solidFill>
                  <a:prstDash val="solid"/>
                </a:ln>
                <a:solidFill>
                  <a:schemeClr val="bg1"/>
                </a:solidFill>
                <a:effectLst>
                  <a:innerShdw blurRad="177800">
                    <a:schemeClr val="accent3">
                      <a:lumMod val="50000"/>
                    </a:schemeClr>
                  </a:innerShdw>
                </a:effectLst>
                <a:latin typeface="Impact" panose="020B0806030902050204" pitchFamily="34" charset="0"/>
              </a:rPr>
              <a:t>“</a:t>
            </a:r>
            <a:r>
              <a:rPr lang="en-US" sz="6600" b="1" dirty="0">
                <a:ln w="12700">
                  <a:solidFill>
                    <a:schemeClr val="accent3">
                      <a:lumMod val="50000"/>
                    </a:schemeClr>
                  </a:solidFill>
                  <a:prstDash val="solid"/>
                </a:ln>
                <a:solidFill>
                  <a:schemeClr val="bg1"/>
                </a:solidFill>
                <a:effectLst>
                  <a:innerShdw blurRad="177800">
                    <a:schemeClr val="accent3">
                      <a:lumMod val="50000"/>
                    </a:schemeClr>
                  </a:innerShdw>
                </a:effectLst>
                <a:latin typeface="Impact" panose="020B0806030902050204" pitchFamily="34" charset="0"/>
              </a:rPr>
              <a:t>The  Value of Family Time</a:t>
            </a:r>
            <a:r>
              <a:rPr lang="es-AR" sz="6600" b="1" dirty="0" smtClean="0">
                <a:ln w="12700">
                  <a:solidFill>
                    <a:schemeClr val="accent3">
                      <a:lumMod val="50000"/>
                    </a:schemeClr>
                  </a:solidFill>
                  <a:prstDash val="solid"/>
                </a:ln>
                <a:solidFill>
                  <a:schemeClr val="bg1"/>
                </a:solidFill>
                <a:effectLst>
                  <a:innerShdw blurRad="177800">
                    <a:schemeClr val="accent3">
                      <a:lumMod val="50000"/>
                    </a:schemeClr>
                  </a:innerShdw>
                </a:effectLst>
                <a:latin typeface="Impact" panose="020B0806030902050204" pitchFamily="34" charset="0"/>
              </a:rPr>
              <a:t>”</a:t>
            </a:r>
            <a:endParaRPr lang="es-AR" sz="6600" b="1" dirty="0" smtClean="0">
              <a:ln w="12700">
                <a:solidFill>
                  <a:schemeClr val="accent3">
                    <a:lumMod val="50000"/>
                  </a:schemeClr>
                </a:solidFill>
                <a:prstDash val="solid"/>
              </a:ln>
              <a:solidFill>
                <a:schemeClr val="bg1"/>
              </a:solidFill>
              <a:effectLst>
                <a:innerShdw blurRad="177800">
                  <a:schemeClr val="accent3">
                    <a:lumMod val="50000"/>
                  </a:schemeClr>
                </a:innerShdw>
              </a:effectLst>
              <a:latin typeface="Impact" panose="020B0806030902050204" pitchFamily="34" charset="0"/>
            </a:endParaRPr>
          </a:p>
          <a:p>
            <a:pPr algn="ctr"/>
            <a:r>
              <a:rPr lang="en-US" sz="6600" b="1" dirty="0">
                <a:ln w="12700">
                  <a:solidFill>
                    <a:schemeClr val="accent3">
                      <a:lumMod val="50000"/>
                    </a:schemeClr>
                  </a:solidFill>
                  <a:prstDash val="solid"/>
                </a:ln>
                <a:solidFill>
                  <a:schemeClr val="bg2"/>
                </a:solidFill>
                <a:effectLst>
                  <a:innerShdw blurRad="177800">
                    <a:schemeClr val="accent3">
                      <a:lumMod val="50000"/>
                    </a:schemeClr>
                  </a:innerShdw>
                </a:effectLst>
                <a:latin typeface="Impact" panose="020B0806030902050204" pitchFamily="34" charset="0"/>
              </a:rPr>
              <a:t> from May 10 to 12, 2019</a:t>
            </a:r>
            <a:endParaRPr lang="es-ES" sz="6600" b="1" dirty="0">
              <a:ln w="12700">
                <a:solidFill>
                  <a:schemeClr val="accent3">
                    <a:lumMod val="50000"/>
                  </a:schemeClr>
                </a:solidFill>
                <a:prstDash val="solid"/>
              </a:ln>
              <a:solidFill>
                <a:schemeClr val="bg2"/>
              </a:solidFill>
              <a:effectLst>
                <a:innerShdw blurRad="177800">
                  <a:schemeClr val="accent3">
                    <a:lumMod val="50000"/>
                  </a:schemeClr>
                </a:innerShdw>
              </a:effectLst>
              <a:latin typeface="Impact" panose="020B0806030902050204" pitchFamily="34" charset="0"/>
            </a:endParaRPr>
          </a:p>
        </p:txBody>
      </p:sp>
      <p:pic>
        <p:nvPicPr>
          <p:cNvPr id="7" name="Picture 5" descr="C:\Users\Gerhard\Documents\IMS\_0 2018\loguito lbtr.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4888" y="5078897"/>
            <a:ext cx="2004681" cy="2004681"/>
          </a:xfrm>
          <a:prstGeom prst="rect">
            <a:avLst/>
          </a:prstGeom>
          <a:noFill/>
          <a:extLst>
            <a:ext uri="{909E8E84-426E-40DD-AFC4-6F175D3DCCD1}">
              <a14:hiddenFill xmlns:a14="http://schemas.microsoft.com/office/drawing/2010/main">
                <a:solidFill>
                  <a:srgbClr val="FFFFFF"/>
                </a:solidFill>
              </a14:hiddenFill>
            </a:ext>
          </a:extLst>
        </p:spPr>
      </p:pic>
      <p:pic>
        <p:nvPicPr>
          <p:cNvPr id="10" name="Marcador de contenido 9"/>
          <p:cNvPicPr>
            <a:picLocks noGrp="1" noChangeAspect="1"/>
          </p:cNvPicPr>
          <p:nvPr>
            <p:ph idx="1"/>
          </p:nvPr>
        </p:nvPicPr>
        <p:blipFill>
          <a:blip r:embed="rId5" cstate="print">
            <a:extLst>
              <a:ext uri="{28A0092B-C50C-407E-A947-70E740481C1C}">
                <a14:useLocalDpi xmlns:a14="http://schemas.microsoft.com/office/drawing/2010/main" val="0"/>
              </a:ext>
            </a:extLst>
          </a:blip>
          <a:stretch>
            <a:fillRect/>
          </a:stretch>
        </p:blipFill>
        <p:spPr>
          <a:xfrm>
            <a:off x="9508002" y="4681060"/>
            <a:ext cx="1970881" cy="1970881"/>
          </a:xfrm>
        </p:spPr>
      </p:pic>
      <p:sp>
        <p:nvSpPr>
          <p:cNvPr id="8" name="6 CuadroTexto"/>
          <p:cNvSpPr txBox="1"/>
          <p:nvPr/>
        </p:nvSpPr>
        <p:spPr>
          <a:xfrm>
            <a:off x="2244013" y="5976043"/>
            <a:ext cx="5972708" cy="707886"/>
          </a:xfrm>
          <a:prstGeom prst="rect">
            <a:avLst/>
          </a:prstGeom>
          <a:noFill/>
        </p:spPr>
        <p:txBody>
          <a:bodyPr wrap="square" rtlCol="0">
            <a:spAutoFit/>
          </a:bodyPr>
          <a:lstStyle>
            <a:defPPr>
              <a:defRPr lang="es-E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r>
              <a:rPr lang="es-ES" sz="4000" b="1" dirty="0" smtClean="0">
                <a:solidFill>
                  <a:srgbClr val="002060"/>
                </a:solidFill>
                <a:latin typeface="Arial Narrow" panose="020B0606020202030204" pitchFamily="34" charset="0"/>
              </a:rPr>
              <a:t>biblewell.org</a:t>
            </a:r>
            <a:endParaRPr lang="es-AR" sz="4000" b="1" dirty="0">
              <a:solidFill>
                <a:srgbClr val="002060"/>
              </a:solidFill>
              <a:latin typeface="Arial Narrow" panose="020B0606020202030204" pitchFamily="34" charset="0"/>
            </a:endParaRPr>
          </a:p>
        </p:txBody>
      </p:sp>
      <p:sp>
        <p:nvSpPr>
          <p:cNvPr id="9" name="Rectángulo 8"/>
          <p:cNvSpPr/>
          <p:nvPr/>
        </p:nvSpPr>
        <p:spPr>
          <a:xfrm>
            <a:off x="570123" y="746213"/>
            <a:ext cx="1154483" cy="584775"/>
          </a:xfrm>
          <a:prstGeom prst="rect">
            <a:avLst/>
          </a:prstGeom>
        </p:spPr>
        <p:txBody>
          <a:bodyPr wrap="none">
            <a:spAutoFit/>
          </a:bodyPr>
          <a:lstStyle/>
          <a:p>
            <a:r>
              <a:rPr lang="es-ES" sz="3200" b="1" dirty="0" err="1" smtClean="0">
                <a:solidFill>
                  <a:srgbClr val="002060"/>
                </a:solidFill>
              </a:rPr>
              <a:t>Soon</a:t>
            </a:r>
            <a:r>
              <a:rPr lang="es-ES" sz="3200" b="1" dirty="0" smtClean="0">
                <a:solidFill>
                  <a:srgbClr val="002060"/>
                </a:solidFill>
              </a:rPr>
              <a:t>:</a:t>
            </a:r>
            <a:endParaRPr lang="es-ES" sz="3200" b="1" dirty="0" smtClean="0">
              <a:solidFill>
                <a:srgbClr val="002060"/>
              </a:solidFill>
            </a:endParaRPr>
          </a:p>
        </p:txBody>
      </p:sp>
    </p:spTree>
    <p:extLst>
      <p:ext uri="{BB962C8B-B14F-4D97-AF65-F5344CB8AC3E}">
        <p14:creationId xmlns:p14="http://schemas.microsoft.com/office/powerpoint/2010/main" val="192052594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out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Marcador de contenido 3"/>
          <p:cNvPicPr>
            <a:picLocks noChangeAspect="1"/>
          </p:cNvPicPr>
          <p:nvPr/>
        </p:nvPicPr>
        <p:blipFill rotWithShape="1">
          <a:blip r:embed="rId3" cstate="print">
            <a:extLst>
              <a:ext uri="{28A0092B-C50C-407E-A947-70E740481C1C}">
                <a14:useLocalDpi xmlns:a14="http://schemas.microsoft.com/office/drawing/2010/main" val="0"/>
              </a:ext>
            </a:extLst>
          </a:blip>
          <a:srcRect t="23427"/>
          <a:stretch/>
        </p:blipFill>
        <p:spPr>
          <a:xfrm>
            <a:off x="0" y="-90152"/>
            <a:ext cx="12192000" cy="6948152"/>
          </a:xfrm>
          <a:prstGeom prst="rect">
            <a:avLst/>
          </a:prstGeom>
        </p:spPr>
      </p:pic>
      <p:sp>
        <p:nvSpPr>
          <p:cNvPr id="2" name="Título 1"/>
          <p:cNvSpPr>
            <a:spLocks noGrp="1"/>
          </p:cNvSpPr>
          <p:nvPr>
            <p:ph type="title"/>
          </p:nvPr>
        </p:nvSpPr>
        <p:spPr/>
        <p:txBody>
          <a:bodyPr/>
          <a:lstStyle/>
          <a:p>
            <a:endParaRPr lang="es-ES"/>
          </a:p>
        </p:txBody>
      </p:sp>
      <p:pic>
        <p:nvPicPr>
          <p:cNvPr id="6" name="Marcador de contenido 5"/>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384946" y="133314"/>
            <a:ext cx="9422107" cy="6370794"/>
          </a:xfrm>
          <a:effectLst>
            <a:softEdge rad="635000"/>
          </a:effectLst>
        </p:spPr>
      </p:pic>
      <p:pic>
        <p:nvPicPr>
          <p:cNvPr id="9" name="Marcador de contenido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51884" y="6140592"/>
            <a:ext cx="1382486" cy="571596"/>
          </a:xfrm>
          <a:prstGeom prst="rect">
            <a:avLst/>
          </a:prstGeom>
        </p:spPr>
      </p:pic>
    </p:spTree>
    <p:extLst>
      <p:ext uri="{BB962C8B-B14F-4D97-AF65-F5344CB8AC3E}">
        <p14:creationId xmlns:p14="http://schemas.microsoft.com/office/powerpoint/2010/main" val="255110211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Marcador de contenido 3"/>
          <p:cNvPicPr>
            <a:picLocks noChangeAspect="1"/>
          </p:cNvPicPr>
          <p:nvPr/>
        </p:nvPicPr>
        <p:blipFill rotWithShape="1">
          <a:blip r:embed="rId3" cstate="print">
            <a:extLst>
              <a:ext uri="{28A0092B-C50C-407E-A947-70E740481C1C}">
                <a14:useLocalDpi xmlns:a14="http://schemas.microsoft.com/office/drawing/2010/main" val="0"/>
              </a:ext>
            </a:extLst>
          </a:blip>
          <a:srcRect t="23427"/>
          <a:stretch/>
        </p:blipFill>
        <p:spPr>
          <a:xfrm>
            <a:off x="0" y="-90152"/>
            <a:ext cx="12192000" cy="6948152"/>
          </a:xfrm>
          <a:prstGeom prst="rect">
            <a:avLst/>
          </a:prstGeom>
        </p:spPr>
      </p:pic>
      <p:sp>
        <p:nvSpPr>
          <p:cNvPr id="2" name="Título 1"/>
          <p:cNvSpPr>
            <a:spLocks noGrp="1"/>
          </p:cNvSpPr>
          <p:nvPr>
            <p:ph type="title"/>
          </p:nvPr>
        </p:nvSpPr>
        <p:spPr/>
        <p:txBody>
          <a:bodyPr/>
          <a:lstStyle/>
          <a:p>
            <a:endParaRPr lang="es-ES"/>
          </a:p>
        </p:txBody>
      </p:sp>
      <p:sp>
        <p:nvSpPr>
          <p:cNvPr id="3" name="Marcador de contenido 2"/>
          <p:cNvSpPr>
            <a:spLocks noGrp="1"/>
          </p:cNvSpPr>
          <p:nvPr>
            <p:ph idx="1"/>
          </p:nvPr>
        </p:nvSpPr>
        <p:spPr/>
        <p:txBody>
          <a:bodyPr/>
          <a:lstStyle/>
          <a:p>
            <a:endParaRPr lang="es-ES"/>
          </a:p>
        </p:txBody>
      </p:sp>
      <p:pic>
        <p:nvPicPr>
          <p:cNvPr id="5" name="Imagen 4"/>
          <p:cNvPicPr>
            <a:picLocks noChangeAspect="1"/>
          </p:cNvPicPr>
          <p:nvPr/>
        </p:nvPicPr>
        <p:blipFill>
          <a:blip r:embed="rId4"/>
          <a:stretch>
            <a:fillRect/>
          </a:stretch>
        </p:blipFill>
        <p:spPr>
          <a:xfrm>
            <a:off x="2026950" y="573617"/>
            <a:ext cx="8060826" cy="6045620"/>
          </a:xfrm>
          <a:prstGeom prst="rect">
            <a:avLst/>
          </a:prstGeom>
          <a:effectLst>
            <a:softEdge rad="635000"/>
          </a:effectLst>
        </p:spPr>
      </p:pic>
      <p:pic>
        <p:nvPicPr>
          <p:cNvPr id="9" name="Marcador de contenido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51884" y="6140592"/>
            <a:ext cx="1382486" cy="571596"/>
          </a:xfrm>
          <a:prstGeom prst="rect">
            <a:avLst/>
          </a:prstGeom>
        </p:spPr>
      </p:pic>
    </p:spTree>
    <p:extLst>
      <p:ext uri="{BB962C8B-B14F-4D97-AF65-F5344CB8AC3E}">
        <p14:creationId xmlns:p14="http://schemas.microsoft.com/office/powerpoint/2010/main" val="243830078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Marcador de contenido 3"/>
          <p:cNvPicPr>
            <a:picLocks noChangeAspect="1"/>
          </p:cNvPicPr>
          <p:nvPr/>
        </p:nvPicPr>
        <p:blipFill rotWithShape="1">
          <a:blip r:embed="rId3" cstate="print">
            <a:extLst>
              <a:ext uri="{28A0092B-C50C-407E-A947-70E740481C1C}">
                <a14:useLocalDpi xmlns:a14="http://schemas.microsoft.com/office/drawing/2010/main" val="0"/>
              </a:ext>
            </a:extLst>
          </a:blip>
          <a:srcRect t="23852"/>
          <a:stretch/>
        </p:blipFill>
        <p:spPr>
          <a:xfrm>
            <a:off x="0" y="-51516"/>
            <a:ext cx="12192000" cy="6909515"/>
          </a:xfrm>
          <a:prstGeom prst="rect">
            <a:avLst/>
          </a:prstGeom>
        </p:spPr>
      </p:pic>
      <p:sp>
        <p:nvSpPr>
          <p:cNvPr id="4" name="Rectángulo 3"/>
          <p:cNvSpPr/>
          <p:nvPr/>
        </p:nvSpPr>
        <p:spPr>
          <a:xfrm>
            <a:off x="1842549" y="1338263"/>
            <a:ext cx="8465779" cy="1446550"/>
          </a:xfrm>
          <a:prstGeom prst="rect">
            <a:avLst/>
          </a:prstGeom>
        </p:spPr>
        <p:txBody>
          <a:bodyPr wrap="none">
            <a:spAutoFit/>
          </a:bodyPr>
          <a:lstStyle/>
          <a:p>
            <a:pPr algn="ctr"/>
            <a:r>
              <a:rPr lang="es-ES" sz="8800" b="1" dirty="0" err="1">
                <a:ln w="12700">
                  <a:solidFill>
                    <a:schemeClr val="accent3">
                      <a:lumMod val="50000"/>
                    </a:schemeClr>
                  </a:solidFill>
                  <a:prstDash val="solid"/>
                </a:ln>
                <a:solidFill>
                  <a:schemeClr val="bg1"/>
                </a:solidFill>
                <a:effectLst>
                  <a:innerShdw blurRad="177800">
                    <a:schemeClr val="accent3">
                      <a:lumMod val="50000"/>
                    </a:schemeClr>
                  </a:innerShdw>
                </a:effectLst>
                <a:latin typeface="Impact" panose="020B0806030902050204" pitchFamily="34" charset="0"/>
              </a:rPr>
              <a:t>There</a:t>
            </a:r>
            <a:r>
              <a:rPr lang="es-ES" sz="8800" b="1" dirty="0">
                <a:ln w="12700">
                  <a:solidFill>
                    <a:schemeClr val="accent3">
                      <a:lumMod val="50000"/>
                    </a:schemeClr>
                  </a:solidFill>
                  <a:prstDash val="solid"/>
                </a:ln>
                <a:solidFill>
                  <a:schemeClr val="bg1"/>
                </a:solidFill>
                <a:effectLst>
                  <a:innerShdw blurRad="177800">
                    <a:schemeClr val="accent3">
                      <a:lumMod val="50000"/>
                    </a:schemeClr>
                  </a:innerShdw>
                </a:effectLst>
                <a:latin typeface="Impact" panose="020B0806030902050204" pitchFamily="34" charset="0"/>
              </a:rPr>
              <a:t> </a:t>
            </a:r>
            <a:r>
              <a:rPr lang="es-ES" sz="8800" b="1" dirty="0" err="1">
                <a:ln w="12700">
                  <a:solidFill>
                    <a:schemeClr val="accent3">
                      <a:lumMod val="50000"/>
                    </a:schemeClr>
                  </a:solidFill>
                  <a:prstDash val="solid"/>
                </a:ln>
                <a:solidFill>
                  <a:schemeClr val="bg1"/>
                </a:solidFill>
                <a:effectLst>
                  <a:innerShdw blurRad="177800">
                    <a:schemeClr val="accent3">
                      <a:lumMod val="50000"/>
                    </a:schemeClr>
                  </a:innerShdw>
                </a:effectLst>
                <a:latin typeface="Impact" panose="020B0806030902050204" pitchFamily="34" charset="0"/>
              </a:rPr>
              <a:t>is</a:t>
            </a:r>
            <a:r>
              <a:rPr lang="es-ES" sz="8800" b="1" dirty="0">
                <a:ln w="12700">
                  <a:solidFill>
                    <a:schemeClr val="accent3">
                      <a:lumMod val="50000"/>
                    </a:schemeClr>
                  </a:solidFill>
                  <a:prstDash val="solid"/>
                </a:ln>
                <a:solidFill>
                  <a:schemeClr val="bg1"/>
                </a:solidFill>
                <a:effectLst>
                  <a:innerShdw blurRad="177800">
                    <a:schemeClr val="accent3">
                      <a:lumMod val="50000"/>
                    </a:schemeClr>
                  </a:innerShdw>
                </a:effectLst>
                <a:latin typeface="Impact" panose="020B0806030902050204" pitchFamily="34" charset="0"/>
              </a:rPr>
              <a:t> </a:t>
            </a:r>
            <a:r>
              <a:rPr lang="es-ES" sz="8800" b="1" dirty="0" err="1">
                <a:ln w="12700">
                  <a:solidFill>
                    <a:schemeClr val="accent3">
                      <a:lumMod val="50000"/>
                    </a:schemeClr>
                  </a:solidFill>
                  <a:prstDash val="solid"/>
                </a:ln>
                <a:solidFill>
                  <a:schemeClr val="bg1"/>
                </a:solidFill>
                <a:effectLst>
                  <a:innerShdw blurRad="177800">
                    <a:schemeClr val="accent3">
                      <a:lumMod val="50000"/>
                    </a:schemeClr>
                  </a:innerShdw>
                </a:effectLst>
                <a:latin typeface="Impact" panose="020B0806030902050204" pitchFamily="34" charset="0"/>
              </a:rPr>
              <a:t>still</a:t>
            </a:r>
            <a:r>
              <a:rPr lang="es-ES" sz="8800" b="1" dirty="0">
                <a:ln w="12700">
                  <a:solidFill>
                    <a:schemeClr val="accent3">
                      <a:lumMod val="50000"/>
                    </a:schemeClr>
                  </a:solidFill>
                  <a:prstDash val="solid"/>
                </a:ln>
                <a:solidFill>
                  <a:schemeClr val="bg1"/>
                </a:solidFill>
                <a:effectLst>
                  <a:innerShdw blurRad="177800">
                    <a:schemeClr val="accent3">
                      <a:lumMod val="50000"/>
                    </a:schemeClr>
                  </a:innerShdw>
                </a:effectLst>
                <a:latin typeface="Impact" panose="020B0806030902050204" pitchFamily="34" charset="0"/>
              </a:rPr>
              <a:t> Hope</a:t>
            </a:r>
            <a:endParaRPr lang="es-ES" sz="8800" b="1" dirty="0">
              <a:ln w="12700">
                <a:solidFill>
                  <a:schemeClr val="accent3">
                    <a:lumMod val="50000"/>
                  </a:schemeClr>
                </a:solidFill>
                <a:prstDash val="solid"/>
              </a:ln>
              <a:solidFill>
                <a:schemeClr val="bg1"/>
              </a:solidFill>
              <a:effectLst>
                <a:innerShdw blurRad="177800">
                  <a:schemeClr val="accent3">
                    <a:lumMod val="50000"/>
                  </a:schemeClr>
                </a:innerShdw>
              </a:effectLst>
              <a:latin typeface="Impact" panose="020B0806030902050204" pitchFamily="34" charset="0"/>
            </a:endParaRPr>
          </a:p>
        </p:txBody>
      </p:sp>
      <p:pic>
        <p:nvPicPr>
          <p:cNvPr id="5" name="Marcador de contenido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51884" y="6140592"/>
            <a:ext cx="1382486" cy="571596"/>
          </a:xfrm>
          <a:prstGeom prst="rect">
            <a:avLst/>
          </a:prstGeom>
        </p:spPr>
      </p:pic>
    </p:spTree>
    <p:extLst>
      <p:ext uri="{BB962C8B-B14F-4D97-AF65-F5344CB8AC3E}">
        <p14:creationId xmlns:p14="http://schemas.microsoft.com/office/powerpoint/2010/main" val="346138089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3"/>
          <a:stretch>
            <a:fillRect/>
          </a:stretch>
        </p:blipFill>
        <p:spPr>
          <a:xfrm>
            <a:off x="-374073" y="0"/>
            <a:ext cx="13048495" cy="6863508"/>
          </a:xfrm>
          <a:prstGeom prst="rect">
            <a:avLst/>
          </a:prstGeom>
        </p:spPr>
      </p:pic>
      <p:pic>
        <p:nvPicPr>
          <p:cNvPr id="4" name="Marcador de contenido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51884" y="6140592"/>
            <a:ext cx="1382486" cy="571596"/>
          </a:xfrm>
          <a:prstGeom prst="rect">
            <a:avLst/>
          </a:prstGeom>
        </p:spPr>
      </p:pic>
    </p:spTree>
    <p:extLst>
      <p:ext uri="{BB962C8B-B14F-4D97-AF65-F5344CB8AC3E}">
        <p14:creationId xmlns:p14="http://schemas.microsoft.com/office/powerpoint/2010/main" val="157548483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3"/>
          <a:stretch>
            <a:fillRect/>
          </a:stretch>
        </p:blipFill>
        <p:spPr>
          <a:xfrm>
            <a:off x="-180108" y="-3182120"/>
            <a:ext cx="12585394" cy="15743802"/>
          </a:xfrm>
          <a:prstGeom prst="rect">
            <a:avLst/>
          </a:prstGeom>
        </p:spPr>
      </p:pic>
      <p:sp>
        <p:nvSpPr>
          <p:cNvPr id="9" name="Rectángulo 8"/>
          <p:cNvSpPr/>
          <p:nvPr/>
        </p:nvSpPr>
        <p:spPr>
          <a:xfrm>
            <a:off x="7218709" y="423269"/>
            <a:ext cx="4660834" cy="2800767"/>
          </a:xfrm>
          <a:prstGeom prst="rect">
            <a:avLst/>
          </a:prstGeom>
        </p:spPr>
        <p:txBody>
          <a:bodyPr wrap="square">
            <a:spAutoFit/>
          </a:bodyPr>
          <a:lstStyle/>
          <a:p>
            <a:pPr algn="r"/>
            <a:r>
              <a:rPr lang="es-AR" sz="4400" b="1" i="1" dirty="0" smtClean="0">
                <a:ln w="9525">
                  <a:solidFill>
                    <a:schemeClr val="bg1"/>
                  </a:solidFill>
                  <a:prstDash val="solid"/>
                </a:ln>
                <a:effectLst>
                  <a:outerShdw blurRad="12700" dist="38100" dir="2700000" algn="tl" rotWithShape="0">
                    <a:schemeClr val="bg1">
                      <a:lumMod val="50000"/>
                    </a:schemeClr>
                  </a:outerShdw>
                </a:effectLst>
              </a:rPr>
              <a:t>“</a:t>
            </a:r>
            <a:r>
              <a:rPr lang="en-US" sz="4400" b="1" i="1" dirty="0">
                <a:ln w="9525">
                  <a:solidFill>
                    <a:schemeClr val="bg1"/>
                  </a:solidFill>
                  <a:prstDash val="solid"/>
                </a:ln>
                <a:effectLst>
                  <a:outerShdw blurRad="12700" dist="38100" dir="2700000" algn="tl" rotWithShape="0">
                    <a:schemeClr val="bg1">
                      <a:lumMod val="50000"/>
                    </a:schemeClr>
                  </a:outerShdw>
                </a:effectLst>
              </a:rPr>
              <a:t>For thou art my hope o Lord God, thou art my trust from my youth</a:t>
            </a:r>
            <a:r>
              <a:rPr lang="es-AR" sz="4400" b="1" i="1" dirty="0" smtClean="0">
                <a:ln w="9525">
                  <a:solidFill>
                    <a:schemeClr val="bg1"/>
                  </a:solidFill>
                  <a:prstDash val="solid"/>
                </a:ln>
                <a:effectLst>
                  <a:outerShdw blurRad="12700" dist="38100" dir="2700000" algn="tl" rotWithShape="0">
                    <a:schemeClr val="bg1">
                      <a:lumMod val="50000"/>
                    </a:schemeClr>
                  </a:outerShdw>
                </a:effectLst>
              </a:rPr>
              <a:t>”. </a:t>
            </a:r>
            <a:endParaRPr lang="es-ES" sz="4400" b="1" i="1" dirty="0">
              <a:ln w="9525">
                <a:solidFill>
                  <a:schemeClr val="bg1"/>
                </a:solidFill>
                <a:prstDash val="solid"/>
              </a:ln>
              <a:effectLst>
                <a:outerShdw blurRad="12700" dist="38100" dir="2700000" algn="tl" rotWithShape="0">
                  <a:schemeClr val="bg1">
                    <a:lumMod val="50000"/>
                  </a:schemeClr>
                </a:outerShdw>
              </a:effectLst>
            </a:endParaRPr>
          </a:p>
        </p:txBody>
      </p:sp>
      <p:pic>
        <p:nvPicPr>
          <p:cNvPr id="5" name="Marcador de contenido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51884" y="6140592"/>
            <a:ext cx="1382486" cy="571596"/>
          </a:xfrm>
          <a:prstGeom prst="rect">
            <a:avLst/>
          </a:prstGeom>
        </p:spPr>
      </p:pic>
    </p:spTree>
    <p:extLst>
      <p:ext uri="{BB962C8B-B14F-4D97-AF65-F5344CB8AC3E}">
        <p14:creationId xmlns:p14="http://schemas.microsoft.com/office/powerpoint/2010/main" val="369501240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rotWithShape="1">
          <a:blip r:embed="rId3"/>
          <a:srcRect b="14344"/>
          <a:stretch/>
        </p:blipFill>
        <p:spPr>
          <a:xfrm>
            <a:off x="0" y="-1"/>
            <a:ext cx="12192000" cy="6913419"/>
          </a:xfrm>
          <a:prstGeom prst="rect">
            <a:avLst/>
          </a:prstGeom>
        </p:spPr>
      </p:pic>
      <p:sp>
        <p:nvSpPr>
          <p:cNvPr id="2" name="Título 1"/>
          <p:cNvSpPr>
            <a:spLocks noGrp="1"/>
          </p:cNvSpPr>
          <p:nvPr>
            <p:ph type="title"/>
          </p:nvPr>
        </p:nvSpPr>
        <p:spPr/>
        <p:txBody>
          <a:bodyPr/>
          <a:lstStyle/>
          <a:p>
            <a:endParaRPr lang="es-ES"/>
          </a:p>
        </p:txBody>
      </p:sp>
      <p:sp>
        <p:nvSpPr>
          <p:cNvPr id="3" name="Marcador de contenido 2"/>
          <p:cNvSpPr>
            <a:spLocks noGrp="1"/>
          </p:cNvSpPr>
          <p:nvPr>
            <p:ph idx="1"/>
          </p:nvPr>
        </p:nvSpPr>
        <p:spPr/>
        <p:txBody>
          <a:bodyPr/>
          <a:lstStyle/>
          <a:p>
            <a:endParaRPr lang="es-ES" dirty="0"/>
          </a:p>
        </p:txBody>
      </p:sp>
      <p:pic>
        <p:nvPicPr>
          <p:cNvPr id="7" name="Marcador de contenido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51884" y="6140592"/>
            <a:ext cx="1382486" cy="571596"/>
          </a:xfrm>
          <a:prstGeom prst="rect">
            <a:avLst/>
          </a:prstGeom>
        </p:spPr>
      </p:pic>
    </p:spTree>
    <p:extLst>
      <p:ext uri="{BB962C8B-B14F-4D97-AF65-F5344CB8AC3E}">
        <p14:creationId xmlns:p14="http://schemas.microsoft.com/office/powerpoint/2010/main" val="333642044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3"/>
          <a:stretch>
            <a:fillRect/>
          </a:stretch>
        </p:blipFill>
        <p:spPr>
          <a:xfrm>
            <a:off x="-149475" y="0"/>
            <a:ext cx="12490950" cy="6858000"/>
          </a:xfrm>
          <a:prstGeom prst="rect">
            <a:avLst/>
          </a:prstGeom>
        </p:spPr>
      </p:pic>
      <p:sp>
        <p:nvSpPr>
          <p:cNvPr id="2" name="Título 1"/>
          <p:cNvSpPr>
            <a:spLocks noGrp="1"/>
          </p:cNvSpPr>
          <p:nvPr>
            <p:ph type="title"/>
          </p:nvPr>
        </p:nvSpPr>
        <p:spPr/>
        <p:txBody>
          <a:bodyPr/>
          <a:lstStyle/>
          <a:p>
            <a:endParaRPr lang="es-ES"/>
          </a:p>
        </p:txBody>
      </p:sp>
      <p:sp>
        <p:nvSpPr>
          <p:cNvPr id="3" name="Marcador de contenido 2"/>
          <p:cNvSpPr>
            <a:spLocks noGrp="1"/>
          </p:cNvSpPr>
          <p:nvPr>
            <p:ph idx="1"/>
          </p:nvPr>
        </p:nvSpPr>
        <p:spPr/>
        <p:txBody>
          <a:bodyPr/>
          <a:lstStyle/>
          <a:p>
            <a:endParaRPr lang="es-ES" dirty="0"/>
          </a:p>
        </p:txBody>
      </p:sp>
      <p:sp>
        <p:nvSpPr>
          <p:cNvPr id="8" name="Rectángulo 7"/>
          <p:cNvSpPr/>
          <p:nvPr/>
        </p:nvSpPr>
        <p:spPr>
          <a:xfrm>
            <a:off x="8229599" y="423269"/>
            <a:ext cx="3649943" cy="4154984"/>
          </a:xfrm>
          <a:prstGeom prst="rect">
            <a:avLst/>
          </a:prstGeom>
        </p:spPr>
        <p:txBody>
          <a:bodyPr wrap="square">
            <a:spAutoFit/>
          </a:bodyPr>
          <a:lstStyle/>
          <a:p>
            <a:pPr algn="r"/>
            <a:r>
              <a:rPr lang="es-AR" sz="4400" b="1" i="1" dirty="0" smtClean="0">
                <a:ln w="9525">
                  <a:solidFill>
                    <a:schemeClr val="bg1"/>
                  </a:solidFill>
                  <a:prstDash val="solid"/>
                </a:ln>
                <a:effectLst>
                  <a:outerShdw blurRad="12700" dist="38100" dir="2700000" algn="tl" rotWithShape="0">
                    <a:schemeClr val="bg1">
                      <a:lumMod val="50000"/>
                    </a:schemeClr>
                  </a:outerShdw>
                </a:effectLst>
              </a:rPr>
              <a:t>“</a:t>
            </a:r>
            <a:r>
              <a:rPr lang="en-US" sz="4400" b="1" i="1" dirty="0">
                <a:ln w="9525">
                  <a:solidFill>
                    <a:schemeClr val="bg1"/>
                  </a:solidFill>
                  <a:prstDash val="solid"/>
                </a:ln>
                <a:effectLst>
                  <a:outerShdw blurRad="12700" dist="38100" dir="2700000" algn="tl" rotWithShape="0">
                    <a:schemeClr val="bg1">
                      <a:lumMod val="50000"/>
                    </a:schemeClr>
                  </a:outerShdw>
                </a:effectLst>
              </a:rPr>
              <a:t>Blessed is the man that trusted in the Lord and whose hope the </a:t>
            </a:r>
            <a:r>
              <a:rPr lang="en-US" sz="4400" b="1" i="1" dirty="0" smtClean="0">
                <a:ln w="9525">
                  <a:solidFill>
                    <a:schemeClr val="bg1"/>
                  </a:solidFill>
                  <a:prstDash val="solid"/>
                </a:ln>
                <a:effectLst>
                  <a:outerShdw blurRad="12700" dist="38100" dir="2700000" algn="tl" rotWithShape="0">
                    <a:schemeClr val="bg1">
                      <a:lumMod val="50000"/>
                    </a:schemeClr>
                  </a:outerShdw>
                </a:effectLst>
              </a:rPr>
              <a:t>Lord is</a:t>
            </a:r>
            <a:r>
              <a:rPr lang="es-AR" sz="4400" b="1" i="1" dirty="0" smtClean="0">
                <a:ln w="9525">
                  <a:solidFill>
                    <a:schemeClr val="bg1"/>
                  </a:solidFill>
                  <a:prstDash val="solid"/>
                </a:ln>
                <a:effectLst>
                  <a:outerShdw blurRad="12700" dist="38100" dir="2700000" algn="tl" rotWithShape="0">
                    <a:schemeClr val="bg1">
                      <a:lumMod val="50000"/>
                    </a:schemeClr>
                  </a:outerShdw>
                </a:effectLst>
              </a:rPr>
              <a:t>”. </a:t>
            </a:r>
            <a:endParaRPr lang="es-ES" sz="4400" b="1" i="1" dirty="0">
              <a:ln w="9525">
                <a:solidFill>
                  <a:schemeClr val="bg1"/>
                </a:solidFill>
                <a:prstDash val="solid"/>
              </a:ln>
              <a:effectLst>
                <a:outerShdw blurRad="12700" dist="38100" dir="2700000" algn="tl" rotWithShape="0">
                  <a:schemeClr val="bg1">
                    <a:lumMod val="50000"/>
                  </a:schemeClr>
                </a:outerShdw>
              </a:effectLst>
            </a:endParaRPr>
          </a:p>
        </p:txBody>
      </p:sp>
      <p:pic>
        <p:nvPicPr>
          <p:cNvPr id="7" name="Marcador de contenido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51884" y="6140592"/>
            <a:ext cx="1382486" cy="571596"/>
          </a:xfrm>
          <a:prstGeom prst="rect">
            <a:avLst/>
          </a:prstGeom>
        </p:spPr>
      </p:pic>
    </p:spTree>
    <p:extLst>
      <p:ext uri="{BB962C8B-B14F-4D97-AF65-F5344CB8AC3E}">
        <p14:creationId xmlns:p14="http://schemas.microsoft.com/office/powerpoint/2010/main" val="149989265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5000</TotalTime>
  <Words>3015</Words>
  <Application>Microsoft Office PowerPoint</Application>
  <PresentationFormat>Panorámica</PresentationFormat>
  <Paragraphs>77</Paragraphs>
  <Slides>24</Slides>
  <Notes>24</Notes>
  <HiddenSlides>0</HiddenSlides>
  <MMClips>0</MMClips>
  <ScaleCrop>false</ScaleCrop>
  <HeadingPairs>
    <vt:vector size="6" baseType="variant">
      <vt:variant>
        <vt:lpstr>Fuentes usadas</vt:lpstr>
      </vt:variant>
      <vt:variant>
        <vt:i4>6</vt:i4>
      </vt:variant>
      <vt:variant>
        <vt:lpstr>Tema</vt:lpstr>
      </vt:variant>
      <vt:variant>
        <vt:i4>1</vt:i4>
      </vt:variant>
      <vt:variant>
        <vt:lpstr>Títulos de diapositiva</vt:lpstr>
      </vt:variant>
      <vt:variant>
        <vt:i4>24</vt:i4>
      </vt:variant>
    </vt:vector>
  </HeadingPairs>
  <TitlesOfParts>
    <vt:vector size="31" baseType="lpstr">
      <vt:lpstr>Arial</vt:lpstr>
      <vt:lpstr>Arial Narrow</vt:lpstr>
      <vt:lpstr>Calibri</vt:lpstr>
      <vt:lpstr>Calibri Light</vt:lpstr>
      <vt:lpstr>Impact</vt:lpstr>
      <vt:lpstr>Times New Roman</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Hewlett-Packard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Rodolfo Murua</dc:creator>
  <cp:lastModifiedBy>Rodolfo Murua</cp:lastModifiedBy>
  <cp:revision>87</cp:revision>
  <dcterms:created xsi:type="dcterms:W3CDTF">2019-04-12T14:39:18Z</dcterms:created>
  <dcterms:modified xsi:type="dcterms:W3CDTF">2019-04-17T18:52:07Z</dcterms:modified>
</cp:coreProperties>
</file>