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307" r:id="rId2"/>
    <p:sldId id="306" r:id="rId3"/>
    <p:sldId id="319" r:id="rId4"/>
    <p:sldId id="320" r:id="rId5"/>
    <p:sldId id="308" r:id="rId6"/>
    <p:sldId id="309" r:id="rId7"/>
    <p:sldId id="321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BC"/>
    <a:srgbClr val="A8E0FF"/>
    <a:srgbClr val="8BD6FF"/>
    <a:srgbClr val="16709D"/>
    <a:srgbClr val="BED2DE"/>
    <a:srgbClr val="B0B0B0"/>
    <a:srgbClr val="FBD42E"/>
    <a:srgbClr val="FAD42E"/>
    <a:srgbClr val="FCD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208" autoAdjust="0"/>
  </p:normalViewPr>
  <p:slideViewPr>
    <p:cSldViewPr snapToGrid="0" showGuides="1">
      <p:cViewPr varScale="1">
        <p:scale>
          <a:sx n="103" d="100"/>
          <a:sy n="103" d="100"/>
        </p:scale>
        <p:origin x="1752" y="102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D5E3A-B17A-4C39-912C-41685981D4B8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D50F-EF0E-44E3-AB61-C6511CB7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4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48896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4430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2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5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72029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31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8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96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80620"/>
      </p:ext>
    </p:extLst>
  </p:cSld>
  <p:clrMapOvr>
    <a:masterClrMapping/>
  </p:clrMapOvr>
  <p:transition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464075"/>
      </p:ext>
    </p:extLst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673247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98461"/>
      </p:ext>
    </p:extLst>
  </p:cSld>
  <p:clrMapOvr>
    <a:masterClrMapping/>
  </p:clrMapOvr>
  <p:transition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316804"/>
      </p:ext>
    </p:extLst>
  </p:cSld>
  <p:clrMapOvr>
    <a:masterClrMapping/>
  </p:clrMapOvr>
  <p:transition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49305"/>
      </p:ext>
    </p:extLst>
  </p:cSld>
  <p:clrMapOvr>
    <a:masterClrMapping/>
  </p:clrMapOvr>
  <p:transition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542828"/>
      </p:ext>
    </p:extLst>
  </p:cSld>
  <p:clrMapOvr>
    <a:masterClrMapping/>
  </p:clrMapOvr>
  <p:transition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56388"/>
      </p:ext>
    </p:extLst>
  </p:cSld>
  <p:clrMapOvr>
    <a:masterClrMapping/>
  </p:clrMapOvr>
  <p:transition>
    <p:cut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9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4586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1634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50409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5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24946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563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49275" y="6324600"/>
            <a:ext cx="63849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 2011 Simon Solutions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15200" y="6324600"/>
            <a:ext cx="1371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5FC6AF-6CB9-49D3-9CAB-6AF86E00C9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2784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9275" y="6324600"/>
            <a:ext cx="6384925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1371600" cy="457200"/>
          </a:xfrm>
          <a:prstGeom prst="rect">
            <a:avLst/>
          </a:prstGeom>
        </p:spPr>
        <p:txBody>
          <a:bodyPr/>
          <a:lstStyle/>
          <a:p>
            <a:fld id="{6FC28644-9995-4B06-A5A3-EC056524F8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529399" y="6331228"/>
            <a:ext cx="638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777777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/>
              <a:t>© 2011 Simon Solutions Inc. </a:t>
            </a:r>
          </a:p>
        </p:txBody>
      </p:sp>
    </p:spTree>
    <p:extLst>
      <p:ext uri="{BB962C8B-B14F-4D97-AF65-F5344CB8AC3E}">
        <p14:creationId xmlns:p14="http://schemas.microsoft.com/office/powerpoint/2010/main" val="4257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94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  <p:sldLayoutId id="2147483681" r:id="rId16"/>
    <p:sldLayoutId id="2147483712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</p:sldLayoutIdLst>
  <p:transition>
    <p:cut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u="sng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 "/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5000"/>
        <a:buFont typeface="Wingdings" pitchFamily="2" charset="2"/>
        <a:buChar char="v"/>
        <a:defRPr sz="2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marL="854075" indent="-287338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200" b="1" i="1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143000" indent="-1746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1595438" indent="-16033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052638" indent="-16033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09838" indent="-16033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967038" indent="-16033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24238" indent="-16033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961" y="690470"/>
            <a:ext cx="270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LOGIN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94" y="1734632"/>
            <a:ext cx="4001412" cy="415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88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1963281"/>
            <a:ext cx="8761445" cy="41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90" y="1501267"/>
            <a:ext cx="4547636" cy="5068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2723" y="626640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ALERTS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6231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1799843"/>
            <a:ext cx="8789437" cy="415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72054" y="699800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OUTCOMES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26519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91" y="1030901"/>
            <a:ext cx="4556817" cy="557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261261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CLIENT </a:t>
            </a:r>
            <a:r>
              <a:rPr lang="en-US" sz="2400" dirty="0">
                <a:latin typeface="Gotham Book" panose="02000603040000020004" pitchFamily="2" charset="0"/>
              </a:rPr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23387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9" y="1648646"/>
            <a:ext cx="7977142" cy="495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71808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Income and Expenses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1" y="1008109"/>
            <a:ext cx="4153021" cy="55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307911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Demographics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24" y="913806"/>
            <a:ext cx="4603151" cy="576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85" y="464095"/>
            <a:ext cx="2985180" cy="406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2723" y="233263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ROI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" y="1817364"/>
            <a:ext cx="8761445" cy="413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71808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Reports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86" y="938391"/>
            <a:ext cx="5228428" cy="569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03309" y="186615"/>
            <a:ext cx="586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ld" panose="02000803030000020004" pitchFamily="2" charset="0"/>
              </a:rPr>
              <a:t>Community Services Directory</a:t>
            </a:r>
            <a:endParaRPr lang="en-US" sz="28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1" y="1791641"/>
            <a:ext cx="8630816" cy="431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80961" y="690469"/>
            <a:ext cx="270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HOME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9066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" y="1740254"/>
            <a:ext cx="8621486" cy="407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90470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My Agency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6" y="1829966"/>
            <a:ext cx="8658808" cy="326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90470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Agencies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961" y="681139"/>
            <a:ext cx="270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CLIENT </a:t>
            </a:r>
            <a:r>
              <a:rPr lang="en-US" sz="2400" dirty="0">
                <a:latin typeface="Gotham Book" panose="02000603040000020004" pitchFamily="2" charset="0"/>
              </a:rPr>
              <a:t>File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5" y="1870158"/>
            <a:ext cx="8677469" cy="410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1831187"/>
            <a:ext cx="8640147" cy="406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71808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ASSISTANCE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28959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4" y="1092657"/>
            <a:ext cx="5609032" cy="549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307914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Request / Referral</a:t>
            </a:r>
            <a:endParaRPr lang="en-US" sz="2400" dirty="0">
              <a:latin typeface="Gotham Book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4" y="1905447"/>
            <a:ext cx="8649478" cy="408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81139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RELATIONSHIPS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2913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5" y="1827950"/>
            <a:ext cx="8677469" cy="409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2723" y="671809"/>
            <a:ext cx="37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ld" panose="02000803030000020004" pitchFamily="2" charset="0"/>
              </a:rPr>
              <a:t>NOTES </a:t>
            </a:r>
            <a:r>
              <a:rPr lang="en-US" sz="2400" dirty="0">
                <a:latin typeface="Gotham Book" panose="02000603040000020004" pitchFamily="2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3374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PT Template for slid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PT Template for slides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for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for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for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for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fo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fo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fo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33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Gotham Bold</vt:lpstr>
      <vt:lpstr>Gotham Book</vt:lpstr>
      <vt:lpstr>Tahoma</vt:lpstr>
      <vt:lpstr>Times New Roman</vt:lpstr>
      <vt:lpstr>Wingdings</vt:lpstr>
      <vt:lpstr>PPT Template for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Simon</dc:creator>
  <cp:lastModifiedBy>Mike Simon</cp:lastModifiedBy>
  <cp:revision>199</cp:revision>
  <dcterms:created xsi:type="dcterms:W3CDTF">2017-03-07T17:55:47Z</dcterms:created>
  <dcterms:modified xsi:type="dcterms:W3CDTF">2017-10-04T15:21:03Z</dcterms:modified>
</cp:coreProperties>
</file>