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wmv" ContentType="video/x-ms-wmv"/>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2" r:id="rId1"/>
    <p:sldMasterId id="2147483721" r:id="rId2"/>
    <p:sldMasterId id="2147483787" r:id="rId3"/>
  </p:sldMasterIdLst>
  <p:notesMasterIdLst>
    <p:notesMasterId r:id="rId14"/>
  </p:notesMasterIdLst>
  <p:sldIdLst>
    <p:sldId id="257" r:id="rId4"/>
    <p:sldId id="336" r:id="rId5"/>
    <p:sldId id="285" r:id="rId6"/>
    <p:sldId id="286" r:id="rId7"/>
    <p:sldId id="287" r:id="rId8"/>
    <p:sldId id="334" r:id="rId9"/>
    <p:sldId id="330" r:id="rId10"/>
    <p:sldId id="294" r:id="rId11"/>
    <p:sldId id="265" r:id="rId12"/>
    <p:sldId id="338" r:id="rId13"/>
  </p:sldIdLst>
  <p:sldSz cx="9144000" cy="6858000" type="screen4x3"/>
  <p:notesSz cx="6858000" cy="9144000"/>
  <p:embeddedFontLst>
    <p:embeddedFont>
      <p:font typeface="Arial Narrow" panose="020B0606020202030204" pitchFamily="34" charset="0"/>
      <p:regular r:id="rId15"/>
      <p:bold r:id="rId16"/>
      <p:italic r:id="rId17"/>
      <p:boldItalic r:id="rId18"/>
    </p:embeddedFont>
    <p:embeddedFont>
      <p:font typeface="Calibri" panose="020F0502020204030204" pitchFamily="34" charset="0"/>
      <p:regular r:id="rId19"/>
      <p:bold r:id="rId20"/>
      <p:italic r:id="rId21"/>
      <p:boldItalic r:id="rId22"/>
    </p:embeddedFont>
    <p:embeddedFont>
      <p:font typeface="Gotham Black" panose="02000603040000020004" pitchFamily="2" charset="0"/>
      <p:bold r:id="rId23"/>
      <p:boldItalic r:id="rId24"/>
    </p:embeddedFont>
    <p:embeddedFont>
      <p:font typeface="Gotham Book" panose="02000603040000020004" pitchFamily="2" charset="0"/>
      <p:regular r:id="rId25"/>
      <p:italic r:id="rId26"/>
    </p:embeddedFont>
    <p:embeddedFont>
      <p:font typeface="Gotham Bold" panose="02000803030000020004" pitchFamily="2" charset="0"/>
      <p:bold r:id="rId27"/>
      <p:boldItalic r:id="rId28"/>
    </p:embeddedFont>
    <p:embeddedFont>
      <p:font typeface="MS PGothic" panose="020B0600070205080204" pitchFamily="34" charset="-128"/>
      <p:regular r:id="rId29"/>
    </p:embeddedFont>
    <p:embeddedFont>
      <p:font typeface="Gotham Light" panose="02000603030000020004" pitchFamily="2" charset="0"/>
      <p:regular r:id="rId30"/>
      <p:italic r:id="rId31"/>
    </p:embeddedFont>
    <p:embeddedFont>
      <p:font typeface="Verdana" panose="020B0604030504040204" pitchFamily="34" charset="0"/>
      <p:regular r:id="rId32"/>
      <p:bold r:id="rId33"/>
      <p:italic r:id="rId34"/>
      <p:boldItalic r:id="rId35"/>
    </p:embeddedFont>
    <p:embeddedFont>
      <p:font typeface="Permanent Marker" panose="02000000000000000000" pitchFamily="2" charset="0"/>
      <p:regular r:id="rId36"/>
    </p:embeddedFont>
    <p:embeddedFont>
      <p:font typeface="Comic Sans MS" panose="030F0702030302020204" pitchFamily="66" charset="0"/>
      <p:regular r:id="rId37"/>
      <p:bold r:id="rId38"/>
      <p:italic r:id="rId39"/>
      <p:boldItalic r:id="rId40"/>
    </p:embeddedFont>
    <p:embeddedFont>
      <p:font typeface="Tahoma" panose="020B0604030504040204" pitchFamily="34" charset="0"/>
      <p:regular r:id="rId41"/>
      <p:bold r:id="rId42"/>
    </p:embeddedFont>
    <p:embeddedFont>
      <p:font typeface="Calibri Light" panose="020F0302020204030204" pitchFamily="34" charset="0"/>
      <p:regular r:id="rId43"/>
      <p:italic r:id="rId4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DAFD"/>
    <a:srgbClr val="376092"/>
    <a:srgbClr val="2C2FA0"/>
    <a:srgbClr val="0078BC"/>
    <a:srgbClr val="A8E0FF"/>
    <a:srgbClr val="8BD6FF"/>
    <a:srgbClr val="16709D"/>
    <a:srgbClr val="BED2DE"/>
    <a:srgbClr val="B0B0B0"/>
    <a:srgbClr val="FBD4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1780" autoAdjust="0"/>
  </p:normalViewPr>
  <p:slideViewPr>
    <p:cSldViewPr snapToGrid="0" showGuides="1">
      <p:cViewPr varScale="1">
        <p:scale>
          <a:sx n="78" d="100"/>
          <a:sy n="78" d="100"/>
        </p:scale>
        <p:origin x="2472" y="96"/>
      </p:cViewPr>
      <p:guideLst>
        <p:guide orient="horz" pos="2160"/>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font" Target="fonts/font4.fntdata"/><Relationship Id="rId26" Type="http://schemas.openxmlformats.org/officeDocument/2006/relationships/font" Target="fonts/font12.fntdata"/><Relationship Id="rId39" Type="http://schemas.openxmlformats.org/officeDocument/2006/relationships/font" Target="fonts/font25.fntdata"/><Relationship Id="rId3" Type="http://schemas.openxmlformats.org/officeDocument/2006/relationships/slideMaster" Target="slideMasters/slideMaster3.xml"/><Relationship Id="rId21" Type="http://schemas.openxmlformats.org/officeDocument/2006/relationships/font" Target="fonts/font7.fntdata"/><Relationship Id="rId34" Type="http://schemas.openxmlformats.org/officeDocument/2006/relationships/font" Target="fonts/font20.fntdata"/><Relationship Id="rId42" Type="http://schemas.openxmlformats.org/officeDocument/2006/relationships/font" Target="fonts/font28.fntdata"/><Relationship Id="rId47"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font" Target="fonts/font24.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41" Type="http://schemas.openxmlformats.org/officeDocument/2006/relationships/font" Target="fonts/font2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font" Target="fonts/font23.fntdata"/><Relationship Id="rId40" Type="http://schemas.openxmlformats.org/officeDocument/2006/relationships/font" Target="fonts/font26.fntdata"/><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font" Target="fonts/font22.fntdata"/><Relationship Id="rId49"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font" Target="fonts/font5.fntdata"/><Relationship Id="rId31" Type="http://schemas.openxmlformats.org/officeDocument/2006/relationships/font" Target="fonts/font17.fntdata"/><Relationship Id="rId44" Type="http://schemas.openxmlformats.org/officeDocument/2006/relationships/font" Target="fonts/font30.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font" Target="fonts/font21.fntdata"/><Relationship Id="rId43" Type="http://schemas.openxmlformats.org/officeDocument/2006/relationships/font" Target="fonts/font29.fntdata"/><Relationship Id="rId48"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ED5E3A-B17A-4C39-912C-41685981D4B8}" type="datetimeFigureOut">
              <a:rPr lang="en-US" smtClean="0"/>
              <a:t>10/4/2017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46D50F-EF0E-44E3-AB61-C6511CB72BC1}" type="slidenum">
              <a:rPr lang="en-US" smtClean="0"/>
              <a:t>‹#›</a:t>
            </a:fld>
            <a:endParaRPr lang="en-US" dirty="0"/>
          </a:p>
        </p:txBody>
      </p:sp>
    </p:spTree>
    <p:extLst>
      <p:ext uri="{BB962C8B-B14F-4D97-AF65-F5344CB8AC3E}">
        <p14:creationId xmlns:p14="http://schemas.microsoft.com/office/powerpoint/2010/main" val="1279149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thankful</a:t>
            </a:r>
            <a:r>
              <a:rPr lang="en-US" baseline="0" dirty="0"/>
              <a:t> for the opportunity to share with you today.  We bring you </a:t>
            </a:r>
            <a:r>
              <a:rPr lang="en-US" sz="1200" kern="1200" dirty="0">
                <a:solidFill>
                  <a:schemeClr val="tx1"/>
                </a:solidFill>
                <a:effectLst/>
                <a:latin typeface="+mn-lt"/>
                <a:ea typeface="+mn-ea"/>
                <a:cs typeface="+mn-cs"/>
              </a:rPr>
              <a:t>“good news.”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Across the country, communities are discovering new and exciting ways to work together for common good and greater impact.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results are amazing!</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D44AB29-F82A-41AF-BFBC-A11BBCD3E2BF}"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927642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D44AB29-F82A-41AF-BFBC-A11BBCD3E2BF}"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851198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Communities are learning how to advance innovative and promising approaches to address complex community challenges.  These approaches are making a real and lasting difference in their communities.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These include:</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Mutually Beneficial Networking</a:t>
            </a:r>
            <a:r>
              <a:rPr lang="en-US" sz="1200" kern="1200" dirty="0">
                <a:solidFill>
                  <a:schemeClr val="tx1"/>
                </a:solidFill>
                <a:effectLst/>
                <a:latin typeface="+mn-lt"/>
                <a:ea typeface="+mn-ea"/>
                <a:cs typeface="+mn-cs"/>
              </a:rPr>
              <a:t> – sharing knowledge and information that benefits all the helping agencies in your community</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Multi-Sector Collaboration</a:t>
            </a:r>
            <a:r>
              <a:rPr lang="en-US" sz="1200" kern="1200" dirty="0">
                <a:solidFill>
                  <a:schemeClr val="tx1"/>
                </a:solidFill>
                <a:effectLst/>
                <a:latin typeface="+mn-lt"/>
                <a:ea typeface="+mn-ea"/>
                <a:cs typeface="+mn-cs"/>
              </a:rPr>
              <a:t> – working together to address complex community challenges</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i="1" kern="1200" dirty="0">
                <a:solidFill>
                  <a:schemeClr val="tx1"/>
                </a:solidFill>
                <a:effectLst/>
                <a:latin typeface="+mn-lt"/>
                <a:ea typeface="+mn-ea"/>
                <a:cs typeface="+mn-cs"/>
              </a:rPr>
              <a:t>Comprehensive Empowerment</a:t>
            </a:r>
            <a:r>
              <a:rPr lang="en-US" sz="1200" kern="1200" dirty="0">
                <a:solidFill>
                  <a:schemeClr val="tx1"/>
                </a:solidFill>
                <a:effectLst/>
                <a:latin typeface="+mn-lt"/>
                <a:ea typeface="+mn-ea"/>
                <a:cs typeface="+mn-cs"/>
              </a:rPr>
              <a:t> – a well-connected care network and continuum of care that helps individuals and families move from surviving to thriving</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first, let’s look at some realities.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92CD257-A41E-4D4F-A782-710341438E02}"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504043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People</a:t>
            </a:r>
            <a:r>
              <a:rPr lang="en-US" b="1" baseline="0" dirty="0"/>
              <a:t> are very concerned about the road ahead.</a:t>
            </a:r>
          </a:p>
          <a:p>
            <a:endParaRPr lang="en-US" baseline="0" dirty="0"/>
          </a:p>
          <a:p>
            <a:r>
              <a:rPr lang="en-US" baseline="0" dirty="0"/>
              <a:t>Many people are working hard but still cannot make ends meet.</a:t>
            </a:r>
          </a:p>
          <a:p>
            <a:r>
              <a:rPr lang="en-US" baseline="0" dirty="0"/>
              <a:t>Single-moms are struggling to provide income and take care of their families.</a:t>
            </a:r>
          </a:p>
          <a:p>
            <a:r>
              <a:rPr lang="en-US" baseline="0" dirty="0"/>
              <a:t>Parents are wondering about the quality of their children’s education.</a:t>
            </a:r>
          </a:p>
          <a:p>
            <a:r>
              <a:rPr lang="en-US" baseline="0" dirty="0"/>
              <a:t>And, families are most concerned about affordable healthcare</a:t>
            </a:r>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base" latinLnBrk="0" hangingPunct="1">
              <a:lnSpc>
                <a:spcPct val="100000"/>
              </a:lnSpc>
              <a:spcBef>
                <a:spcPct val="0"/>
              </a:spcBef>
              <a:spcAft>
                <a:spcPct val="0"/>
              </a:spcAft>
              <a:buClrTx/>
              <a:buSzTx/>
              <a:buFontTx/>
              <a:buNone/>
              <a:tabLst/>
              <a:defRPr/>
            </a:pPr>
            <a:fld id="{D92CD257-A41E-4D4F-A782-710341438E02}" type="slidenum">
              <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471145"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479456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Most helping agencies, across the country, struggle to maintain a constant flow of resources that sustain and advance their mission.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Many agencies, with limited staff and volunteers, cannot keep pace with the increased demand for services which is forcing them to “do more, with less.”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Also, people’s needs are becoming more complex and beyond the scope of many agencies, which are not connected to a community-wide referral system.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Because of this, many children, youth, and adults go without access to effective programs and services that can help transform their lives.</a:t>
            </a:r>
          </a:p>
        </p:txBody>
      </p:sp>
      <p:sp>
        <p:nvSpPr>
          <p:cNvPr id="4" name="Slide Number Placeholder 3"/>
          <p:cNvSpPr>
            <a:spLocks noGrp="1"/>
          </p:cNvSpPr>
          <p:nvPr>
            <p:ph type="sldNum" sz="quarter" idx="10"/>
          </p:nvPr>
        </p:nvSpPr>
        <p:spPr/>
        <p:txBody>
          <a:bodyPr/>
          <a:lstStyle/>
          <a:p>
            <a:pPr marL="0" marR="0" lvl="0" indent="0" algn="r" defTabSz="471145" rtl="0" eaLnBrk="1" fontAlgn="base" latinLnBrk="0" hangingPunct="1">
              <a:lnSpc>
                <a:spcPct val="100000"/>
              </a:lnSpc>
              <a:spcBef>
                <a:spcPct val="0"/>
              </a:spcBef>
              <a:spcAft>
                <a:spcPct val="0"/>
              </a:spcAft>
              <a:buClrTx/>
              <a:buSzTx/>
              <a:buFontTx/>
              <a:buNone/>
              <a:tabLst/>
              <a:defRPr/>
            </a:pPr>
            <a:fld id="{D92CD257-A41E-4D4F-A782-710341438E02}" type="slidenum">
              <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471145"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1661901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2289" rtl="0" eaLnBrk="0" fontAlgn="base" latinLnBrk="0" hangingPunct="0">
              <a:lnSpc>
                <a:spcPct val="100000"/>
              </a:lnSpc>
              <a:spcBef>
                <a:spcPct val="30000"/>
              </a:spcBef>
              <a:spcAft>
                <a:spcPct val="0"/>
              </a:spcAft>
              <a:buClrTx/>
              <a:buSzTx/>
              <a:buFontTx/>
              <a:buNone/>
              <a:tabLst/>
              <a:defRPr/>
            </a:pPr>
            <a:r>
              <a:rPr lang="en-US" sz="1200" dirty="0">
                <a:latin typeface="Calibri" panose="020F0502020204030204" pitchFamily="34" charset="0"/>
                <a:ea typeface="MS PGothic" pitchFamily="34" charset="-128"/>
              </a:rPr>
              <a:t>Many citizens believe that now is the time for neighbors, churches, charities, businesses, elected officials, and others to come together to make sense of the changes that impact our community, better understand people’s needs, and implement long-term solutions through collective action.</a:t>
            </a:r>
          </a:p>
          <a:p>
            <a:pPr defTabSz="942289" eaLnBrk="0" fontAlgn="base" hangingPunct="0">
              <a:spcBef>
                <a:spcPct val="30000"/>
              </a:spcBef>
              <a:spcAft>
                <a:spcPct val="0"/>
              </a:spcAft>
              <a:defRPr/>
            </a:pPr>
            <a:endParaRPr lang="en-US" i="1" dirty="0">
              <a:solidFill>
                <a:prstClr val="black"/>
              </a:solidFill>
            </a:endParaRPr>
          </a:p>
        </p:txBody>
      </p:sp>
      <p:sp>
        <p:nvSpPr>
          <p:cNvPr id="4" name="Slide Number Placeholder 3"/>
          <p:cNvSpPr>
            <a:spLocks noGrp="1"/>
          </p:cNvSpPr>
          <p:nvPr>
            <p:ph type="sldNum" sz="quarter" idx="10"/>
          </p:nvPr>
        </p:nvSpPr>
        <p:spPr/>
        <p:txBody>
          <a:bodyPr/>
          <a:lstStyle/>
          <a:p>
            <a:pPr marL="0" marR="0" lvl="0" indent="0" algn="r" defTabSz="471145" rtl="0" eaLnBrk="1" fontAlgn="base" latinLnBrk="0" hangingPunct="1">
              <a:lnSpc>
                <a:spcPct val="100000"/>
              </a:lnSpc>
              <a:spcBef>
                <a:spcPct val="0"/>
              </a:spcBef>
              <a:spcAft>
                <a:spcPct val="0"/>
              </a:spcAft>
              <a:buClrTx/>
              <a:buSzTx/>
              <a:buFontTx/>
              <a:buNone/>
              <a:tabLst/>
              <a:defRPr/>
            </a:pPr>
            <a:fld id="{D92CD257-A41E-4D4F-A782-710341438E02}" type="slidenum">
              <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pPr marL="0" marR="0" lvl="0" indent="0" algn="r" defTabSz="471145"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133558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Communities are learning how to </a:t>
            </a:r>
            <a:r>
              <a:rPr lang="en-US" sz="1200" b="1" kern="1200" dirty="0">
                <a:solidFill>
                  <a:schemeClr val="tx1"/>
                </a:solidFill>
                <a:effectLst/>
                <a:latin typeface="+mn-lt"/>
                <a:ea typeface="+mn-ea"/>
                <a:cs typeface="+mn-cs"/>
              </a:rPr>
              <a:t>maximize</a:t>
            </a:r>
            <a:r>
              <a:rPr lang="en-US" sz="1200" kern="1200" dirty="0">
                <a:solidFill>
                  <a:schemeClr val="tx1"/>
                </a:solidFill>
                <a:effectLst/>
                <a:latin typeface="+mn-lt"/>
                <a:ea typeface="+mn-ea"/>
                <a:cs typeface="+mn-cs"/>
              </a:rPr>
              <a:t> their collective caring power.  They are working together to transform their </a:t>
            </a:r>
            <a:r>
              <a:rPr lang="en-US" sz="1200" i="1" kern="1200" dirty="0">
                <a:solidFill>
                  <a:schemeClr val="tx1"/>
                </a:solidFill>
                <a:effectLst/>
                <a:latin typeface="+mn-lt"/>
                <a:ea typeface="+mn-ea"/>
                <a:cs typeface="+mn-cs"/>
              </a:rPr>
              <a:t>helping systems</a:t>
            </a:r>
            <a:r>
              <a:rPr lang="en-US" sz="1200" kern="1200" dirty="0">
                <a:solidFill>
                  <a:schemeClr val="tx1"/>
                </a:solidFill>
                <a:effectLst/>
                <a:latin typeface="+mn-lt"/>
                <a:ea typeface="+mn-ea"/>
                <a:cs typeface="+mn-cs"/>
              </a:rPr>
              <a:t> – from a “social service” to a “social change” model.  They are doing more than just help people </a:t>
            </a:r>
            <a:r>
              <a:rPr lang="en-US" sz="1200" b="1" kern="1200" dirty="0">
                <a:solidFill>
                  <a:schemeClr val="tx1"/>
                </a:solidFill>
                <a:effectLst/>
                <a:latin typeface="+mn-lt"/>
                <a:ea typeface="+mn-ea"/>
                <a:cs typeface="+mn-cs"/>
              </a:rPr>
              <a:t>get by.  </a:t>
            </a:r>
            <a:r>
              <a:rPr lang="en-US" sz="1200" kern="1200" dirty="0">
                <a:solidFill>
                  <a:schemeClr val="tx1"/>
                </a:solidFill>
                <a:effectLst/>
                <a:latin typeface="+mn-lt"/>
                <a:ea typeface="+mn-ea"/>
                <a:cs typeface="+mn-cs"/>
              </a:rPr>
              <a:t>They are learning how to collectively help them </a:t>
            </a:r>
            <a:r>
              <a:rPr lang="en-US" sz="1200" b="1" kern="1200" dirty="0">
                <a:solidFill>
                  <a:schemeClr val="tx1"/>
                </a:solidFill>
                <a:effectLst/>
                <a:latin typeface="+mn-lt"/>
                <a:ea typeface="+mn-ea"/>
                <a:cs typeface="+mn-cs"/>
              </a:rPr>
              <a:t>get ahead</a:t>
            </a:r>
            <a:r>
              <a:rPr lang="en-US" sz="1200" kern="1200" dirty="0">
                <a:solidFill>
                  <a:schemeClr val="tx1"/>
                </a:solidFill>
                <a:effectLst/>
                <a:latin typeface="+mn-lt"/>
                <a:ea typeface="+mn-ea"/>
                <a:cs typeface="+mn-cs"/>
              </a:rPr>
              <a:t> to a better quality of life and brighter future.  (F</a:t>
            </a:r>
            <a:r>
              <a:rPr lang="en-US" dirty="0"/>
              <a:t>or further learning about this, see </a:t>
            </a:r>
            <a:r>
              <a:rPr lang="en-US" i="1" dirty="0"/>
              <a:t>The Power of Collaborative Solutions </a:t>
            </a:r>
            <a:r>
              <a:rPr lang="en-US" dirty="0"/>
              <a:t>by Tom Wolff)</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Social Service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indent="-171450">
              <a:buFont typeface="Arial" panose="020B0604020202020204" pitchFamily="34" charset="0"/>
              <a:buChar char="•"/>
            </a:pPr>
            <a:r>
              <a:rPr lang="en-US" dirty="0"/>
              <a:t>Helping agencies are </a:t>
            </a:r>
            <a:r>
              <a:rPr lang="en-US" sz="1200" kern="1200" dirty="0">
                <a:solidFill>
                  <a:schemeClr val="tx1"/>
                </a:solidFill>
                <a:effectLst/>
                <a:latin typeface="+mn-lt"/>
                <a:ea typeface="+mn-ea"/>
                <a:cs typeface="+mn-cs"/>
              </a:rPr>
              <a:t>disconnected and don’t talk to each other; fostering a fragmented and limited service delivery system.</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Fragmented service delivery causes wasteful duplication of services and efforts; resulting in a dysfunctional referral system that frustrates and discourages people.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People see agency services as a short-term transactional process. “You need something. I’ve got it…maybe.”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Services can be perceived as a </a:t>
            </a:r>
            <a:r>
              <a:rPr lang="en-US" sz="1200" i="1" kern="1200" dirty="0">
                <a:solidFill>
                  <a:schemeClr val="tx1"/>
                </a:solidFill>
                <a:effectLst/>
                <a:latin typeface="+mn-lt"/>
                <a:ea typeface="+mn-ea"/>
                <a:cs typeface="+mn-cs"/>
              </a:rPr>
              <a:t>handout</a:t>
            </a:r>
            <a:r>
              <a:rPr lang="en-US" sz="1200" kern="1200" dirty="0">
                <a:solidFill>
                  <a:schemeClr val="tx1"/>
                </a:solidFill>
                <a:effectLst/>
                <a:latin typeface="+mn-lt"/>
                <a:ea typeface="+mn-ea"/>
                <a:cs typeface="+mn-cs"/>
              </a:rPr>
              <a:t> or something just meant to help people </a:t>
            </a:r>
            <a:r>
              <a:rPr lang="en-US" sz="1200" i="1" kern="1200" dirty="0">
                <a:solidFill>
                  <a:schemeClr val="tx1"/>
                </a:solidFill>
                <a:effectLst/>
                <a:latin typeface="+mn-lt"/>
                <a:ea typeface="+mn-ea"/>
                <a:cs typeface="+mn-cs"/>
              </a:rPr>
              <a:t>get by</a:t>
            </a:r>
            <a:r>
              <a:rPr lang="en-US" sz="1200" kern="1200" dirty="0">
                <a:solidFill>
                  <a:schemeClr val="tx1"/>
                </a:solidFill>
                <a:effectLst/>
                <a:latin typeface="+mn-lt"/>
                <a:ea typeface="+mn-ea"/>
                <a:cs typeface="+mn-cs"/>
              </a:rPr>
              <a:t> for the moment.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Helping agencies work in isolation (silos) and compete for the greatest amount of credibility and independent impact.</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b="1" kern="1200" dirty="0">
                <a:solidFill>
                  <a:schemeClr val="tx1"/>
                </a:solidFill>
                <a:effectLst/>
                <a:latin typeface="+mn-lt"/>
                <a:ea typeface="+mn-ea"/>
                <a:cs typeface="+mn-cs"/>
              </a:rPr>
              <a:t>Social Change Model</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Helping agencies communicate and rely upon each other; fostering a well-connected and collaborative service delivery system.</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Well-connected service delivery streamlines coordinated efforts; creating a resourceful and effective referral system that encourages people and offers them hope.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People see agency services as a long-term transformational process. “Let’s make sure everyone is satisfied with the results”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Services are designed to be a </a:t>
            </a:r>
            <a:r>
              <a:rPr lang="en-US" sz="1200" i="1" kern="1200" dirty="0">
                <a:solidFill>
                  <a:schemeClr val="tx1"/>
                </a:solidFill>
                <a:effectLst/>
                <a:latin typeface="+mn-lt"/>
                <a:ea typeface="+mn-ea"/>
                <a:cs typeface="+mn-cs"/>
              </a:rPr>
              <a:t>hand up – </a:t>
            </a:r>
            <a:r>
              <a:rPr lang="en-US" sz="1200" kern="1200" dirty="0">
                <a:solidFill>
                  <a:schemeClr val="tx1"/>
                </a:solidFill>
                <a:effectLst/>
                <a:latin typeface="+mn-lt"/>
                <a:ea typeface="+mn-ea"/>
                <a:cs typeface="+mn-cs"/>
              </a:rPr>
              <a:t>an opportunity for</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people to </a:t>
            </a:r>
            <a:r>
              <a:rPr lang="en-US" sz="1200" i="1" kern="1200" dirty="0">
                <a:solidFill>
                  <a:schemeClr val="tx1"/>
                </a:solidFill>
                <a:effectLst/>
                <a:latin typeface="+mn-lt"/>
                <a:ea typeface="+mn-ea"/>
                <a:cs typeface="+mn-cs"/>
              </a:rPr>
              <a:t>get ahead</a:t>
            </a:r>
            <a:r>
              <a:rPr lang="en-US" sz="1200" kern="1200" dirty="0">
                <a:solidFill>
                  <a:schemeClr val="tx1"/>
                </a:solidFill>
                <a:effectLst/>
                <a:latin typeface="+mn-lt"/>
                <a:ea typeface="+mn-ea"/>
                <a:cs typeface="+mn-cs"/>
              </a:rPr>
              <a:t> to a better quality of life and brighter future.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Helping agencies work together more efficiently and effectively; co-creating evidenced-based solutions that drive collective impact.</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A “social change” model offers communities the chance to make a real and lasting difference in people’s lives.  The results can be amazing: people are better served, agencies are better informed, and communities are better engaged.</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92CD257-A41E-4D4F-A782-710341438E02}"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004014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“social change” model breathes new life into a community’s helping system by enabling all stakeholders to strengthen and maximize their collective caring power.</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Communities are learning that no one person, organization, or government agency has all the information, skills, or resources necessary to address complex community challenges, let alone develop effective sustainable solutions.  Many communities believe that now is the time for neighbors, churches, charities, businesses, elected officials, and others to come together to make sense of the changes that impact their community, better understand people’s needs, and implement long-term solutions through collective action.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Community leaders suggest that the way to move forward towards large-scale social change is for all community sectors to work together by engaging in strategic planning that supports innovation, invites broader civic participation, and allows collective impact to emerge.  Their first action is to find innovative ways to increase communication and connectivity among all agencies.  And, they must be able to broadly share best practices and make time to collaborate for the well-being of </a:t>
            </a:r>
            <a:r>
              <a:rPr lang="en-US" sz="1200" i="1" kern="1200" dirty="0">
                <a:solidFill>
                  <a:schemeClr val="tx1"/>
                </a:solidFill>
                <a:effectLst/>
                <a:latin typeface="+mn-lt"/>
                <a:ea typeface="+mn-ea"/>
                <a:cs typeface="+mn-cs"/>
              </a:rPr>
              <a:t>everyone</a:t>
            </a:r>
            <a:r>
              <a:rPr lang="en-US" sz="1200" kern="1200" dirty="0">
                <a:solidFill>
                  <a:schemeClr val="tx1"/>
                </a:solidFill>
                <a:effectLst/>
                <a:latin typeface="+mn-lt"/>
                <a:ea typeface="+mn-ea"/>
                <a:cs typeface="+mn-cs"/>
              </a:rPr>
              <a:t> in their communities.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Communities, that use Simon Solutions networking technology, soon realize that increased connectivity can help a “social change” model to emerge.  Networking improves communication between agencies and streamlines information-sharing, which benefits everyone.  Agencies make better-informed decisions as how to allocate limited resources where they are most needed.  And, they can work together more efficiently and effectively to address complex challenges by reducing duplication, increasing resourcefulness, and broadening their impact.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helping system that transforms into a “social change” model sets the stage for a more networked, collaborative, and comprehensive approach to transforming people’s lives.  Agencies, along with the people they serve, gain greater access to knowledge and resources, from across the community, that support social and economic well-being.  Any agency, or collectively with others, can now work closely with individuals and families – helping them to map-out a successful journey from crisis to sustainability.  This journey includes a “holistic” action plan with practical goals, learning opportunities, and resources that are tailored to each person’s hopes and dreams.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 person’s ability to “work the plan” is measurable, using our technology.  All assistance, referrals, and outcomes are monitored in real-time – making it easier for helping agencies to collectively track a person’s progress toward self-sustainability.  And if needed, agencies can suggest adjustments to the plan.  The goal is to make sure that people thrive; not just survive.</a:t>
            </a:r>
          </a:p>
          <a:p>
            <a:endParaRPr lang="en-US" dirty="0"/>
          </a:p>
        </p:txBody>
      </p:sp>
      <p:sp>
        <p:nvSpPr>
          <p:cNvPr id="4" name="Slide Number Placeholder 3"/>
          <p:cNvSpPr>
            <a:spLocks noGrp="1"/>
          </p:cNvSpPr>
          <p:nvPr>
            <p:ph type="sldNum" sz="quarter" idx="10"/>
          </p:nvPr>
        </p:nvSpPr>
        <p:spPr/>
        <p:txBody>
          <a:bodyPr/>
          <a:lstStyle/>
          <a:p>
            <a:fld id="{7646D50F-EF0E-44E3-AB61-C6511CB72BC1}" type="slidenum">
              <a:rPr lang="en-US" smtClean="0"/>
              <a:t>7</a:t>
            </a:fld>
            <a:endParaRPr lang="en-US" dirty="0"/>
          </a:p>
        </p:txBody>
      </p:sp>
    </p:spTree>
    <p:extLst>
      <p:ext uri="{BB962C8B-B14F-4D97-AF65-F5344CB8AC3E}">
        <p14:creationId xmlns:p14="http://schemas.microsoft.com/office/powerpoint/2010/main" val="2931656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innovative tools provide you and your community with a better way to find and coordinate resources.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It’s FASTER…what once took days, can now happen in minutes.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EASIER…you don’t have to call around.  Everything you need to know is right there on your PC or laptop, constantly updated in real-time.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It’s BROADER</a:t>
            </a:r>
            <a:r>
              <a:rPr lang="en-US" sz="1200" kern="1200" dirty="0">
                <a:solidFill>
                  <a:schemeClr val="tx1"/>
                </a:solidFill>
                <a:effectLst/>
                <a:latin typeface="+mn-lt"/>
                <a:ea typeface="+mn-ea"/>
                <a:cs typeface="+mn-cs"/>
              </a:rPr>
              <a:t>…you can now tap into an abundant, but often unrecognized, wealth of local community resources.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 wonderful opportunity to create the most caring, community-minded, and empowering “resource network” that your city, and its surrounding areas, have ever seen.  A network that clearly demonstrates to residents and funding sources that your public, private, and social community sectors are working together for common good and greater impact.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you are doing this by aligning an abundant wealth of local knowledge, resources, and resolve to build stronger families, create vibrant healthy neighborhoods, and tackle tough community challenges with powerful collective action.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92CD257-A41E-4D4F-A782-710341438E02}"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527192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People</a:t>
            </a:r>
            <a:r>
              <a:rPr lang="en-US" b="1" baseline="0" dirty="0">
                <a:latin typeface="+mn-lt"/>
              </a:rPr>
              <a:t> are better served</a:t>
            </a:r>
            <a:br>
              <a:rPr lang="en-US" b="1" baseline="0" dirty="0">
                <a:latin typeface="+mn-lt"/>
              </a:rPr>
            </a:br>
            <a:endParaRPr lang="en-US" b="1" baseline="0" dirty="0">
              <a:latin typeface="+mn-lt"/>
            </a:endParaRPr>
          </a:p>
          <a:p>
            <a:pPr marL="171450" indent="-171450">
              <a:buFont typeface="Arial" panose="020B0604020202020204" pitchFamily="34" charset="0"/>
              <a:buChar char="•"/>
            </a:pPr>
            <a:r>
              <a:rPr lang="en-US" i="1" baseline="0" dirty="0">
                <a:latin typeface="+mn-lt"/>
              </a:rPr>
              <a:t>Stronger Safety Net </a:t>
            </a:r>
            <a:r>
              <a:rPr lang="en-US" baseline="0" dirty="0">
                <a:latin typeface="+mn-lt"/>
              </a:rPr>
              <a:t>–</a:t>
            </a:r>
            <a:r>
              <a:rPr lang="en-US" sz="1200" dirty="0">
                <a:effectLst/>
                <a:latin typeface="+mn-lt"/>
                <a:ea typeface="Calibri"/>
                <a:cs typeface="Times New Roman"/>
              </a:rPr>
              <a:t>we assist helping agencies, throughout the community, in creating a “well-connected” care network for emergency relief and long-term recovery.  One that keeps individuals and families from falling through the cracks, and quickly connects them with the care they need.</a:t>
            </a:r>
            <a:br>
              <a:rPr lang="en-US" sz="1200" dirty="0">
                <a:effectLst/>
                <a:latin typeface="+mn-lt"/>
                <a:ea typeface="Calibri"/>
                <a:cs typeface="Times New Roman"/>
              </a:rPr>
            </a:br>
            <a:endParaRPr lang="en-US" baseline="0" dirty="0">
              <a:latin typeface="+mn-lt"/>
            </a:endParaRPr>
          </a:p>
          <a:p>
            <a:pPr marL="171450" indent="-171450">
              <a:buFont typeface="Arial" panose="020B0604020202020204" pitchFamily="34" charset="0"/>
              <a:buChar char="•"/>
            </a:pPr>
            <a:r>
              <a:rPr lang="en-US" sz="1200" b="0" i="1" kern="1200" dirty="0">
                <a:solidFill>
                  <a:schemeClr val="tx1"/>
                </a:solidFill>
                <a:effectLst/>
                <a:latin typeface="+mn-lt"/>
                <a:ea typeface="MS PGothic" pitchFamily="34" charset="-128"/>
                <a:cs typeface="+mn-cs"/>
              </a:rPr>
              <a:t>Responsive Service Delivery </a:t>
            </a:r>
            <a:r>
              <a:rPr lang="en-US" sz="1200" kern="1200" dirty="0">
                <a:solidFill>
                  <a:schemeClr val="tx1"/>
                </a:solidFill>
                <a:effectLst/>
                <a:latin typeface="+mn-lt"/>
                <a:ea typeface="MS PGothic" pitchFamily="34" charset="-128"/>
                <a:cs typeface="+mn-cs"/>
              </a:rPr>
              <a:t>– </a:t>
            </a:r>
            <a:r>
              <a:rPr lang="en-US" sz="1200" kern="1200" dirty="0">
                <a:solidFill>
                  <a:schemeClr val="tx1"/>
                </a:solidFill>
                <a:effectLst/>
                <a:latin typeface="+mn-lt"/>
                <a:ea typeface="+mn-ea"/>
                <a:cs typeface="+mn-cs"/>
              </a:rPr>
              <a:t>we make it easier and faster for helping agencies to communicate with each other in real-time and quickly mobilize resources for people in need.  Agencies, and people they serve, gain greater access to knowledge and resources, from across the entire community, which support social and economic well-being.</a:t>
            </a:r>
            <a:br>
              <a:rPr lang="en-US" baseline="0" dirty="0">
                <a:latin typeface="+mn-lt"/>
              </a:rPr>
            </a:br>
            <a:endParaRPr lang="en-US" baseline="0" dirty="0">
              <a:latin typeface="+mn-lt"/>
            </a:endParaRPr>
          </a:p>
          <a:p>
            <a:pPr marL="171450" indent="-171450">
              <a:buFont typeface="Arial" panose="020B0604020202020204" pitchFamily="34" charset="0"/>
              <a:buChar char="•"/>
            </a:pPr>
            <a:r>
              <a:rPr lang="en-US" i="1" baseline="0" dirty="0">
                <a:latin typeface="+mn-lt"/>
              </a:rPr>
              <a:t>Continuum of Care </a:t>
            </a:r>
            <a:r>
              <a:rPr lang="en-US" baseline="0" dirty="0">
                <a:latin typeface="+mn-lt"/>
              </a:rPr>
              <a:t>– </a:t>
            </a:r>
            <a:r>
              <a:rPr lang="en-US" sz="1200" kern="1200" dirty="0">
                <a:solidFill>
                  <a:schemeClr val="tx1"/>
                </a:solidFill>
                <a:effectLst/>
                <a:latin typeface="+mn-lt"/>
                <a:ea typeface="+mn-ea"/>
                <a:cs typeface="+mn-cs"/>
              </a:rPr>
              <a:t>we provide helping agencies with simple-to-use tools that advance a more caring, customized, and comprehensive approach to transforming people’s lives.  These empowerment tools help guide and monitor people’s successful progress from crisis to sustainability.</a:t>
            </a:r>
            <a:br>
              <a:rPr lang="en-US" sz="1200" kern="1200" dirty="0">
                <a:solidFill>
                  <a:schemeClr val="tx1"/>
                </a:solidFill>
                <a:effectLst/>
                <a:latin typeface="+mn-lt"/>
                <a:ea typeface="+mn-ea"/>
                <a:cs typeface="+mn-cs"/>
              </a:rPr>
            </a:br>
            <a:endParaRPr lang="en-US" baseline="0" dirty="0"/>
          </a:p>
          <a:p>
            <a:pPr marL="0" indent="0">
              <a:buFont typeface="Arial" panose="020B0604020202020204" pitchFamily="34" charset="0"/>
              <a:buNone/>
            </a:pPr>
            <a:r>
              <a:rPr lang="en-US" b="1" baseline="0" dirty="0"/>
              <a:t>Helping agencies are better informed</a:t>
            </a:r>
            <a:br>
              <a:rPr lang="en-US" b="1" baseline="0" dirty="0"/>
            </a:br>
            <a:endParaRPr lang="en-US" b="1" baseline="0" dirty="0"/>
          </a:p>
          <a:p>
            <a:pPr marL="171450" indent="-171450">
              <a:buFont typeface="Arial" panose="020B0604020202020204" pitchFamily="34" charset="0"/>
              <a:buChar char="•"/>
            </a:pPr>
            <a:r>
              <a:rPr lang="en-US" i="1" baseline="0" dirty="0"/>
              <a:t>Informed Decision-making </a:t>
            </a:r>
            <a:r>
              <a:rPr lang="en-US" baseline="0" dirty="0"/>
              <a:t>– </a:t>
            </a:r>
            <a:r>
              <a:rPr lang="en-US" sz="1200" kern="1200" dirty="0">
                <a:solidFill>
                  <a:schemeClr val="tx1"/>
                </a:solidFill>
                <a:effectLst/>
                <a:latin typeface="+mn-lt"/>
                <a:ea typeface="+mn-ea"/>
                <a:cs typeface="+mn-cs"/>
              </a:rPr>
              <a:t>our HIPAA-driven, client management systems enable helping agencies to make better informed decisions for allocating limited resources where they are most needed.  Our simple and customizable features also streamline intake, assessments, and referrals – all in real-time.</a:t>
            </a:r>
            <a:br>
              <a:rPr lang="en-US" sz="1200" kern="1200" dirty="0">
                <a:solidFill>
                  <a:schemeClr val="tx1"/>
                </a:solidFill>
                <a:effectLst/>
                <a:latin typeface="+mn-lt"/>
                <a:ea typeface="+mn-ea"/>
                <a:cs typeface="+mn-cs"/>
              </a:rPr>
            </a:br>
            <a:endParaRPr lang="en-US" baseline="0" dirty="0"/>
          </a:p>
          <a:p>
            <a:pPr marL="171450" indent="-171450">
              <a:buFont typeface="Arial" panose="020B0604020202020204" pitchFamily="34" charset="0"/>
              <a:buChar char="•"/>
            </a:pPr>
            <a:r>
              <a:rPr lang="en-US" i="1" baseline="0" dirty="0"/>
              <a:t>Reduced Duplication </a:t>
            </a:r>
            <a:r>
              <a:rPr lang="en-US" baseline="0" dirty="0"/>
              <a:t>– </a:t>
            </a:r>
            <a:r>
              <a:rPr lang="en-US" sz="1200" kern="1200" dirty="0">
                <a:solidFill>
                  <a:schemeClr val="tx1"/>
                </a:solidFill>
                <a:effectLst/>
                <a:latin typeface="+mn-lt"/>
                <a:ea typeface="+mn-ea"/>
                <a:cs typeface="+mn-cs"/>
              </a:rPr>
              <a:t>our networking tools track how people are being served by other agencies, making it easier for agencies to collectively coordinate appropriate assistance.  This increases accountability and supports more efficient and effective ways to serve individuals and families that are facing hardship.</a:t>
            </a:r>
            <a:br>
              <a:rPr lang="en-US" sz="1200" kern="1200" dirty="0">
                <a:solidFill>
                  <a:schemeClr val="tx1"/>
                </a:solidFill>
                <a:effectLst/>
                <a:latin typeface="+mn-lt"/>
                <a:ea typeface="+mn-ea"/>
                <a:cs typeface="+mn-cs"/>
              </a:rPr>
            </a:br>
            <a:endParaRPr lang="en-US" baseline="0" dirty="0"/>
          </a:p>
          <a:p>
            <a:pPr marL="171450" indent="-171450">
              <a:buFont typeface="Arial" panose="020B0604020202020204" pitchFamily="34" charset="0"/>
              <a:buChar char="•"/>
            </a:pPr>
            <a:r>
              <a:rPr lang="en-US" i="1" baseline="0" dirty="0"/>
              <a:t>Increased Funding </a:t>
            </a:r>
            <a:r>
              <a:rPr lang="en-US" baseline="0" dirty="0"/>
              <a:t>– </a:t>
            </a:r>
            <a:r>
              <a:rPr lang="en-US" sz="1200" kern="1200" dirty="0">
                <a:solidFill>
                  <a:schemeClr val="tx1"/>
                </a:solidFill>
                <a:effectLst/>
                <a:latin typeface="+mn-lt"/>
                <a:ea typeface="+mn-ea"/>
                <a:cs typeface="+mn-cs"/>
              </a:rPr>
              <a:t>our solutions give donors and other funders peace of mind in knowing that the right resources are getting into the right hands, at the right time.  In many communities, data-driven decision-making and collaboration have increased funding from local citizens, foundations, and government.</a:t>
            </a:r>
            <a:br>
              <a:rPr lang="en-US" sz="1200" kern="1200" dirty="0">
                <a:solidFill>
                  <a:schemeClr val="tx1"/>
                </a:solidFill>
                <a:effectLst/>
                <a:latin typeface="+mn-lt"/>
                <a:ea typeface="+mn-ea"/>
                <a:cs typeface="+mn-cs"/>
              </a:rPr>
            </a:br>
            <a:endParaRPr lang="en-US" baseline="0" dirty="0"/>
          </a:p>
          <a:p>
            <a:pPr marL="0" indent="0">
              <a:buFont typeface="Arial" panose="020B0604020202020204" pitchFamily="34" charset="0"/>
              <a:buNone/>
            </a:pPr>
            <a:r>
              <a:rPr lang="en-US" b="1" baseline="0" dirty="0"/>
              <a:t>Communities are better engaged</a:t>
            </a:r>
            <a:br>
              <a:rPr lang="en-US" b="1" baseline="0" dirty="0"/>
            </a:br>
            <a:endParaRPr lang="en-US" b="1" baseline="0" dirty="0"/>
          </a:p>
          <a:p>
            <a:pPr marL="171450" indent="-171450">
              <a:buFont typeface="Arial" panose="020B0604020202020204" pitchFamily="34" charset="0"/>
              <a:buChar char="•"/>
            </a:pPr>
            <a:r>
              <a:rPr lang="en-US" i="1" baseline="0" dirty="0"/>
              <a:t>Improved Cooperation </a:t>
            </a:r>
            <a:r>
              <a:rPr lang="en-US" baseline="0" dirty="0"/>
              <a:t>– </a:t>
            </a:r>
            <a:r>
              <a:rPr lang="en-US" sz="1200" kern="1200" dirty="0">
                <a:solidFill>
                  <a:schemeClr val="tx1"/>
                </a:solidFill>
                <a:effectLst/>
                <a:latin typeface="+mn-lt"/>
                <a:ea typeface="+mn-ea"/>
                <a:cs typeface="+mn-cs"/>
              </a:rPr>
              <a:t>all helping agencies (nonprofit, church, food bank, healthcare, and government) are better able to work together for common good and greater outcomes.  Communities are more aware and responsive to people’s needs and gaps in service that need attention.</a:t>
            </a:r>
            <a:br>
              <a:rPr lang="en-US" sz="1200" kern="1200" dirty="0">
                <a:solidFill>
                  <a:schemeClr val="tx1"/>
                </a:solidFill>
                <a:effectLst/>
                <a:latin typeface="+mn-lt"/>
                <a:ea typeface="+mn-ea"/>
                <a:cs typeface="+mn-cs"/>
              </a:rPr>
            </a:br>
            <a:endParaRPr lang="en-US" baseline="0" dirty="0"/>
          </a:p>
          <a:p>
            <a:pPr marL="171450" indent="-171450">
              <a:buFont typeface="Arial" panose="020B0604020202020204" pitchFamily="34" charset="0"/>
              <a:buChar char="•"/>
            </a:pPr>
            <a:r>
              <a:rPr lang="en-US" i="1" baseline="0" dirty="0"/>
              <a:t>Data-driven Collaboration </a:t>
            </a:r>
            <a:r>
              <a:rPr lang="en-US" baseline="0" dirty="0"/>
              <a:t>– </a:t>
            </a:r>
            <a:r>
              <a:rPr lang="en-US" sz="1200" kern="1200" dirty="0">
                <a:solidFill>
                  <a:schemeClr val="tx1"/>
                </a:solidFill>
                <a:effectLst/>
                <a:latin typeface="+mn-lt"/>
                <a:ea typeface="+mn-ea"/>
                <a:cs typeface="+mn-cs"/>
              </a:rPr>
              <a:t>we provide care networks with big data analysis systems that measure engagement and outcomes at individual, organizational, and community levels.  Oftentimes, our systems have supported and advanced the work of multi-sector collaboratives that drive innovation, best practices, and sustainable solutions.</a:t>
            </a:r>
            <a:br>
              <a:rPr lang="en-US" baseline="0" dirty="0"/>
            </a:br>
            <a:endParaRPr lang="en-US" baseline="0" dirty="0"/>
          </a:p>
          <a:p>
            <a:pPr marL="171450" indent="-171450">
              <a:buFont typeface="Arial" panose="020B0604020202020204" pitchFamily="34" charset="0"/>
              <a:buChar char="•"/>
            </a:pPr>
            <a:r>
              <a:rPr lang="en-US" i="1" baseline="0" dirty="0"/>
              <a:t>Collective Impact </a:t>
            </a:r>
            <a:r>
              <a:rPr lang="en-US" baseline="0" dirty="0"/>
              <a:t>– </a:t>
            </a:r>
            <a:r>
              <a:rPr lang="en-US" sz="1200" kern="1200" dirty="0">
                <a:solidFill>
                  <a:schemeClr val="tx1"/>
                </a:solidFill>
                <a:effectLst/>
                <a:latin typeface="+mn-lt"/>
                <a:ea typeface="+mn-ea"/>
                <a:cs typeface="+mn-cs"/>
              </a:rPr>
              <a:t>our solutions help “jump start” and support partnerships that strive to address complex community challenges.  Communities can strengthen and mobilize their collective caring power by becoming more resourceful; using what they have, to create what they need.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92CD257-A41E-4D4F-A782-710341438E02}"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431815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448896"/>
      </p:ext>
    </p:extLst>
  </p:cSld>
  <p:clrMapOvr>
    <a:masterClrMapping/>
  </p:clrMapOvr>
  <p:transition>
    <p:cut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71600"/>
            <a:ext cx="7772400" cy="487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549275" y="6324600"/>
            <a:ext cx="6384925" cy="457200"/>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315200" y="6324600"/>
            <a:ext cx="1371600" cy="457200"/>
          </a:xfrm>
          <a:prstGeom prst="rect">
            <a:avLst/>
          </a:prstGeom>
        </p:spPr>
        <p:txBody>
          <a:bodyPr/>
          <a:lstStyle/>
          <a:p>
            <a:fld id="{6FC28644-9995-4B06-A5A3-EC056524F896}" type="slidenum">
              <a:rPr lang="en-US" smtClean="0">
                <a:solidFill>
                  <a:prstClr val="black">
                    <a:tint val="75000"/>
                  </a:prstClr>
                </a:solidFill>
              </a:rPr>
              <a:pPr/>
              <a:t>‹#›</a:t>
            </a:fld>
            <a:endParaRPr lang="en-US" dirty="0">
              <a:solidFill>
                <a:prstClr val="black">
                  <a:tint val="75000"/>
                </a:prstClr>
              </a:solidFill>
            </a:endParaRPr>
          </a:p>
        </p:txBody>
      </p:sp>
      <p:sp>
        <p:nvSpPr>
          <p:cNvPr id="7" name="Rectangle 7"/>
          <p:cNvSpPr txBox="1">
            <a:spLocks noChangeArrowheads="1"/>
          </p:cNvSpPr>
          <p:nvPr userDrawn="1"/>
        </p:nvSpPr>
        <p:spPr bwMode="auto">
          <a:xfrm>
            <a:off x="529399" y="6331228"/>
            <a:ext cx="6384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900" b="1" kern="1200">
                <a:solidFill>
                  <a:srgbClr val="777777"/>
                </a:solidFill>
                <a:latin typeface="Arial" charset="0"/>
                <a:ea typeface="+mn-ea"/>
                <a:cs typeface="+mn-cs"/>
              </a:defRPr>
            </a:lvl1pPr>
            <a:lvl2pPr marL="457200" algn="ctr" rtl="0" fontAlgn="base">
              <a:spcBef>
                <a:spcPct val="0"/>
              </a:spcBef>
              <a:spcAft>
                <a:spcPct val="0"/>
              </a:spcAft>
              <a:defRPr sz="1200" kern="1200">
                <a:solidFill>
                  <a:srgbClr val="003399"/>
                </a:solidFill>
                <a:latin typeface="Arial" charset="0"/>
                <a:ea typeface="+mn-ea"/>
                <a:cs typeface="+mn-cs"/>
              </a:defRPr>
            </a:lvl2pPr>
            <a:lvl3pPr marL="914400" algn="ctr" rtl="0" fontAlgn="base">
              <a:spcBef>
                <a:spcPct val="0"/>
              </a:spcBef>
              <a:spcAft>
                <a:spcPct val="0"/>
              </a:spcAft>
              <a:defRPr sz="1200" kern="1200">
                <a:solidFill>
                  <a:srgbClr val="003399"/>
                </a:solidFill>
                <a:latin typeface="Arial" charset="0"/>
                <a:ea typeface="+mn-ea"/>
                <a:cs typeface="+mn-cs"/>
              </a:defRPr>
            </a:lvl3pPr>
            <a:lvl4pPr marL="1371600" algn="ctr" rtl="0" fontAlgn="base">
              <a:spcBef>
                <a:spcPct val="0"/>
              </a:spcBef>
              <a:spcAft>
                <a:spcPct val="0"/>
              </a:spcAft>
              <a:defRPr sz="1200" kern="1200">
                <a:solidFill>
                  <a:srgbClr val="003399"/>
                </a:solidFill>
                <a:latin typeface="Arial" charset="0"/>
                <a:ea typeface="+mn-ea"/>
                <a:cs typeface="+mn-cs"/>
              </a:defRPr>
            </a:lvl4pPr>
            <a:lvl5pPr marL="1828800" algn="ctr" rtl="0" fontAlgn="base">
              <a:spcBef>
                <a:spcPct val="0"/>
              </a:spcBef>
              <a:spcAft>
                <a:spcPct val="0"/>
              </a:spcAft>
              <a:defRPr sz="1200" kern="1200">
                <a:solidFill>
                  <a:srgbClr val="003399"/>
                </a:solidFill>
                <a:latin typeface="Arial" charset="0"/>
                <a:ea typeface="+mn-ea"/>
                <a:cs typeface="+mn-cs"/>
              </a:defRPr>
            </a:lvl5pPr>
            <a:lvl6pPr marL="2286000" algn="l" defTabSz="914400" rtl="0" eaLnBrk="1" latinLnBrk="0" hangingPunct="1">
              <a:defRPr sz="1200" kern="1200">
                <a:solidFill>
                  <a:srgbClr val="003399"/>
                </a:solidFill>
                <a:latin typeface="Arial" charset="0"/>
                <a:ea typeface="+mn-ea"/>
                <a:cs typeface="+mn-cs"/>
              </a:defRPr>
            </a:lvl6pPr>
            <a:lvl7pPr marL="2743200" algn="l" defTabSz="914400" rtl="0" eaLnBrk="1" latinLnBrk="0" hangingPunct="1">
              <a:defRPr sz="1200" kern="1200">
                <a:solidFill>
                  <a:srgbClr val="003399"/>
                </a:solidFill>
                <a:latin typeface="Arial" charset="0"/>
                <a:ea typeface="+mn-ea"/>
                <a:cs typeface="+mn-cs"/>
              </a:defRPr>
            </a:lvl7pPr>
            <a:lvl8pPr marL="3200400" algn="l" defTabSz="914400" rtl="0" eaLnBrk="1" latinLnBrk="0" hangingPunct="1">
              <a:defRPr sz="1200" kern="1200">
                <a:solidFill>
                  <a:srgbClr val="003399"/>
                </a:solidFill>
                <a:latin typeface="Arial" charset="0"/>
                <a:ea typeface="+mn-ea"/>
                <a:cs typeface="+mn-cs"/>
              </a:defRPr>
            </a:lvl8pPr>
            <a:lvl9pPr marL="3657600" algn="l" defTabSz="914400" rtl="0" eaLnBrk="1" latinLnBrk="0" hangingPunct="1">
              <a:defRPr sz="1200" kern="1200">
                <a:solidFill>
                  <a:srgbClr val="003399"/>
                </a:solidFill>
                <a:latin typeface="Arial" charset="0"/>
                <a:ea typeface="+mn-ea"/>
                <a:cs typeface="+mn-cs"/>
              </a:defRPr>
            </a:lvl9pPr>
          </a:lstStyle>
          <a:p>
            <a:pPr defTabSz="914400">
              <a:defRPr/>
            </a:pPr>
            <a:r>
              <a:rPr lang="en-US" dirty="0"/>
              <a:t>© 2011 Simon Solutions Inc. </a:t>
            </a:r>
          </a:p>
        </p:txBody>
      </p:sp>
    </p:spTree>
    <p:extLst>
      <p:ext uri="{BB962C8B-B14F-4D97-AF65-F5344CB8AC3E}">
        <p14:creationId xmlns:p14="http://schemas.microsoft.com/office/powerpoint/2010/main" val="4257294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30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577222"/>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6610906"/>
      </p:ext>
    </p:extLst>
  </p:cSld>
  <p:clrMapOvr>
    <a:masterClrMapping/>
  </p:clrMapOvr>
  <p:transition>
    <p:cut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3_Title and Content">
    <p:bg>
      <p:bgPr shadeToTitle="1">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853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72029"/>
      </p:ext>
    </p:extLst>
  </p:cSld>
  <p:clrMapOvr>
    <a:masterClrMapping/>
  </p:clrMapOvr>
  <p:transition>
    <p:cut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lgn="ctr" defTabSz="914400"/>
            <a:fld id="{CB4E5303-C2EB-42DC-A6E9-700862D71BB8}" type="datetimeFigureOut">
              <a:rPr lang="en-US">
                <a:solidFill>
                  <a:srgbClr val="003399"/>
                </a:solidFill>
                <a:latin typeface="Arial" charset="0"/>
              </a:rPr>
              <a:pPr algn="ctr" defTabSz="914400"/>
              <a:t>10/4/2017</a:t>
            </a:fld>
            <a:endParaRPr lang="en-US" dirty="0">
              <a:solidFill>
                <a:srgbClr val="003399"/>
              </a:solidFill>
              <a:latin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lgn="ctr" defTabSz="914400"/>
            <a:endParaRPr lang="en-US" dirty="0">
              <a:solidFill>
                <a:srgbClr val="003399"/>
              </a:solidFill>
              <a:latin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ctr" defTabSz="914400"/>
            <a:fld id="{78C9FED6-5643-491D-A880-49ECC1D2F6FF}" type="slidenum">
              <a:rPr lang="en-US">
                <a:solidFill>
                  <a:srgbClr val="003399"/>
                </a:solidFill>
                <a:latin typeface="Arial" charset="0"/>
              </a:rPr>
              <a:pPr algn="ctr" defTabSz="914400"/>
              <a:t>‹#›</a:t>
            </a:fld>
            <a:endParaRPr lang="en-US" dirty="0">
              <a:solidFill>
                <a:srgbClr val="003399"/>
              </a:solidFill>
              <a:latin typeface="Arial" charset="0"/>
            </a:endParaRPr>
          </a:p>
        </p:txBody>
      </p:sp>
    </p:spTree>
    <p:extLst>
      <p:ext uri="{BB962C8B-B14F-4D97-AF65-F5344CB8AC3E}">
        <p14:creationId xmlns:p14="http://schemas.microsoft.com/office/powerpoint/2010/main" val="1544947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3102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86988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0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369681"/>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095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43FF159-4FD9-4C57-96CE-89B1AAEE7C5B}" type="datetimeFigureOut">
              <a:rPr lang="en-US" smtClean="0"/>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BF66C6-FBD0-45C9-8F53-91DEA28BCCC6}" type="slidenum">
              <a:rPr lang="en-US" smtClean="0"/>
              <a:t>‹#›</a:t>
            </a:fld>
            <a:endParaRPr lang="en-US" dirty="0"/>
          </a:p>
        </p:txBody>
      </p:sp>
    </p:spTree>
    <p:extLst>
      <p:ext uri="{BB962C8B-B14F-4D97-AF65-F5344CB8AC3E}">
        <p14:creationId xmlns:p14="http://schemas.microsoft.com/office/powerpoint/2010/main" val="1014615101"/>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3FF159-4FD9-4C57-96CE-89B1AAEE7C5B}" type="datetimeFigureOut">
              <a:rPr lang="en-US" smtClean="0"/>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BF66C6-FBD0-45C9-8F53-91DEA28BCCC6}" type="slidenum">
              <a:rPr lang="en-US" smtClean="0"/>
              <a:t>‹#›</a:t>
            </a:fld>
            <a:endParaRPr lang="en-US" dirty="0"/>
          </a:p>
        </p:txBody>
      </p:sp>
    </p:spTree>
    <p:extLst>
      <p:ext uri="{BB962C8B-B14F-4D97-AF65-F5344CB8AC3E}">
        <p14:creationId xmlns:p14="http://schemas.microsoft.com/office/powerpoint/2010/main" val="2835674315"/>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t">
    <p:bg>
      <p:bgPr shadeToTitle="1">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98461"/>
      </p:ext>
    </p:extLst>
  </p:cSld>
  <p:clrMapOvr>
    <a:masterClrMapping/>
  </p:clrMapOvr>
  <p:transition>
    <p:cut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3FF159-4FD9-4C57-96CE-89B1AAEE7C5B}" type="datetimeFigureOut">
              <a:rPr lang="en-US" smtClean="0"/>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BF66C6-FBD0-45C9-8F53-91DEA28BCCC6}" type="slidenum">
              <a:rPr lang="en-US" smtClean="0"/>
              <a:t>‹#›</a:t>
            </a:fld>
            <a:endParaRPr lang="en-US" dirty="0"/>
          </a:p>
        </p:txBody>
      </p:sp>
    </p:spTree>
    <p:extLst>
      <p:ext uri="{BB962C8B-B14F-4D97-AF65-F5344CB8AC3E}">
        <p14:creationId xmlns:p14="http://schemas.microsoft.com/office/powerpoint/2010/main" val="2071698491"/>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3FF159-4FD9-4C57-96CE-89B1AAEE7C5B}" type="datetimeFigureOut">
              <a:rPr lang="en-US" smtClean="0"/>
              <a:t>10/4/2017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BF66C6-FBD0-45C9-8F53-91DEA28BCCC6}" type="slidenum">
              <a:rPr lang="en-US" smtClean="0"/>
              <a:t>‹#›</a:t>
            </a:fld>
            <a:endParaRPr lang="en-US" dirty="0"/>
          </a:p>
        </p:txBody>
      </p:sp>
    </p:spTree>
    <p:extLst>
      <p:ext uri="{BB962C8B-B14F-4D97-AF65-F5344CB8AC3E}">
        <p14:creationId xmlns:p14="http://schemas.microsoft.com/office/powerpoint/2010/main" val="3439921168"/>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3FF159-4FD9-4C57-96CE-89B1AAEE7C5B}" type="datetimeFigureOut">
              <a:rPr lang="en-US" smtClean="0"/>
              <a:t>10/4/2017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4BF66C6-FBD0-45C9-8F53-91DEA28BCCC6}" type="slidenum">
              <a:rPr lang="en-US" smtClean="0"/>
              <a:t>‹#›</a:t>
            </a:fld>
            <a:endParaRPr lang="en-US" dirty="0"/>
          </a:p>
        </p:txBody>
      </p:sp>
    </p:spTree>
    <p:extLst>
      <p:ext uri="{BB962C8B-B14F-4D97-AF65-F5344CB8AC3E}">
        <p14:creationId xmlns:p14="http://schemas.microsoft.com/office/powerpoint/2010/main" val="3784062195"/>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3FF159-4FD9-4C57-96CE-89B1AAEE7C5B}" type="datetimeFigureOut">
              <a:rPr lang="en-US" smtClean="0"/>
              <a:t>10/4/2017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4BF66C6-FBD0-45C9-8F53-91DEA28BCCC6}" type="slidenum">
              <a:rPr lang="en-US" smtClean="0"/>
              <a:t>‹#›</a:t>
            </a:fld>
            <a:endParaRPr lang="en-US" dirty="0"/>
          </a:p>
        </p:txBody>
      </p:sp>
    </p:spTree>
    <p:extLst>
      <p:ext uri="{BB962C8B-B14F-4D97-AF65-F5344CB8AC3E}">
        <p14:creationId xmlns:p14="http://schemas.microsoft.com/office/powerpoint/2010/main" val="835374194"/>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3FF159-4FD9-4C57-96CE-89B1AAEE7C5B}" type="datetimeFigureOut">
              <a:rPr lang="en-US" smtClean="0"/>
              <a:t>10/4/2017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4BF66C6-FBD0-45C9-8F53-91DEA28BCCC6}" type="slidenum">
              <a:rPr lang="en-US" smtClean="0"/>
              <a:t>‹#›</a:t>
            </a:fld>
            <a:endParaRPr lang="en-US" dirty="0"/>
          </a:p>
        </p:txBody>
      </p:sp>
    </p:spTree>
    <p:extLst>
      <p:ext uri="{BB962C8B-B14F-4D97-AF65-F5344CB8AC3E}">
        <p14:creationId xmlns:p14="http://schemas.microsoft.com/office/powerpoint/2010/main" val="16477788"/>
      </p:ext>
    </p:extLst>
  </p:cSld>
  <p:clrMapOvr>
    <a:masterClrMapping/>
  </p:clrMapOvr>
  <p:transition>
    <p:cut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43FF159-4FD9-4C57-96CE-89B1AAEE7C5B}" type="datetimeFigureOut">
              <a:rPr lang="en-US" smtClean="0"/>
              <a:t>10/4/2017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BF66C6-FBD0-45C9-8F53-91DEA28BCCC6}" type="slidenum">
              <a:rPr lang="en-US" smtClean="0"/>
              <a:t>‹#›</a:t>
            </a:fld>
            <a:endParaRPr lang="en-US" dirty="0"/>
          </a:p>
        </p:txBody>
      </p:sp>
    </p:spTree>
    <p:extLst>
      <p:ext uri="{BB962C8B-B14F-4D97-AF65-F5344CB8AC3E}">
        <p14:creationId xmlns:p14="http://schemas.microsoft.com/office/powerpoint/2010/main" val="566433910"/>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43FF159-4FD9-4C57-96CE-89B1AAEE7C5B}" type="datetimeFigureOut">
              <a:rPr lang="en-US" smtClean="0"/>
              <a:t>10/4/2017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4BF66C6-FBD0-45C9-8F53-91DEA28BCCC6}" type="slidenum">
              <a:rPr lang="en-US" smtClean="0"/>
              <a:t>‹#›</a:t>
            </a:fld>
            <a:endParaRPr lang="en-US" dirty="0"/>
          </a:p>
        </p:txBody>
      </p:sp>
    </p:spTree>
    <p:extLst>
      <p:ext uri="{BB962C8B-B14F-4D97-AF65-F5344CB8AC3E}">
        <p14:creationId xmlns:p14="http://schemas.microsoft.com/office/powerpoint/2010/main" val="3487109338"/>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3FF159-4FD9-4C57-96CE-89B1AAEE7C5B}" type="datetimeFigureOut">
              <a:rPr lang="en-US" smtClean="0"/>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BF66C6-FBD0-45C9-8F53-91DEA28BCCC6}" type="slidenum">
              <a:rPr lang="en-US" smtClean="0"/>
              <a:t>‹#›</a:t>
            </a:fld>
            <a:endParaRPr lang="en-US" dirty="0"/>
          </a:p>
        </p:txBody>
      </p:sp>
    </p:spTree>
    <p:extLst>
      <p:ext uri="{BB962C8B-B14F-4D97-AF65-F5344CB8AC3E}">
        <p14:creationId xmlns:p14="http://schemas.microsoft.com/office/powerpoint/2010/main" val="2709254958"/>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3FF159-4FD9-4C57-96CE-89B1AAEE7C5B}" type="datetimeFigureOut">
              <a:rPr lang="en-US" smtClean="0"/>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4BF66C6-FBD0-45C9-8F53-91DEA28BCCC6}" type="slidenum">
              <a:rPr lang="en-US" smtClean="0"/>
              <a:t>‹#›</a:t>
            </a:fld>
            <a:endParaRPr lang="en-US" dirty="0"/>
          </a:p>
        </p:txBody>
      </p:sp>
    </p:spTree>
    <p:extLst>
      <p:ext uri="{BB962C8B-B14F-4D97-AF65-F5344CB8AC3E}">
        <p14:creationId xmlns:p14="http://schemas.microsoft.com/office/powerpoint/2010/main" val="3744565561"/>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564524"/>
      </p:ext>
    </p:extLst>
  </p:cSld>
  <p:clrMapOvr>
    <a:masterClrMapping/>
  </p:clrMapOvr>
  <p:transition>
    <p:cut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64586"/>
      </p:ext>
    </p:extLst>
  </p:cSld>
  <p:clrMapOvr>
    <a:masterClrMapping/>
  </p:clrMapOvr>
  <p:transition>
    <p:cut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1576977"/>
      </p:ext>
    </p:extLst>
  </p:cSld>
  <p:clrMapOvr>
    <a:masterClrMapping/>
  </p:clrMapOvr>
  <p:transition>
    <p:cut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780654"/>
      </p:ext>
    </p:extLst>
  </p:cSld>
  <p:clrMapOvr>
    <a:masterClrMapping/>
  </p:clrMapOvr>
  <p:transition>
    <p:cut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141254"/>
      </p:ext>
    </p:extLst>
  </p:cSld>
  <p:clrMapOvr>
    <a:masterClrMapping/>
  </p:clrMapOvr>
  <p:transition>
    <p:cut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639917"/>
      </p:ext>
    </p:extLst>
  </p:cSld>
  <p:clrMapOvr>
    <a:masterClrMapping/>
  </p:clrMapOvr>
  <p:transition>
    <p:cut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Title and Content">
    <p:bg>
      <p:bgPr shadeToTitle="1">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854378"/>
      </p:ext>
    </p:extLst>
  </p:cSld>
  <p:clrMapOvr>
    <a:masterClrMapping/>
  </p:clrMapOvr>
  <p:transition>
    <p:cut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Title and Content">
    <p:bg>
      <p:bgPr shadeToTitle="1">
        <a:solidFill>
          <a:schemeClr val="bg1"/>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ftr" sz="quarter" idx="10"/>
          </p:nvPr>
        </p:nvSpPr>
        <p:spPr>
          <a:xfrm>
            <a:off x="549275" y="6324600"/>
            <a:ext cx="6384925" cy="457200"/>
          </a:xfrm>
          <a:prstGeom prst="rect">
            <a:avLst/>
          </a:prstGeom>
          <a:ln/>
        </p:spPr>
        <p:txBody>
          <a:bodyPr/>
          <a:lstStyle>
            <a:lvl1pPr>
              <a:defRPr/>
            </a:lvl1pPr>
          </a:lstStyle>
          <a:p>
            <a:pPr defTabSz="914400" fontAlgn="auto">
              <a:spcBef>
                <a:spcPts val="0"/>
              </a:spcBef>
              <a:spcAft>
                <a:spcPts val="0"/>
              </a:spcAft>
              <a:defRPr/>
            </a:pPr>
            <a:endParaRPr lang="en-US" dirty="0">
              <a:solidFill>
                <a:prstClr val="black"/>
              </a:solidFill>
              <a:latin typeface="Calibri"/>
            </a:endParaRPr>
          </a:p>
        </p:txBody>
      </p:sp>
      <p:sp>
        <p:nvSpPr>
          <p:cNvPr id="5" name="Rectangle 8"/>
          <p:cNvSpPr>
            <a:spLocks noGrp="1" noChangeArrowheads="1"/>
          </p:cNvSpPr>
          <p:nvPr>
            <p:ph type="sldNum" sz="quarter" idx="11"/>
          </p:nvPr>
        </p:nvSpPr>
        <p:spPr>
          <a:xfrm>
            <a:off x="8318500" y="6477001"/>
            <a:ext cx="431800" cy="228600"/>
          </a:xfrm>
          <a:prstGeom prst="rect">
            <a:avLst/>
          </a:prstGeom>
          <a:ln/>
        </p:spPr>
        <p:txBody>
          <a:bodyPr/>
          <a:lstStyle>
            <a:lvl1pPr>
              <a:defRPr/>
            </a:lvl1pPr>
          </a:lstStyle>
          <a:p>
            <a:pPr defTabSz="914400" fontAlgn="auto">
              <a:spcBef>
                <a:spcPts val="0"/>
              </a:spcBef>
              <a:spcAft>
                <a:spcPts val="0"/>
              </a:spcAft>
              <a:defRPr/>
            </a:pPr>
            <a:fld id="{0BED819C-B9BD-430F-85AA-4A7F16622F4B}" type="slidenum">
              <a:rPr lang="en-US">
                <a:solidFill>
                  <a:prstClr val="black"/>
                </a:solidFill>
                <a:latin typeface="Calibri"/>
              </a:rPr>
              <a:pPr defTabSz="914400" fontAlgn="auto">
                <a:spcBef>
                  <a:spcPts val="0"/>
                </a:spcBef>
                <a:spcAft>
                  <a:spcPts val="0"/>
                </a:spcAft>
                <a:defRPr/>
              </a:pPr>
              <a:t>‹#›</a:t>
            </a:fld>
            <a:endParaRPr lang="en-US" dirty="0">
              <a:solidFill>
                <a:prstClr val="black"/>
              </a:solidFill>
              <a:latin typeface="Calibri"/>
            </a:endParaRPr>
          </a:p>
        </p:txBody>
      </p:sp>
    </p:spTree>
    <p:extLst>
      <p:ext uri="{BB962C8B-B14F-4D97-AF65-F5344CB8AC3E}">
        <p14:creationId xmlns:p14="http://schemas.microsoft.com/office/powerpoint/2010/main" val="1890554327"/>
      </p:ext>
    </p:extLst>
  </p:cSld>
  <p:clrMapOvr>
    <a:masterClrMapping/>
  </p:clrMapOvr>
  <p:transition>
    <p:cut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924800" cy="5638800"/>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549275" y="6324600"/>
            <a:ext cx="6384925" cy="457200"/>
          </a:xfrm>
          <a:prstGeom prst="rect">
            <a:avLst/>
          </a:prstGeom>
        </p:spPr>
        <p:txBody>
          <a:bodyPr/>
          <a:lstStyle/>
          <a:p>
            <a:pPr defTabSz="914400" fontAlgn="auto">
              <a:spcBef>
                <a:spcPts val="0"/>
              </a:spcBef>
              <a:spcAft>
                <a:spcPts val="0"/>
              </a:spcAft>
              <a:defRPr/>
            </a:pPr>
            <a:endParaRPr lang="en-US" dirty="0">
              <a:solidFill>
                <a:prstClr val="black"/>
              </a:solidFill>
              <a:latin typeface="Calibri"/>
            </a:endParaRPr>
          </a:p>
        </p:txBody>
      </p:sp>
      <p:sp>
        <p:nvSpPr>
          <p:cNvPr id="4" name="Slide Number Placeholder 3"/>
          <p:cNvSpPr>
            <a:spLocks noGrp="1"/>
          </p:cNvSpPr>
          <p:nvPr>
            <p:ph type="sldNum" sz="quarter" idx="11"/>
          </p:nvPr>
        </p:nvSpPr>
        <p:spPr>
          <a:xfrm>
            <a:off x="8318500" y="6477001"/>
            <a:ext cx="431800" cy="228600"/>
          </a:xfrm>
          <a:prstGeom prst="rect">
            <a:avLst/>
          </a:prstGeom>
        </p:spPr>
        <p:txBody>
          <a:bodyPr/>
          <a:lstStyle/>
          <a:p>
            <a:pPr defTabSz="914400" fontAlgn="auto">
              <a:spcBef>
                <a:spcPts val="0"/>
              </a:spcBef>
              <a:spcAft>
                <a:spcPts val="0"/>
              </a:spcAft>
              <a:defRPr/>
            </a:pPr>
            <a:fld id="{465FC6AF-6CB9-49D3-9CAB-6AF86E00C96D}" type="slidenum">
              <a:rPr lang="en-US" smtClean="0">
                <a:solidFill>
                  <a:prstClr val="black"/>
                </a:solidFill>
                <a:latin typeface="Calibri"/>
              </a:rPr>
              <a:pPr defTabSz="914400" fontAlgn="auto">
                <a:spcBef>
                  <a:spcPts val="0"/>
                </a:spcBef>
                <a:spcAft>
                  <a:spcPts val="0"/>
                </a:spcAft>
                <a:defRPr/>
              </a:pPr>
              <a:t>‹#›</a:t>
            </a:fld>
            <a:endParaRPr lang="en-US" dirty="0">
              <a:solidFill>
                <a:prstClr val="black"/>
              </a:solidFill>
              <a:latin typeface="Calibri"/>
            </a:endParaRPr>
          </a:p>
        </p:txBody>
      </p:sp>
    </p:spTree>
    <p:extLst>
      <p:ext uri="{BB962C8B-B14F-4D97-AF65-F5344CB8AC3E}">
        <p14:creationId xmlns:p14="http://schemas.microsoft.com/office/powerpoint/2010/main" val="2620675680"/>
      </p:ext>
    </p:extLst>
  </p:cSld>
  <p:clrMapOvr>
    <a:masterClrMapping/>
  </p:clrMapOvr>
  <p:transition>
    <p:cut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pPr algn="ctr" defTabSz="914400"/>
            <a:endParaRPr lang="en-US" sz="1200" dirty="0">
              <a:solidFill>
                <a:prstClr val="black">
                  <a:tint val="75000"/>
                </a:prstClr>
              </a:solidFill>
              <a:latin typeface="Arial" charset="0"/>
            </a:endParaRPr>
          </a:p>
        </p:txBody>
      </p:sp>
      <p:sp>
        <p:nvSpPr>
          <p:cNvPr id="5" name="Footer Placeholder 4"/>
          <p:cNvSpPr>
            <a:spLocks noGrp="1"/>
          </p:cNvSpPr>
          <p:nvPr>
            <p:ph type="ftr" sz="quarter" idx="11"/>
          </p:nvPr>
        </p:nvSpPr>
        <p:spPr>
          <a:xfrm>
            <a:off x="549275" y="6324600"/>
            <a:ext cx="6384925" cy="457200"/>
          </a:xfrm>
          <a:prstGeom prst="rect">
            <a:avLst/>
          </a:prstGeom>
        </p:spPr>
        <p:txBody>
          <a:bodyPr/>
          <a:lstStyle/>
          <a:p>
            <a:pPr defTabSz="914400"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a:xfrm>
            <a:off x="8318500" y="6477001"/>
            <a:ext cx="431800" cy="228600"/>
          </a:xfrm>
          <a:prstGeom prst="rect">
            <a:avLst/>
          </a:prstGeom>
        </p:spPr>
        <p:txBody>
          <a:bodyPr/>
          <a:lstStyle>
            <a:lvl1pPr>
              <a:defRPr sz="800"/>
            </a:lvl1pPr>
          </a:lstStyle>
          <a:p>
            <a:pPr defTabSz="914400" fontAlgn="auto">
              <a:spcBef>
                <a:spcPts val="0"/>
              </a:spcBef>
              <a:spcAft>
                <a:spcPts val="0"/>
              </a:spcAft>
            </a:pPr>
            <a:fld id="{6FC28644-9995-4B06-A5A3-EC056524F896}" type="slidenum">
              <a:rPr lang="en-US" smtClean="0">
                <a:solidFill>
                  <a:prstClr val="black">
                    <a:tint val="75000"/>
                  </a:prstClr>
                </a:solidFill>
                <a:latin typeface="Calibri"/>
              </a:rPr>
              <a:pPr defTabSz="914400"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71144945"/>
      </p:ext>
    </p:extLst>
  </p:cSld>
  <p:clrMapOvr>
    <a:masterClrMapping/>
  </p:clrMapOvr>
  <p:transition>
    <p:cut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924800" cy="5638800"/>
          </a:xfrm>
          <a:prstGeom prst="rect">
            <a:avLst/>
          </a:prstGeom>
        </p:spPr>
        <p:txBody>
          <a:bodyPr/>
          <a:lstStyle/>
          <a:p>
            <a:r>
              <a:rPr lang="en-US"/>
              <a:t>Click to edit Master title style</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lgn="ctr" defTabSz="914400"/>
            <a:endParaRPr lang="en-US" sz="1200" dirty="0">
              <a:solidFill>
                <a:prstClr val="black">
                  <a:tint val="75000"/>
                </a:prstClr>
              </a:solidFill>
              <a:latin typeface="Arial" charset="0"/>
            </a:endParaRPr>
          </a:p>
        </p:txBody>
      </p:sp>
      <p:sp>
        <p:nvSpPr>
          <p:cNvPr id="6" name="Footer Placeholder 5"/>
          <p:cNvSpPr>
            <a:spLocks noGrp="1"/>
          </p:cNvSpPr>
          <p:nvPr>
            <p:ph type="ftr" sz="quarter" idx="11"/>
          </p:nvPr>
        </p:nvSpPr>
        <p:spPr>
          <a:xfrm>
            <a:off x="549275" y="6324600"/>
            <a:ext cx="6384925" cy="457200"/>
          </a:xfrm>
          <a:prstGeom prst="rect">
            <a:avLst/>
          </a:prstGeom>
        </p:spPr>
        <p:txBody>
          <a:bodyPr/>
          <a:lstStyle/>
          <a:p>
            <a:pPr defTabSz="914400" fontAlgn="auto">
              <a:spcBef>
                <a:spcPts val="0"/>
              </a:spcBef>
              <a:spcAft>
                <a:spcPts val="0"/>
              </a:spcAft>
            </a:pP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a:xfrm>
            <a:off x="8318500" y="6477001"/>
            <a:ext cx="431800" cy="228600"/>
          </a:xfrm>
          <a:prstGeom prst="rect">
            <a:avLst/>
          </a:prstGeom>
        </p:spPr>
        <p:txBody>
          <a:bodyPr/>
          <a:lstStyle/>
          <a:p>
            <a:pPr defTabSz="914400" fontAlgn="auto">
              <a:spcBef>
                <a:spcPts val="0"/>
              </a:spcBef>
              <a:spcAft>
                <a:spcPts val="0"/>
              </a:spcAft>
            </a:pPr>
            <a:fld id="{6FC28644-9995-4B06-A5A3-EC056524F896}" type="slidenum">
              <a:rPr lang="en-US" smtClean="0">
                <a:solidFill>
                  <a:prstClr val="black">
                    <a:tint val="75000"/>
                  </a:prstClr>
                </a:solidFill>
                <a:latin typeface="Calibri"/>
              </a:rPr>
              <a:pPr defTabSz="914400"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12374689"/>
      </p:ext>
    </p:extLst>
  </p:cSld>
  <p:clrMapOvr>
    <a:masterClrMapping/>
  </p:clrMapOvr>
  <p:transition>
    <p:cut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318500" y="6477001"/>
            <a:ext cx="431800" cy="228600"/>
          </a:xfrm>
          <a:prstGeom prst="rect">
            <a:avLst/>
          </a:prstGeom>
        </p:spPr>
        <p:txBody>
          <a:bodyPr/>
          <a:lstStyle>
            <a:lvl1pPr>
              <a:defRPr/>
            </a:lvl1pPr>
          </a:lstStyle>
          <a:p>
            <a:pPr defTabSz="914400" fontAlgn="auto">
              <a:spcBef>
                <a:spcPts val="0"/>
              </a:spcBef>
              <a:spcAft>
                <a:spcPts val="0"/>
              </a:spcAft>
              <a:defRPr/>
            </a:pPr>
            <a:fld id="{4E689E1D-A37F-48C2-8270-AD316EE8661E}" type="slidenum">
              <a:rPr lang="en-US">
                <a:solidFill>
                  <a:prstClr val="black"/>
                </a:solidFill>
                <a:latin typeface="Calibri"/>
              </a:rPr>
              <a:pPr defTabSz="914400" fontAlgn="auto">
                <a:spcBef>
                  <a:spcPts val="0"/>
                </a:spcBef>
                <a:spcAft>
                  <a:spcPts val="0"/>
                </a:spcAft>
                <a:defRPr/>
              </a:pPr>
              <a:t>‹#›</a:t>
            </a:fld>
            <a:endParaRPr lang="en-US" dirty="0">
              <a:solidFill>
                <a:prstClr val="black"/>
              </a:solidFill>
              <a:latin typeface="Calibri"/>
            </a:endParaRPr>
          </a:p>
        </p:txBody>
      </p:sp>
    </p:spTree>
    <p:extLst>
      <p:ext uri="{BB962C8B-B14F-4D97-AF65-F5344CB8AC3E}">
        <p14:creationId xmlns:p14="http://schemas.microsoft.com/office/powerpoint/2010/main" val="929541614"/>
      </p:ext>
    </p:extLst>
  </p:cSld>
  <p:clrMapOvr>
    <a:masterClrMapping/>
  </p:clrMapOvr>
  <p:transition>
    <p:cut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8320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Content">
    <p:bg>
      <p:bgPr>
        <a:gradFill rotWithShape="0">
          <a:gsLst>
            <a:gs pos="0">
              <a:srgbClr val="5E9EFF"/>
            </a:gs>
            <a:gs pos="39999">
              <a:srgbClr val="85C2FF"/>
            </a:gs>
            <a:gs pos="70000">
              <a:srgbClr val="C4D6EB"/>
            </a:gs>
            <a:gs pos="100000">
              <a:srgbClr val="FFEBFA"/>
            </a:gs>
          </a:gsLst>
          <a:lin ang="162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131831"/>
      </p:ext>
    </p:extLst>
  </p:cSld>
  <p:clrMapOvr>
    <a:masterClrMapping/>
  </p:clrMapOvr>
  <p:transition>
    <p:cut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901888"/>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905786"/>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737713"/>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996778"/>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bg1"/>
        </a:solidFill>
        <a:effectLst/>
      </p:bgPr>
    </p:bg>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xfrm>
            <a:off x="549275" y="6324600"/>
            <a:ext cx="6384925" cy="457200"/>
          </a:xfrm>
          <a:prstGeom prst="rect">
            <a:avLst/>
          </a:prstGeom>
        </p:spPr>
        <p:txBody>
          <a:bodyPr/>
          <a:lstStyle>
            <a:lvl1pPr>
              <a:defRPr/>
            </a:lvl1pPr>
          </a:lstStyle>
          <a:p>
            <a:pPr defTabSz="914400">
              <a:defRPr/>
            </a:pPr>
            <a:endParaRPr lang="en-US" dirty="0">
              <a:solidFill>
                <a:prstClr val="black"/>
              </a:solidFill>
              <a:latin typeface="Calibri"/>
              <a:cs typeface="Arial" charset="0"/>
            </a:endParaRPr>
          </a:p>
        </p:txBody>
      </p:sp>
      <p:sp>
        <p:nvSpPr>
          <p:cNvPr id="3" name="Rectangle 8"/>
          <p:cNvSpPr>
            <a:spLocks noGrp="1" noChangeArrowheads="1"/>
          </p:cNvSpPr>
          <p:nvPr>
            <p:ph type="sldNum" sz="quarter" idx="11"/>
          </p:nvPr>
        </p:nvSpPr>
        <p:spPr>
          <a:xfrm>
            <a:off x="8196263" y="6477000"/>
            <a:ext cx="554037" cy="228600"/>
          </a:xfrm>
          <a:prstGeom prst="rect">
            <a:avLst/>
          </a:prstGeom>
        </p:spPr>
        <p:txBody>
          <a:bodyPr/>
          <a:lstStyle>
            <a:lvl1pPr>
              <a:defRPr/>
            </a:lvl1pPr>
          </a:lstStyle>
          <a:p>
            <a:pPr defTabSz="914400">
              <a:defRPr/>
            </a:pPr>
            <a:fld id="{5CCB5044-6EDF-47A1-9796-3EB56A0E4BA6}" type="slidenum">
              <a:rPr lang="en-US">
                <a:solidFill>
                  <a:prstClr val="black"/>
                </a:solidFill>
                <a:latin typeface="Calibri"/>
                <a:cs typeface="Arial" charset="0"/>
              </a:rPr>
              <a:pPr defTabSz="914400">
                <a:defRPr/>
              </a:pPr>
              <a:t>‹#›</a:t>
            </a:fld>
            <a:endParaRPr lang="en-US" dirty="0">
              <a:solidFill>
                <a:prstClr val="black"/>
              </a:solidFill>
              <a:latin typeface="Calibri"/>
              <a:cs typeface="Arial" charset="0"/>
            </a:endParaRPr>
          </a:p>
        </p:txBody>
      </p:sp>
    </p:spTree>
    <p:extLst>
      <p:ext uri="{BB962C8B-B14F-4D97-AF65-F5344CB8AC3E}">
        <p14:creationId xmlns:p14="http://schemas.microsoft.com/office/powerpoint/2010/main" val="3474791772"/>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81_Title Slid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947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8922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82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4660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Title and Content">
    <p:bg>
      <p:bgPr shadeToTitle="1">
        <a:solidFill>
          <a:schemeClr val="bg1"/>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ftr" sz="quarter" idx="10"/>
          </p:nvPr>
        </p:nvSpPr>
        <p:spPr>
          <a:xfrm>
            <a:off x="549275" y="6324600"/>
            <a:ext cx="6384925" cy="457200"/>
          </a:xfrm>
          <a:prstGeom prst="rect">
            <a:avLst/>
          </a:prstGeom>
          <a:ln/>
        </p:spPr>
        <p:txBody>
          <a:bodyPr/>
          <a:lstStyle>
            <a:lvl1pPr>
              <a:defRPr/>
            </a:lvl1pPr>
          </a:lstStyle>
          <a:p>
            <a:pPr>
              <a:defRPr/>
            </a:pPr>
            <a:r>
              <a:rPr lang="en-US" dirty="0"/>
              <a:t>© 2011 Simon Solutions Inc. </a:t>
            </a:r>
          </a:p>
        </p:txBody>
      </p:sp>
      <p:sp>
        <p:nvSpPr>
          <p:cNvPr id="5" name="Rectangle 8"/>
          <p:cNvSpPr>
            <a:spLocks noGrp="1" noChangeArrowheads="1"/>
          </p:cNvSpPr>
          <p:nvPr>
            <p:ph type="sldNum" sz="quarter" idx="11"/>
          </p:nvPr>
        </p:nvSpPr>
        <p:spPr>
          <a:xfrm>
            <a:off x="7315200" y="6324600"/>
            <a:ext cx="1371600" cy="457200"/>
          </a:xfrm>
          <a:prstGeom prst="rect">
            <a:avLst/>
          </a:prstGeom>
          <a:ln/>
        </p:spPr>
        <p:txBody>
          <a:bodyPr/>
          <a:lstStyle>
            <a:lvl1pPr>
              <a:defRPr/>
            </a:lvl1pPr>
          </a:lstStyle>
          <a:p>
            <a:pPr>
              <a:defRPr/>
            </a:pPr>
            <a:fld id="{0BED819C-B9BD-430F-85AA-4A7F16622F4B}" type="slidenum">
              <a:rPr lang="en-US"/>
              <a:pPr>
                <a:defRPr/>
              </a:pPr>
              <a:t>‹#›</a:t>
            </a:fld>
            <a:endParaRPr lang="en-US" dirty="0"/>
          </a:p>
        </p:txBody>
      </p:sp>
    </p:spTree>
    <p:extLst>
      <p:ext uri="{BB962C8B-B14F-4D97-AF65-F5344CB8AC3E}">
        <p14:creationId xmlns:p14="http://schemas.microsoft.com/office/powerpoint/2010/main" val="2618716511"/>
      </p:ext>
    </p:extLst>
  </p:cSld>
  <p:clrMapOvr>
    <a:masterClrMapping/>
  </p:clrMapOvr>
  <p:transition>
    <p:cut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611634"/>
      </p:ext>
    </p:extLst>
  </p:cSld>
  <p:clrMapOvr>
    <a:masterClrMapping/>
  </p:clrMapOvr>
  <p:transition>
    <p:cut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924800" cy="5638800"/>
          </a:xfrm>
          <a:prstGeom prst="rect">
            <a:avLst/>
          </a:prstGeom>
        </p:spPr>
        <p:txBody>
          <a:bodyPr/>
          <a:lstStyle/>
          <a:p>
            <a:r>
              <a:rPr lang="en-US" dirty="0"/>
              <a:t>Click to edit Master title style</a:t>
            </a:r>
          </a:p>
        </p:txBody>
      </p:sp>
      <p:sp>
        <p:nvSpPr>
          <p:cNvPr id="3" name="Footer Placeholder 2"/>
          <p:cNvSpPr>
            <a:spLocks noGrp="1"/>
          </p:cNvSpPr>
          <p:nvPr>
            <p:ph type="ftr" sz="quarter" idx="10"/>
          </p:nvPr>
        </p:nvSpPr>
        <p:spPr>
          <a:xfrm>
            <a:off x="549275" y="6324600"/>
            <a:ext cx="6384925" cy="457200"/>
          </a:xfrm>
          <a:prstGeom prst="rect">
            <a:avLst/>
          </a:prstGeom>
        </p:spPr>
        <p:txBody>
          <a:bodyPr/>
          <a:lstStyle/>
          <a:p>
            <a:pPr>
              <a:defRPr/>
            </a:pPr>
            <a:r>
              <a:rPr lang="en-US" dirty="0"/>
              <a:t>© 2011 Simon Solutions Inc. </a:t>
            </a:r>
          </a:p>
        </p:txBody>
      </p:sp>
      <p:sp>
        <p:nvSpPr>
          <p:cNvPr id="4" name="Slide Number Placeholder 3"/>
          <p:cNvSpPr>
            <a:spLocks noGrp="1"/>
          </p:cNvSpPr>
          <p:nvPr>
            <p:ph type="sldNum" sz="quarter" idx="11"/>
          </p:nvPr>
        </p:nvSpPr>
        <p:spPr>
          <a:xfrm>
            <a:off x="7315200" y="6324600"/>
            <a:ext cx="1371600" cy="457200"/>
          </a:xfrm>
          <a:prstGeom prst="rect">
            <a:avLst/>
          </a:prstGeom>
        </p:spPr>
        <p:txBody>
          <a:bodyPr/>
          <a:lstStyle/>
          <a:p>
            <a:pPr>
              <a:defRPr/>
            </a:pPr>
            <a:fld id="{465FC6AF-6CB9-49D3-9CAB-6AF86E00C96D}" type="slidenum">
              <a:rPr lang="en-US" smtClean="0"/>
              <a:pPr>
                <a:defRPr/>
              </a:pPr>
              <a:t>‹#›</a:t>
            </a:fld>
            <a:endParaRPr lang="en-US" dirty="0"/>
          </a:p>
        </p:txBody>
      </p:sp>
    </p:spTree>
    <p:extLst>
      <p:ext uri="{BB962C8B-B14F-4D97-AF65-F5344CB8AC3E}">
        <p14:creationId xmlns:p14="http://schemas.microsoft.com/office/powerpoint/2010/main" val="589701279"/>
      </p:ext>
    </p:extLst>
  </p:cSld>
  <p:clrMapOvr>
    <a:masterClrMapping/>
  </p:clrMapOvr>
  <p:transition>
    <p:cut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71600"/>
            <a:ext cx="7772400" cy="487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549275" y="6324600"/>
            <a:ext cx="6384925" cy="457200"/>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315200" y="6324600"/>
            <a:ext cx="1371600" cy="457200"/>
          </a:xfrm>
          <a:prstGeom prst="rect">
            <a:avLst/>
          </a:prstGeom>
        </p:spPr>
        <p:txBody>
          <a:bodyPr/>
          <a:lstStyle/>
          <a:p>
            <a:fld id="{6FC28644-9995-4B06-A5A3-EC056524F896}" type="slidenum">
              <a:rPr lang="en-US" smtClean="0">
                <a:solidFill>
                  <a:prstClr val="black">
                    <a:tint val="75000"/>
                  </a:prstClr>
                </a:solidFill>
              </a:rPr>
              <a:pPr/>
              <a:t>‹#›</a:t>
            </a:fld>
            <a:endParaRPr lang="en-US" dirty="0">
              <a:solidFill>
                <a:prstClr val="black">
                  <a:tint val="75000"/>
                </a:prstClr>
              </a:solidFill>
            </a:endParaRPr>
          </a:p>
        </p:txBody>
      </p:sp>
      <p:sp>
        <p:nvSpPr>
          <p:cNvPr id="7" name="Rectangle 7"/>
          <p:cNvSpPr txBox="1">
            <a:spLocks noChangeArrowheads="1"/>
          </p:cNvSpPr>
          <p:nvPr userDrawn="1"/>
        </p:nvSpPr>
        <p:spPr bwMode="auto">
          <a:xfrm>
            <a:off x="529399" y="6331228"/>
            <a:ext cx="6384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900" b="1" kern="1200">
                <a:solidFill>
                  <a:srgbClr val="777777"/>
                </a:solidFill>
                <a:latin typeface="Arial" charset="0"/>
                <a:ea typeface="+mn-ea"/>
                <a:cs typeface="+mn-cs"/>
              </a:defRPr>
            </a:lvl1pPr>
            <a:lvl2pPr marL="457200" algn="ctr" rtl="0" fontAlgn="base">
              <a:spcBef>
                <a:spcPct val="0"/>
              </a:spcBef>
              <a:spcAft>
                <a:spcPct val="0"/>
              </a:spcAft>
              <a:defRPr sz="1200" kern="1200">
                <a:solidFill>
                  <a:srgbClr val="003399"/>
                </a:solidFill>
                <a:latin typeface="Arial" charset="0"/>
                <a:ea typeface="+mn-ea"/>
                <a:cs typeface="+mn-cs"/>
              </a:defRPr>
            </a:lvl2pPr>
            <a:lvl3pPr marL="914400" algn="ctr" rtl="0" fontAlgn="base">
              <a:spcBef>
                <a:spcPct val="0"/>
              </a:spcBef>
              <a:spcAft>
                <a:spcPct val="0"/>
              </a:spcAft>
              <a:defRPr sz="1200" kern="1200">
                <a:solidFill>
                  <a:srgbClr val="003399"/>
                </a:solidFill>
                <a:latin typeface="Arial" charset="0"/>
                <a:ea typeface="+mn-ea"/>
                <a:cs typeface="+mn-cs"/>
              </a:defRPr>
            </a:lvl3pPr>
            <a:lvl4pPr marL="1371600" algn="ctr" rtl="0" fontAlgn="base">
              <a:spcBef>
                <a:spcPct val="0"/>
              </a:spcBef>
              <a:spcAft>
                <a:spcPct val="0"/>
              </a:spcAft>
              <a:defRPr sz="1200" kern="1200">
                <a:solidFill>
                  <a:srgbClr val="003399"/>
                </a:solidFill>
                <a:latin typeface="Arial" charset="0"/>
                <a:ea typeface="+mn-ea"/>
                <a:cs typeface="+mn-cs"/>
              </a:defRPr>
            </a:lvl4pPr>
            <a:lvl5pPr marL="1828800" algn="ctr" rtl="0" fontAlgn="base">
              <a:spcBef>
                <a:spcPct val="0"/>
              </a:spcBef>
              <a:spcAft>
                <a:spcPct val="0"/>
              </a:spcAft>
              <a:defRPr sz="1200" kern="1200">
                <a:solidFill>
                  <a:srgbClr val="003399"/>
                </a:solidFill>
                <a:latin typeface="Arial" charset="0"/>
                <a:ea typeface="+mn-ea"/>
                <a:cs typeface="+mn-cs"/>
              </a:defRPr>
            </a:lvl5pPr>
            <a:lvl6pPr marL="2286000" algn="l" defTabSz="914400" rtl="0" eaLnBrk="1" latinLnBrk="0" hangingPunct="1">
              <a:defRPr sz="1200" kern="1200">
                <a:solidFill>
                  <a:srgbClr val="003399"/>
                </a:solidFill>
                <a:latin typeface="Arial" charset="0"/>
                <a:ea typeface="+mn-ea"/>
                <a:cs typeface="+mn-cs"/>
              </a:defRPr>
            </a:lvl6pPr>
            <a:lvl7pPr marL="2743200" algn="l" defTabSz="914400" rtl="0" eaLnBrk="1" latinLnBrk="0" hangingPunct="1">
              <a:defRPr sz="1200" kern="1200">
                <a:solidFill>
                  <a:srgbClr val="003399"/>
                </a:solidFill>
                <a:latin typeface="Arial" charset="0"/>
                <a:ea typeface="+mn-ea"/>
                <a:cs typeface="+mn-cs"/>
              </a:defRPr>
            </a:lvl7pPr>
            <a:lvl8pPr marL="3200400" algn="l" defTabSz="914400" rtl="0" eaLnBrk="1" latinLnBrk="0" hangingPunct="1">
              <a:defRPr sz="1200" kern="1200">
                <a:solidFill>
                  <a:srgbClr val="003399"/>
                </a:solidFill>
                <a:latin typeface="Arial" charset="0"/>
                <a:ea typeface="+mn-ea"/>
                <a:cs typeface="+mn-cs"/>
              </a:defRPr>
            </a:lvl8pPr>
            <a:lvl9pPr marL="3657600" algn="l" defTabSz="914400" rtl="0" eaLnBrk="1" latinLnBrk="0" hangingPunct="1">
              <a:defRPr sz="1200" kern="1200">
                <a:solidFill>
                  <a:srgbClr val="003399"/>
                </a:solidFill>
                <a:latin typeface="Arial" charset="0"/>
                <a:ea typeface="+mn-ea"/>
                <a:cs typeface="+mn-cs"/>
              </a:defRPr>
            </a:lvl9pPr>
          </a:lstStyle>
          <a:p>
            <a:pPr defTabSz="914400">
              <a:defRPr/>
            </a:pPr>
            <a:r>
              <a:rPr lang="en-US" dirty="0"/>
              <a:t>© 2011 Simon Solutions Inc. </a:t>
            </a:r>
          </a:p>
        </p:txBody>
      </p:sp>
    </p:spTree>
    <p:extLst>
      <p:ext uri="{BB962C8B-B14F-4D97-AF65-F5344CB8AC3E}">
        <p14:creationId xmlns:p14="http://schemas.microsoft.com/office/powerpoint/2010/main" val="36586669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5_Title and Content">
    <p:bg>
      <p:bgPr shadeToTitle="1">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7747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8521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8046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9_Title and Content">
    <p:bg>
      <p:bgPr>
        <a:solidFill>
          <a:schemeClr val="bg1"/>
        </a:solidFill>
        <a:effectLst/>
      </p:bgPr>
    </p:bg>
    <p:spTree>
      <p:nvGrpSpPr>
        <p:cNvPr id="1" name=""/>
        <p:cNvGrpSpPr/>
        <p:nvPr/>
      </p:nvGrpSpPr>
      <p:grpSpPr>
        <a:xfrm>
          <a:off x="0" y="0"/>
          <a:ext cx="0" cy="0"/>
          <a:chOff x="0" y="0"/>
          <a:chExt cx="0" cy="0"/>
        </a:xfrm>
      </p:grpSpPr>
      <p:pic>
        <p:nvPicPr>
          <p:cNvPr id="8" name="sky_loop_ver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5" y="-9525"/>
            <a:ext cx="1905266" cy="6858000"/>
          </a:xfrm>
          <a:prstGeom prst="rect">
            <a:avLst/>
          </a:prstGeom>
        </p:spPr>
      </p:pic>
    </p:spTree>
    <p:extLst>
      <p:ext uri="{BB962C8B-B14F-4D97-AF65-F5344CB8AC3E}">
        <p14:creationId xmlns:p14="http://schemas.microsoft.com/office/powerpoint/2010/main" val="2143404976"/>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0_Title and Content">
    <p:bg>
      <p:bgPr shadeToTitle="1">
        <a:solidFill>
          <a:schemeClr val="bg1"/>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ftr" sz="quarter" idx="10"/>
          </p:nvPr>
        </p:nvSpPr>
        <p:spPr>
          <a:xfrm>
            <a:off x="549275" y="6324600"/>
            <a:ext cx="6384925" cy="457200"/>
          </a:xfrm>
          <a:prstGeom prst="rect">
            <a:avLst/>
          </a:prstGeom>
          <a:ln/>
        </p:spPr>
        <p:txBody>
          <a:bodyPr/>
          <a:lstStyle>
            <a:lvl1pPr>
              <a:defRPr/>
            </a:lvl1pPr>
          </a:lstStyle>
          <a:p>
            <a:pPr>
              <a:defRPr/>
            </a:pPr>
            <a:endParaRPr lang="en-US" dirty="0">
              <a:solidFill>
                <a:prstClr val="black"/>
              </a:solidFill>
            </a:endParaRPr>
          </a:p>
        </p:txBody>
      </p:sp>
      <p:sp>
        <p:nvSpPr>
          <p:cNvPr id="5" name="Rectangle 8"/>
          <p:cNvSpPr>
            <a:spLocks noGrp="1" noChangeArrowheads="1"/>
          </p:cNvSpPr>
          <p:nvPr>
            <p:ph type="sldNum" sz="quarter" idx="11"/>
          </p:nvPr>
        </p:nvSpPr>
        <p:spPr>
          <a:xfrm>
            <a:off x="7315200" y="6324600"/>
            <a:ext cx="1371600" cy="457200"/>
          </a:xfrm>
          <a:prstGeom prst="rect">
            <a:avLst/>
          </a:prstGeom>
          <a:ln/>
        </p:spPr>
        <p:txBody>
          <a:bodyPr/>
          <a:lstStyle>
            <a:lvl1pPr>
              <a:defRPr/>
            </a:lvl1pPr>
          </a:lstStyle>
          <a:p>
            <a:pPr>
              <a:defRPr/>
            </a:pPr>
            <a:fld id="{0BED819C-B9BD-430F-85AA-4A7F16622F4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408572893"/>
      </p:ext>
    </p:extLst>
  </p:cSld>
  <p:clrMapOvr>
    <a:masterClrMapping/>
  </p:clrMapOvr>
  <p:transition>
    <p:cut thruBlk="1"/>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3124200" y="7559675"/>
            <a:ext cx="28956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1"/>
          </p:nvPr>
        </p:nvSpPr>
        <p:spPr>
          <a:xfrm>
            <a:off x="6553200" y="7559675"/>
            <a:ext cx="2133600" cy="365125"/>
          </a:xfrm>
          <a:prstGeom prst="rect">
            <a:avLst/>
          </a:prstGeom>
        </p:spPr>
        <p:txBody>
          <a:bodyPr/>
          <a:lstStyle/>
          <a:p>
            <a:fld id="{81582BD6-FC20-4557-852B-8433F8572D30}" type="slidenum">
              <a:rPr lang="en-US" smtClean="0">
                <a:solidFill>
                  <a:prstClr val="black"/>
                </a:solidFill>
              </a:rPr>
              <a:pPr/>
              <a:t>‹#›</a:t>
            </a:fld>
            <a:endParaRPr lang="en-US" dirty="0">
              <a:solidFill>
                <a:prstClr val="black"/>
              </a:solidFill>
            </a:endParaRPr>
          </a:p>
        </p:txBody>
      </p:sp>
      <p:sp>
        <p:nvSpPr>
          <p:cNvPr id="9" name="Content Placeholder 2"/>
          <p:cNvSpPr>
            <a:spLocks noGrp="1"/>
          </p:cNvSpPr>
          <p:nvPr>
            <p:ph sz="half" idx="1"/>
          </p:nvPr>
        </p:nvSpPr>
        <p:spPr>
          <a:xfrm>
            <a:off x="914400" y="4175125"/>
            <a:ext cx="2514597" cy="3352799"/>
          </a:xfrm>
          <a:prstGeom prst="rect">
            <a:avLst/>
          </a:prstGeo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3619498" y="4175125"/>
            <a:ext cx="2514597" cy="3352799"/>
          </a:xfrm>
          <a:prstGeom prst="rect">
            <a:avLst/>
          </a:prstGeo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6324596" y="4175125"/>
            <a:ext cx="2514597" cy="3352799"/>
          </a:xfrm>
          <a:prstGeom prst="rect">
            <a:avLst/>
          </a:prstGeo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914400" y="1660525"/>
            <a:ext cx="2514597" cy="25146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3619497" y="1660525"/>
            <a:ext cx="2514600" cy="25146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6324597" y="1660525"/>
            <a:ext cx="2514600" cy="25146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a:xfrm>
            <a:off x="2065961" y="163286"/>
            <a:ext cx="6553202" cy="5254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3201546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5308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Content">
    <p:bg>
      <p:bgPr shadeToTitle="1">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539225"/>
      </p:ext>
    </p:extLst>
  </p:cSld>
  <p:clrMapOvr>
    <a:masterClrMapping/>
  </p:clrMapOvr>
  <p:transition>
    <p:cut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250409"/>
      </p:ext>
    </p:extLst>
  </p:cSld>
  <p:clrMapOvr>
    <a:masterClrMapping/>
  </p:clrMapOvr>
  <p:transition>
    <p:cut thruBlk="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450658"/>
      </p:ext>
    </p:extLst>
  </p:cSld>
  <p:clrMapOvr>
    <a:masterClrMapping/>
  </p:clrMapOvr>
  <p:transition>
    <p:cut thruBlk="1"/>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pPr algn="ctr" fontAlgn="base">
              <a:spcBef>
                <a:spcPct val="0"/>
              </a:spcBef>
              <a:spcAft>
                <a:spcPct val="0"/>
              </a:spcAft>
            </a:pPr>
            <a:endParaRPr lang="en-US" sz="1200" dirty="0">
              <a:solidFill>
                <a:prstClr val="black">
                  <a:tint val="75000"/>
                </a:prstClr>
              </a:solidFill>
              <a:latin typeface="Arial" charset="0"/>
            </a:endParaRPr>
          </a:p>
        </p:txBody>
      </p:sp>
      <p:sp>
        <p:nvSpPr>
          <p:cNvPr id="5" name="Footer Placeholder 4"/>
          <p:cNvSpPr>
            <a:spLocks noGrp="1"/>
          </p:cNvSpPr>
          <p:nvPr>
            <p:ph type="ftr" sz="quarter" idx="11"/>
          </p:nvPr>
        </p:nvSpPr>
        <p:spPr>
          <a:xfrm>
            <a:off x="549275" y="6324600"/>
            <a:ext cx="6384925" cy="457200"/>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318500" y="6477001"/>
            <a:ext cx="431800" cy="228600"/>
          </a:xfrm>
          <a:prstGeom prst="rect">
            <a:avLst/>
          </a:prstGeom>
        </p:spPr>
        <p:txBody>
          <a:bodyPr/>
          <a:lstStyle>
            <a:lvl1pPr>
              <a:defRPr sz="800"/>
            </a:lvl1pPr>
          </a:lstStyle>
          <a:p>
            <a:fld id="{6FC28644-9995-4B06-A5A3-EC056524F89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317530"/>
      </p:ext>
    </p:extLst>
  </p:cSld>
  <p:clrMapOvr>
    <a:masterClrMapping/>
  </p:clrMapOvr>
  <p:transition>
    <p:cut thruBlk="1"/>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7_Content">
    <p:bg>
      <p:bgPr>
        <a:gradFill rotWithShape="0">
          <a:gsLst>
            <a:gs pos="0">
              <a:srgbClr val="5E9EFF"/>
            </a:gs>
            <a:gs pos="39999">
              <a:srgbClr val="85C2FF"/>
            </a:gs>
            <a:gs pos="70000">
              <a:srgbClr val="C4D6EB"/>
            </a:gs>
            <a:gs pos="100000">
              <a:srgbClr val="FFEBFA"/>
            </a:gs>
          </a:gsLst>
          <a:lin ang="16200000" scaled="1"/>
        </a:gradFill>
        <a:effectLst/>
      </p:bgPr>
    </p:bg>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xfrm>
            <a:off x="8318500" y="6477001"/>
            <a:ext cx="431800" cy="228600"/>
          </a:xfrm>
          <a:prstGeom prst="rect">
            <a:avLst/>
          </a:prstGeom>
        </p:spPr>
        <p:txBody>
          <a:bodyPr/>
          <a:lstStyle>
            <a:lvl1pPr>
              <a:defRPr/>
            </a:lvl1pPr>
          </a:lstStyle>
          <a:p>
            <a:pPr>
              <a:defRPr/>
            </a:pPr>
            <a:fld id="{0C117564-D652-4013-B86A-82F8DADFEE45}"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64026213"/>
      </p:ext>
    </p:extLst>
  </p:cSld>
  <p:clrMapOvr>
    <a:masterClrMapping/>
  </p:clrMapOvr>
  <p:transition>
    <p:cut thruBlk="1"/>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318500" y="6477001"/>
            <a:ext cx="431800" cy="228600"/>
          </a:xfrm>
          <a:prstGeom prst="rect">
            <a:avLst/>
          </a:prstGeom>
        </p:spPr>
        <p:txBody>
          <a:bodyPr/>
          <a:lstStyle>
            <a:lvl1pPr>
              <a:defRPr/>
            </a:lvl1pPr>
          </a:lstStyle>
          <a:p>
            <a:pPr>
              <a:defRPr/>
            </a:pPr>
            <a:fld id="{4E689E1D-A37F-48C2-8270-AD316EE8661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989565023"/>
      </p:ext>
    </p:extLst>
  </p:cSld>
  <p:clrMapOvr>
    <a:masterClrMapping/>
  </p:clrMapOvr>
  <p:transition>
    <p:cut thruBlk="1"/>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8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pPr algn="ctr" fontAlgn="base">
              <a:spcBef>
                <a:spcPct val="0"/>
              </a:spcBef>
              <a:spcAft>
                <a:spcPct val="0"/>
              </a:spcAft>
            </a:pPr>
            <a:endParaRPr lang="en-US" sz="1200" dirty="0">
              <a:solidFill>
                <a:prstClr val="black">
                  <a:tint val="75000"/>
                </a:prstClr>
              </a:solidFill>
              <a:latin typeface="Arial" charset="0"/>
            </a:endParaRPr>
          </a:p>
        </p:txBody>
      </p:sp>
      <p:sp>
        <p:nvSpPr>
          <p:cNvPr id="5" name="Footer Placeholder 4"/>
          <p:cNvSpPr>
            <a:spLocks noGrp="1"/>
          </p:cNvSpPr>
          <p:nvPr>
            <p:ph type="ftr" sz="quarter" idx="11"/>
          </p:nvPr>
        </p:nvSpPr>
        <p:spPr>
          <a:xfrm>
            <a:off x="549275" y="6324600"/>
            <a:ext cx="6384925" cy="457200"/>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315200" y="6324600"/>
            <a:ext cx="1371600" cy="457200"/>
          </a:xfrm>
          <a:prstGeom prst="rect">
            <a:avLst/>
          </a:prstGeom>
        </p:spPr>
        <p:txBody>
          <a:bodyPr/>
          <a:lstStyle>
            <a:lvl1pPr>
              <a:defRPr sz="800"/>
            </a:lvl1pPr>
          </a:lstStyle>
          <a:p>
            <a:fld id="{6FC28644-9995-4B06-A5A3-EC056524F89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3999089"/>
      </p:ext>
    </p:extLst>
  </p:cSld>
  <p:clrMapOvr>
    <a:masterClrMapping/>
  </p:clrMapOvr>
  <p:transition>
    <p:cut thruBlk="1"/>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9_Content">
    <p:spTree>
      <p:nvGrpSpPr>
        <p:cNvPr id="1" name=""/>
        <p:cNvGrpSpPr/>
        <p:nvPr/>
      </p:nvGrpSpPr>
      <p:grpSpPr>
        <a:xfrm>
          <a:off x="0" y="0"/>
          <a:ext cx="0" cy="0"/>
          <a:chOff x="0" y="0"/>
          <a:chExt cx="0" cy="0"/>
        </a:xfrm>
      </p:grpSpPr>
      <p:sp>
        <p:nvSpPr>
          <p:cNvPr id="3" name="Rectangle 7"/>
          <p:cNvSpPr>
            <a:spLocks noGrp="1" noChangeArrowheads="1"/>
          </p:cNvSpPr>
          <p:nvPr>
            <p:ph type="ftr" sz="quarter" idx="10"/>
          </p:nvPr>
        </p:nvSpPr>
        <p:spPr>
          <a:xfrm>
            <a:off x="549275" y="6324600"/>
            <a:ext cx="6384925" cy="457200"/>
          </a:xfrm>
          <a:prstGeom prst="rect">
            <a:avLst/>
          </a:prstGeom>
          <a:ln/>
        </p:spPr>
        <p:txBody>
          <a:bodyPr/>
          <a:lstStyle>
            <a:lvl1pPr>
              <a:defRPr/>
            </a:lvl1pPr>
          </a:lstStyle>
          <a:p>
            <a:pPr>
              <a:defRPr/>
            </a:pPr>
            <a:endParaRPr lang="en-US" dirty="0">
              <a:solidFill>
                <a:prstClr val="black"/>
              </a:solidFill>
            </a:endParaRPr>
          </a:p>
        </p:txBody>
      </p:sp>
      <p:sp>
        <p:nvSpPr>
          <p:cNvPr id="4" name="Rectangle 8"/>
          <p:cNvSpPr>
            <a:spLocks noGrp="1" noChangeArrowheads="1"/>
          </p:cNvSpPr>
          <p:nvPr>
            <p:ph type="sldNum" sz="quarter" idx="11"/>
          </p:nvPr>
        </p:nvSpPr>
        <p:spPr>
          <a:xfrm>
            <a:off x="7315200" y="6324600"/>
            <a:ext cx="1371600" cy="457200"/>
          </a:xfrm>
          <a:prstGeom prst="rect">
            <a:avLst/>
          </a:prstGeom>
          <a:ln/>
        </p:spPr>
        <p:txBody>
          <a:bodyPr/>
          <a:lstStyle>
            <a:lvl1pPr>
              <a:defRPr/>
            </a:lvl1pPr>
          </a:lstStyle>
          <a:p>
            <a:pPr>
              <a:defRPr/>
            </a:pPr>
            <a:fld id="{E2D519A8-FDE3-4B21-B43A-B37077C1CC20}"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494389509"/>
      </p:ext>
    </p:extLst>
  </p:cSld>
  <p:clrMapOvr>
    <a:masterClrMapping/>
  </p:clrMapOvr>
  <p:transition>
    <p:cut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9_Title and Content">
    <p:spTree>
      <p:nvGrpSpPr>
        <p:cNvPr id="1" name=""/>
        <p:cNvGrpSpPr/>
        <p:nvPr/>
      </p:nvGrpSpPr>
      <p:grpSpPr>
        <a:xfrm>
          <a:off x="0" y="0"/>
          <a:ext cx="0" cy="0"/>
          <a:chOff x="0" y="0"/>
          <a:chExt cx="0" cy="0"/>
        </a:xfrm>
      </p:grpSpPr>
      <p:sp>
        <p:nvSpPr>
          <p:cNvPr id="4" name="Rectangle 7"/>
          <p:cNvSpPr>
            <a:spLocks noGrp="1" noChangeArrowheads="1"/>
          </p:cNvSpPr>
          <p:nvPr>
            <p:ph type="ftr" sz="quarter" idx="10"/>
          </p:nvPr>
        </p:nvSpPr>
        <p:spPr>
          <a:xfrm>
            <a:off x="549275" y="6324600"/>
            <a:ext cx="6384925" cy="457200"/>
          </a:xfrm>
          <a:prstGeom prst="rect">
            <a:avLst/>
          </a:prstGeom>
          <a:ln/>
        </p:spPr>
        <p:txBody>
          <a:bodyPr/>
          <a:lstStyle>
            <a:lvl1pPr>
              <a:defRPr/>
            </a:lvl1pPr>
          </a:lstStyle>
          <a:p>
            <a:pPr>
              <a:defRPr/>
            </a:pPr>
            <a:endParaRPr lang="en-US" dirty="0">
              <a:solidFill>
                <a:prstClr val="black"/>
              </a:solidFill>
            </a:endParaRPr>
          </a:p>
        </p:txBody>
      </p:sp>
      <p:sp>
        <p:nvSpPr>
          <p:cNvPr id="5" name="Rectangle 8"/>
          <p:cNvSpPr>
            <a:spLocks noGrp="1" noChangeArrowheads="1"/>
          </p:cNvSpPr>
          <p:nvPr>
            <p:ph type="sldNum" sz="quarter" idx="11"/>
          </p:nvPr>
        </p:nvSpPr>
        <p:spPr>
          <a:xfrm>
            <a:off x="7315200" y="6324600"/>
            <a:ext cx="1371600" cy="457200"/>
          </a:xfrm>
          <a:prstGeom prst="rect">
            <a:avLst/>
          </a:prstGeom>
          <a:ln/>
        </p:spPr>
        <p:txBody>
          <a:bodyPr/>
          <a:lstStyle>
            <a:lvl1pPr>
              <a:defRPr/>
            </a:lvl1pPr>
          </a:lstStyle>
          <a:p>
            <a:pPr>
              <a:defRPr/>
            </a:pPr>
            <a:fld id="{0BED819C-B9BD-430F-85AA-4A7F16622F4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731295816"/>
      </p:ext>
    </p:extLst>
  </p:cSld>
  <p:clrMapOvr>
    <a:masterClrMapping/>
  </p:clrMapOvr>
  <p:transition>
    <p:cut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5_Two Content">
    <p:spTree>
      <p:nvGrpSpPr>
        <p:cNvPr id="1" name=""/>
        <p:cNvGrpSpPr/>
        <p:nvPr/>
      </p:nvGrpSpPr>
      <p:grpSpPr>
        <a:xfrm>
          <a:off x="0" y="0"/>
          <a:ext cx="0" cy="0"/>
          <a:chOff x="0" y="0"/>
          <a:chExt cx="0" cy="0"/>
        </a:xfrm>
      </p:grpSpPr>
      <p:sp>
        <p:nvSpPr>
          <p:cNvPr id="5" name="Rectangle 7"/>
          <p:cNvSpPr>
            <a:spLocks noGrp="1" noChangeArrowheads="1"/>
          </p:cNvSpPr>
          <p:nvPr>
            <p:ph type="ftr" sz="quarter" idx="10"/>
          </p:nvPr>
        </p:nvSpPr>
        <p:spPr>
          <a:xfrm>
            <a:off x="549275" y="6324600"/>
            <a:ext cx="6384925" cy="457200"/>
          </a:xfrm>
          <a:prstGeom prst="rect">
            <a:avLst/>
          </a:prstGeom>
          <a:ln/>
        </p:spPr>
        <p:txBody>
          <a:bodyPr/>
          <a:lstStyle>
            <a:lvl1pPr>
              <a:defRPr/>
            </a:lvl1pPr>
          </a:lstStyle>
          <a:p>
            <a:pPr>
              <a:defRPr/>
            </a:pPr>
            <a:endParaRPr lang="en-US" dirty="0">
              <a:solidFill>
                <a:prstClr val="black"/>
              </a:solidFill>
            </a:endParaRPr>
          </a:p>
        </p:txBody>
      </p:sp>
      <p:sp>
        <p:nvSpPr>
          <p:cNvPr id="6" name="Rectangle 8"/>
          <p:cNvSpPr>
            <a:spLocks noGrp="1" noChangeArrowheads="1"/>
          </p:cNvSpPr>
          <p:nvPr>
            <p:ph type="sldNum" sz="quarter" idx="11"/>
          </p:nvPr>
        </p:nvSpPr>
        <p:spPr>
          <a:xfrm>
            <a:off x="7315200" y="6324600"/>
            <a:ext cx="1371600" cy="457200"/>
          </a:xfrm>
          <a:prstGeom prst="rect">
            <a:avLst/>
          </a:prstGeom>
          <a:ln/>
        </p:spPr>
        <p:txBody>
          <a:bodyPr/>
          <a:lstStyle>
            <a:lvl1pPr>
              <a:defRPr/>
            </a:lvl1pPr>
          </a:lstStyle>
          <a:p>
            <a:pPr>
              <a:defRPr/>
            </a:pPr>
            <a:fld id="{C229974F-1831-40AE-A92C-92501B8C30B5}"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540889237"/>
      </p:ext>
    </p:extLst>
  </p:cSld>
  <p:clrMapOvr>
    <a:masterClrMapping/>
  </p:clrMapOvr>
  <p:transition>
    <p:cut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1_Content">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xfrm>
            <a:off x="7315200" y="6324600"/>
            <a:ext cx="1371600" cy="457200"/>
          </a:xfrm>
          <a:prstGeom prst="rect">
            <a:avLst/>
          </a:prstGeom>
        </p:spPr>
        <p:txBody>
          <a:bodyPr/>
          <a:lstStyle>
            <a:lvl1pPr>
              <a:defRPr/>
            </a:lvl1pPr>
          </a:lstStyle>
          <a:p>
            <a:pPr>
              <a:defRPr/>
            </a:pPr>
            <a:fld id="{36895936-9372-4BDE-B0D2-4935E77D3DD0}"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338674417"/>
      </p:ext>
    </p:extLst>
  </p:cSld>
  <p:clrMapOvr>
    <a:masterClrMapping/>
  </p:clrMapOvr>
  <p:transition>
    <p:cut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7_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077294"/>
      </p:ext>
    </p:extLst>
  </p:cSld>
  <p:clrMapOvr>
    <a:masterClrMapping/>
  </p:clrMapOvr>
  <p:transition>
    <p:cut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82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45794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89_Title and Content">
    <p:bg>
      <p:bgPr shadeToTitle="1">
        <a:solidFill>
          <a:schemeClr val="bg1"/>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ftr" sz="quarter" idx="10"/>
          </p:nvPr>
        </p:nvSpPr>
        <p:spPr>
          <a:xfrm>
            <a:off x="549275" y="6324600"/>
            <a:ext cx="6384925" cy="457200"/>
          </a:xfrm>
          <a:prstGeom prst="rect">
            <a:avLst/>
          </a:prstGeom>
          <a:ln/>
        </p:spPr>
        <p:txBody>
          <a:bodyPr/>
          <a:lstStyle>
            <a:lvl1pPr>
              <a:defRPr/>
            </a:lvl1pPr>
          </a:lstStyle>
          <a:p>
            <a:pPr>
              <a:defRPr/>
            </a:pPr>
            <a:endParaRPr lang="en-US" dirty="0">
              <a:solidFill>
                <a:prstClr val="black"/>
              </a:solidFill>
            </a:endParaRPr>
          </a:p>
        </p:txBody>
      </p:sp>
      <p:sp>
        <p:nvSpPr>
          <p:cNvPr id="5" name="Rectangle 8"/>
          <p:cNvSpPr>
            <a:spLocks noGrp="1" noChangeArrowheads="1"/>
          </p:cNvSpPr>
          <p:nvPr>
            <p:ph type="sldNum" sz="quarter" idx="11"/>
          </p:nvPr>
        </p:nvSpPr>
        <p:spPr>
          <a:xfrm>
            <a:off x="8318500" y="6477001"/>
            <a:ext cx="431800" cy="228600"/>
          </a:xfrm>
          <a:prstGeom prst="rect">
            <a:avLst/>
          </a:prstGeom>
          <a:ln/>
        </p:spPr>
        <p:txBody>
          <a:bodyPr/>
          <a:lstStyle>
            <a:lvl1pPr>
              <a:defRPr/>
            </a:lvl1pPr>
          </a:lstStyle>
          <a:p>
            <a:pPr>
              <a:defRPr/>
            </a:pPr>
            <a:fld id="{0BED819C-B9BD-430F-85AA-4A7F16622F4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28479700"/>
      </p:ext>
    </p:extLst>
  </p:cSld>
  <p:clrMapOvr>
    <a:masterClrMapping/>
  </p:clrMapOvr>
  <p:transition>
    <p:cut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924800" cy="5638800"/>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549275" y="6324600"/>
            <a:ext cx="6384925" cy="457200"/>
          </a:xfrm>
          <a:prstGeom prst="rect">
            <a:avLst/>
          </a:prstGeom>
        </p:spPr>
        <p:txBody>
          <a:bodyPr/>
          <a:lstStyle/>
          <a:p>
            <a:pPr>
              <a:defRPr/>
            </a:pPr>
            <a:endParaRPr lang="en-US" dirty="0">
              <a:solidFill>
                <a:prstClr val="black"/>
              </a:solidFill>
            </a:endParaRPr>
          </a:p>
        </p:txBody>
      </p:sp>
      <p:sp>
        <p:nvSpPr>
          <p:cNvPr id="4" name="Slide Number Placeholder 3"/>
          <p:cNvSpPr>
            <a:spLocks noGrp="1"/>
          </p:cNvSpPr>
          <p:nvPr>
            <p:ph type="sldNum" sz="quarter" idx="11"/>
          </p:nvPr>
        </p:nvSpPr>
        <p:spPr>
          <a:xfrm>
            <a:off x="8318500" y="6477001"/>
            <a:ext cx="431800" cy="228600"/>
          </a:xfrm>
          <a:prstGeom prst="rect">
            <a:avLst/>
          </a:prstGeom>
        </p:spPr>
        <p:txBody>
          <a:bodyPr/>
          <a:lstStyle/>
          <a:p>
            <a:pPr>
              <a:defRPr/>
            </a:pPr>
            <a:fld id="{465FC6AF-6CB9-49D3-9CAB-6AF86E00C96D}"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713378715"/>
      </p:ext>
    </p:extLst>
  </p:cSld>
  <p:clrMapOvr>
    <a:masterClrMapping/>
  </p:clrMapOvr>
  <p:transition>
    <p:cut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0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924800" cy="5638800"/>
          </a:xfrm>
          <a:prstGeom prst="rect">
            <a:avLst/>
          </a:prstGeom>
        </p:spPr>
        <p:txBody>
          <a:bodyPr/>
          <a:lstStyle/>
          <a:p>
            <a:r>
              <a:rPr lang="en-US"/>
              <a:t>Click to edit Master title style</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lgn="ctr" fontAlgn="base">
              <a:spcBef>
                <a:spcPct val="0"/>
              </a:spcBef>
              <a:spcAft>
                <a:spcPct val="0"/>
              </a:spcAft>
            </a:pPr>
            <a:endParaRPr lang="en-US" sz="1200" dirty="0">
              <a:solidFill>
                <a:prstClr val="black">
                  <a:tint val="75000"/>
                </a:prstClr>
              </a:solidFill>
              <a:latin typeface="Arial" charset="0"/>
            </a:endParaRPr>
          </a:p>
        </p:txBody>
      </p:sp>
      <p:sp>
        <p:nvSpPr>
          <p:cNvPr id="6" name="Footer Placeholder 5"/>
          <p:cNvSpPr>
            <a:spLocks noGrp="1"/>
          </p:cNvSpPr>
          <p:nvPr>
            <p:ph type="ftr" sz="quarter" idx="11"/>
          </p:nvPr>
        </p:nvSpPr>
        <p:spPr>
          <a:xfrm>
            <a:off x="549275" y="6324600"/>
            <a:ext cx="6384925" cy="457200"/>
          </a:xfrm>
          <a:prstGeom prst="rect">
            <a:avLst/>
          </a:prstGeo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318500" y="6477001"/>
            <a:ext cx="431800" cy="228600"/>
          </a:xfrm>
          <a:prstGeom prst="rect">
            <a:avLst/>
          </a:prstGeom>
        </p:spPr>
        <p:txBody>
          <a:bodyPr/>
          <a:lstStyle/>
          <a:p>
            <a:fld id="{6FC28644-9995-4B06-A5A3-EC056524F89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1403193"/>
      </p:ext>
    </p:extLst>
  </p:cSld>
  <p:clrMapOvr>
    <a:masterClrMapping/>
  </p:clrMapOvr>
  <p:transition>
    <p:cut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5_Title and Content">
    <p:bg>
      <p:bgPr>
        <a:solidFill>
          <a:schemeClr val="bg1"/>
        </a:solidFill>
        <a:effectLst/>
      </p:bgPr>
    </p:bg>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xfrm>
            <a:off x="549275" y="6324600"/>
            <a:ext cx="6384925" cy="457200"/>
          </a:xfrm>
          <a:prstGeom prst="rect">
            <a:avLst/>
          </a:prstGeom>
        </p:spPr>
        <p:txBody>
          <a:bodyPr/>
          <a:lstStyle>
            <a:lvl1pPr>
              <a:defRPr/>
            </a:lvl1pPr>
          </a:lstStyle>
          <a:p>
            <a:pPr fontAlgn="base">
              <a:spcBef>
                <a:spcPct val="0"/>
              </a:spcBef>
              <a:spcAft>
                <a:spcPct val="0"/>
              </a:spcAft>
              <a:defRPr/>
            </a:pPr>
            <a:endParaRPr lang="en-US" dirty="0">
              <a:solidFill>
                <a:prstClr val="black"/>
              </a:solidFill>
              <a:cs typeface="Arial" charset="0"/>
            </a:endParaRPr>
          </a:p>
        </p:txBody>
      </p:sp>
      <p:sp>
        <p:nvSpPr>
          <p:cNvPr id="3" name="Rectangle 8"/>
          <p:cNvSpPr>
            <a:spLocks noGrp="1" noChangeArrowheads="1"/>
          </p:cNvSpPr>
          <p:nvPr>
            <p:ph type="sldNum" sz="quarter" idx="11"/>
          </p:nvPr>
        </p:nvSpPr>
        <p:spPr>
          <a:xfrm>
            <a:off x="8196263" y="6477000"/>
            <a:ext cx="554037" cy="228600"/>
          </a:xfrm>
          <a:prstGeom prst="rect">
            <a:avLst/>
          </a:prstGeom>
        </p:spPr>
        <p:txBody>
          <a:bodyPr/>
          <a:lstStyle>
            <a:lvl1pPr>
              <a:defRPr/>
            </a:lvl1pPr>
          </a:lstStyle>
          <a:p>
            <a:pPr fontAlgn="base">
              <a:spcBef>
                <a:spcPct val="0"/>
              </a:spcBef>
              <a:spcAft>
                <a:spcPct val="0"/>
              </a:spcAft>
              <a:defRPr/>
            </a:pPr>
            <a:fld id="{5CCB5044-6EDF-47A1-9796-3EB56A0E4BA6}" type="slidenum">
              <a:rPr lang="en-US">
                <a:solidFill>
                  <a:prstClr val="black"/>
                </a:solidFill>
                <a:cs typeface="Arial" charset="0"/>
              </a:rPr>
              <a:pPr fontAlgn="base">
                <a:spcBef>
                  <a:spcPct val="0"/>
                </a:spcBef>
                <a:spcAft>
                  <a:spcPct val="0"/>
                </a:spcAft>
                <a:defRPr/>
              </a:pPr>
              <a:t>‹#›</a:t>
            </a:fld>
            <a:endParaRPr lang="en-US" dirty="0">
              <a:solidFill>
                <a:prstClr val="black"/>
              </a:solidFill>
              <a:cs typeface="Arial" charset="0"/>
            </a:endParaRPr>
          </a:p>
        </p:txBody>
      </p:sp>
    </p:spTree>
    <p:extLst>
      <p:ext uri="{BB962C8B-B14F-4D97-AF65-F5344CB8AC3E}">
        <p14:creationId xmlns:p14="http://schemas.microsoft.com/office/powerpoint/2010/main" val="2859749348"/>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6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924800" cy="5638800"/>
          </a:xfrm>
          <a:prstGeom prst="rect">
            <a:avLst/>
          </a:prstGeom>
        </p:spPr>
        <p:txBody>
          <a:bodyPr/>
          <a:lstStyle/>
          <a:p>
            <a:r>
              <a:rPr lang="en-US"/>
              <a:t>Click to edit Master title style</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lgn="ctr" fontAlgn="base">
              <a:spcBef>
                <a:spcPct val="0"/>
              </a:spcBef>
              <a:spcAft>
                <a:spcPct val="0"/>
              </a:spcAft>
            </a:pPr>
            <a:fld id="{7E2C01F6-325E-4BF9-A978-993ABA0070C7}" type="datetime1">
              <a:rPr lang="en-US" sz="1200" smtClean="0">
                <a:solidFill>
                  <a:prstClr val="black">
                    <a:tint val="75000"/>
                  </a:prstClr>
                </a:solidFill>
                <a:latin typeface="Arial" charset="0"/>
              </a:rPr>
              <a:pPr algn="ctr" fontAlgn="base">
                <a:spcBef>
                  <a:spcPct val="0"/>
                </a:spcBef>
                <a:spcAft>
                  <a:spcPct val="0"/>
                </a:spcAft>
              </a:pPr>
              <a:t>10/4/2017</a:t>
            </a:fld>
            <a:endParaRPr lang="en-US" sz="1200" dirty="0">
              <a:solidFill>
                <a:prstClr val="black">
                  <a:tint val="75000"/>
                </a:prstClr>
              </a:solidFill>
              <a:latin typeface="Arial" charset="0"/>
            </a:endParaRPr>
          </a:p>
        </p:txBody>
      </p:sp>
      <p:sp>
        <p:nvSpPr>
          <p:cNvPr id="6" name="Footer Placeholder 5"/>
          <p:cNvSpPr>
            <a:spLocks noGrp="1"/>
          </p:cNvSpPr>
          <p:nvPr>
            <p:ph type="ftr" sz="quarter" idx="11"/>
          </p:nvPr>
        </p:nvSpPr>
        <p:spPr>
          <a:xfrm>
            <a:off x="549275" y="6324600"/>
            <a:ext cx="6384925" cy="457200"/>
          </a:xfrm>
          <a:prstGeom prst="rect">
            <a:avLst/>
          </a:prstGeo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7315200" y="6324600"/>
            <a:ext cx="1371600" cy="457200"/>
          </a:xfrm>
          <a:prstGeom prst="rect">
            <a:avLst/>
          </a:prstGeom>
        </p:spPr>
        <p:txBody>
          <a:bodyPr/>
          <a:lstStyle/>
          <a:p>
            <a:fld id="{6FC28644-9995-4B06-A5A3-EC056524F89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9336572"/>
      </p:ext>
    </p:extLst>
  </p:cSld>
  <p:clrMapOvr>
    <a:masterClrMapping/>
  </p:clrMapOvr>
  <p:transition>
    <p:cut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924800" cy="5638800"/>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549275" y="6324600"/>
            <a:ext cx="6384925" cy="457200"/>
          </a:xfrm>
          <a:prstGeom prst="rect">
            <a:avLst/>
          </a:prstGeom>
        </p:spPr>
        <p:txBody>
          <a:bodyPr/>
          <a:lstStyle/>
          <a:p>
            <a:pPr>
              <a:defRPr/>
            </a:pPr>
            <a:endParaRPr lang="en-US" dirty="0">
              <a:solidFill>
                <a:prstClr val="black"/>
              </a:solidFill>
            </a:endParaRPr>
          </a:p>
        </p:txBody>
      </p:sp>
      <p:sp>
        <p:nvSpPr>
          <p:cNvPr id="4" name="Slide Number Placeholder 3"/>
          <p:cNvSpPr>
            <a:spLocks noGrp="1"/>
          </p:cNvSpPr>
          <p:nvPr>
            <p:ph type="sldNum" sz="quarter" idx="11"/>
          </p:nvPr>
        </p:nvSpPr>
        <p:spPr>
          <a:xfrm>
            <a:off x="7315200" y="6324600"/>
            <a:ext cx="1371600" cy="457200"/>
          </a:xfrm>
          <a:prstGeom prst="rect">
            <a:avLst/>
          </a:prstGeom>
        </p:spPr>
        <p:txBody>
          <a:bodyPr/>
          <a:lstStyle/>
          <a:p>
            <a:pPr>
              <a:defRPr/>
            </a:pPr>
            <a:fld id="{465FC6AF-6CB9-49D3-9CAB-6AF86E00C96D}"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947777311"/>
      </p:ext>
    </p:extLst>
  </p:cSld>
  <p:clrMapOvr>
    <a:masterClrMapping/>
  </p:clrMapOvr>
  <p:transition>
    <p:cut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0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924800" cy="5638800"/>
          </a:xfrm>
          <a:prstGeom prst="rect">
            <a:avLst/>
          </a:prstGeom>
        </p:spPr>
        <p:txBody>
          <a:bodyPr/>
          <a:lstStyle/>
          <a:p>
            <a:r>
              <a:rPr lang="en-US"/>
              <a:t>Click to edit Master title style</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algn="ctr" fontAlgn="base">
              <a:spcBef>
                <a:spcPct val="0"/>
              </a:spcBef>
              <a:spcAft>
                <a:spcPct val="0"/>
              </a:spcAft>
            </a:pPr>
            <a:endParaRPr lang="en-US" sz="1200" dirty="0">
              <a:solidFill>
                <a:prstClr val="black">
                  <a:tint val="75000"/>
                </a:prstClr>
              </a:solidFill>
              <a:latin typeface="Arial" charset="0"/>
            </a:endParaRPr>
          </a:p>
        </p:txBody>
      </p:sp>
      <p:sp>
        <p:nvSpPr>
          <p:cNvPr id="6" name="Footer Placeholder 5"/>
          <p:cNvSpPr>
            <a:spLocks noGrp="1"/>
          </p:cNvSpPr>
          <p:nvPr>
            <p:ph type="ftr" sz="quarter" idx="11"/>
          </p:nvPr>
        </p:nvSpPr>
        <p:spPr>
          <a:xfrm>
            <a:off x="549275" y="6324600"/>
            <a:ext cx="6384925" cy="457200"/>
          </a:xfrm>
          <a:prstGeom prst="rect">
            <a:avLst/>
          </a:prstGeo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7315200" y="6324600"/>
            <a:ext cx="1371600" cy="457200"/>
          </a:xfrm>
          <a:prstGeom prst="rect">
            <a:avLst/>
          </a:prstGeom>
        </p:spPr>
        <p:txBody>
          <a:bodyPr/>
          <a:lstStyle/>
          <a:p>
            <a:fld id="{6FC28644-9995-4B06-A5A3-EC056524F89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77925856"/>
      </p:ext>
    </p:extLst>
  </p:cSld>
  <p:clrMapOvr>
    <a:masterClrMapping/>
  </p:clrMapOvr>
  <p:transition>
    <p:cut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1_Content with Caption">
    <p:bg>
      <p:bgPr>
        <a:blipFill>
          <a:blip r:embed="rId2"/>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178790"/>
      </p:ext>
    </p:extLst>
  </p:cSld>
  <p:clrMapOvr>
    <a:masterClrMapping/>
  </p:clrMapOvr>
  <p:transition>
    <p:cut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83_Title Slid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81641"/>
      </p:ext>
    </p:extLst>
  </p:cSld>
  <p:clrMapOvr>
    <a:masterClrMapping/>
  </p:clrMapOvr>
  <p:transition>
    <p:cut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84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784763"/>
      </p:ext>
    </p:extLst>
  </p:cSld>
  <p:clrMapOvr>
    <a:masterClrMapping/>
  </p:clrMapOvr>
  <p:transition>
    <p:cut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bg>
      <p:bgPr shadeToTitle="1">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224946"/>
      </p:ext>
    </p:extLst>
  </p:cSld>
  <p:clrMapOvr>
    <a:masterClrMapping/>
  </p:clrMapOvr>
  <p:transition>
    <p:cut thruBlk="1"/>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6_Title and Content">
    <p:bg>
      <p:bgPr shadeToTitle="1">
        <a:solidFill>
          <a:schemeClr val="bg1"/>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ftr" sz="quarter" idx="10"/>
          </p:nvPr>
        </p:nvSpPr>
        <p:spPr>
          <a:xfrm>
            <a:off x="549275" y="6324600"/>
            <a:ext cx="6384925" cy="457200"/>
          </a:xfrm>
          <a:prstGeom prst="rect">
            <a:avLst/>
          </a:prstGeom>
          <a:ln/>
        </p:spPr>
        <p:txBody>
          <a:bodyPr/>
          <a:lstStyle>
            <a:lvl1pPr>
              <a:defRPr/>
            </a:lvl1pPr>
          </a:lstStyle>
          <a:p>
            <a:pPr>
              <a:defRPr/>
            </a:pPr>
            <a:r>
              <a:rPr lang="en-US" dirty="0">
                <a:solidFill>
                  <a:prstClr val="black"/>
                </a:solidFill>
              </a:rPr>
              <a:t>© 2011 Simon Solutions Inc. </a:t>
            </a:r>
          </a:p>
        </p:txBody>
      </p:sp>
      <p:sp>
        <p:nvSpPr>
          <p:cNvPr id="5" name="Rectangle 8"/>
          <p:cNvSpPr>
            <a:spLocks noGrp="1" noChangeArrowheads="1"/>
          </p:cNvSpPr>
          <p:nvPr>
            <p:ph type="sldNum" sz="quarter" idx="11"/>
          </p:nvPr>
        </p:nvSpPr>
        <p:spPr>
          <a:xfrm>
            <a:off x="7315200" y="6324600"/>
            <a:ext cx="1371600" cy="457200"/>
          </a:xfrm>
          <a:prstGeom prst="rect">
            <a:avLst/>
          </a:prstGeom>
          <a:ln/>
        </p:spPr>
        <p:txBody>
          <a:bodyPr/>
          <a:lstStyle>
            <a:lvl1pPr>
              <a:defRPr/>
            </a:lvl1pPr>
          </a:lstStyle>
          <a:p>
            <a:pPr>
              <a:defRPr/>
            </a:pPr>
            <a:fld id="{0BED819C-B9BD-430F-85AA-4A7F16622F4B}"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837129853"/>
      </p:ext>
    </p:extLst>
  </p:cSld>
  <p:clrMapOvr>
    <a:masterClrMapping/>
  </p:clrMapOvr>
  <p:transition>
    <p:cut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924800" cy="5638800"/>
          </a:xfrm>
          <a:prstGeom prst="rect">
            <a:avLst/>
          </a:prstGeom>
        </p:spPr>
        <p:txBody>
          <a:bodyPr/>
          <a:lstStyle/>
          <a:p>
            <a:r>
              <a:rPr lang="en-US" dirty="0"/>
              <a:t>Click to edit Master title style</a:t>
            </a:r>
          </a:p>
        </p:txBody>
      </p:sp>
      <p:sp>
        <p:nvSpPr>
          <p:cNvPr id="3" name="Footer Placeholder 2"/>
          <p:cNvSpPr>
            <a:spLocks noGrp="1"/>
          </p:cNvSpPr>
          <p:nvPr>
            <p:ph type="ftr" sz="quarter" idx="10"/>
          </p:nvPr>
        </p:nvSpPr>
        <p:spPr>
          <a:xfrm>
            <a:off x="549275" y="6324600"/>
            <a:ext cx="6384925" cy="457200"/>
          </a:xfrm>
          <a:prstGeom prst="rect">
            <a:avLst/>
          </a:prstGeom>
        </p:spPr>
        <p:txBody>
          <a:bodyPr/>
          <a:lstStyle/>
          <a:p>
            <a:pPr>
              <a:defRPr/>
            </a:pPr>
            <a:r>
              <a:rPr lang="en-US" dirty="0">
                <a:solidFill>
                  <a:prstClr val="black"/>
                </a:solidFill>
              </a:rPr>
              <a:t>© 2011 Simon Solutions Inc. </a:t>
            </a:r>
          </a:p>
        </p:txBody>
      </p:sp>
      <p:sp>
        <p:nvSpPr>
          <p:cNvPr id="4" name="Slide Number Placeholder 3"/>
          <p:cNvSpPr>
            <a:spLocks noGrp="1"/>
          </p:cNvSpPr>
          <p:nvPr>
            <p:ph type="sldNum" sz="quarter" idx="11"/>
          </p:nvPr>
        </p:nvSpPr>
        <p:spPr>
          <a:xfrm>
            <a:off x="7315200" y="6324600"/>
            <a:ext cx="1371600" cy="457200"/>
          </a:xfrm>
          <a:prstGeom prst="rect">
            <a:avLst/>
          </a:prstGeom>
        </p:spPr>
        <p:txBody>
          <a:bodyPr/>
          <a:lstStyle/>
          <a:p>
            <a:pPr>
              <a:defRPr/>
            </a:pPr>
            <a:fld id="{465FC6AF-6CB9-49D3-9CAB-6AF86E00C96D}"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474436359"/>
      </p:ext>
    </p:extLst>
  </p:cSld>
  <p:clrMapOvr>
    <a:masterClrMapping/>
  </p:clrMapOvr>
  <p:transition>
    <p:cut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71600"/>
            <a:ext cx="7772400" cy="487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549275" y="6324600"/>
            <a:ext cx="6384925" cy="457200"/>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315200" y="6324600"/>
            <a:ext cx="1371600" cy="457200"/>
          </a:xfrm>
          <a:prstGeom prst="rect">
            <a:avLst/>
          </a:prstGeom>
        </p:spPr>
        <p:txBody>
          <a:bodyPr/>
          <a:lstStyle/>
          <a:p>
            <a:fld id="{6FC28644-9995-4B06-A5A3-EC056524F896}" type="slidenum">
              <a:rPr lang="en-US" smtClean="0">
                <a:solidFill>
                  <a:prstClr val="black">
                    <a:tint val="75000"/>
                  </a:prstClr>
                </a:solidFill>
              </a:rPr>
              <a:pPr/>
              <a:t>‹#›</a:t>
            </a:fld>
            <a:endParaRPr lang="en-US" dirty="0">
              <a:solidFill>
                <a:prstClr val="black">
                  <a:tint val="75000"/>
                </a:prstClr>
              </a:solidFill>
            </a:endParaRPr>
          </a:p>
        </p:txBody>
      </p:sp>
      <p:sp>
        <p:nvSpPr>
          <p:cNvPr id="7" name="Rectangle 7"/>
          <p:cNvSpPr txBox="1">
            <a:spLocks noChangeArrowheads="1"/>
          </p:cNvSpPr>
          <p:nvPr userDrawn="1"/>
        </p:nvSpPr>
        <p:spPr bwMode="auto">
          <a:xfrm>
            <a:off x="529399" y="6331228"/>
            <a:ext cx="6384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900" b="1" kern="1200">
                <a:solidFill>
                  <a:srgbClr val="777777"/>
                </a:solidFill>
                <a:latin typeface="Arial" charset="0"/>
                <a:ea typeface="+mn-ea"/>
                <a:cs typeface="+mn-cs"/>
              </a:defRPr>
            </a:lvl1pPr>
            <a:lvl2pPr marL="457200" algn="ctr" rtl="0" fontAlgn="base">
              <a:spcBef>
                <a:spcPct val="0"/>
              </a:spcBef>
              <a:spcAft>
                <a:spcPct val="0"/>
              </a:spcAft>
              <a:defRPr sz="1200" kern="1200">
                <a:solidFill>
                  <a:srgbClr val="003399"/>
                </a:solidFill>
                <a:latin typeface="Arial" charset="0"/>
                <a:ea typeface="+mn-ea"/>
                <a:cs typeface="+mn-cs"/>
              </a:defRPr>
            </a:lvl2pPr>
            <a:lvl3pPr marL="914400" algn="ctr" rtl="0" fontAlgn="base">
              <a:spcBef>
                <a:spcPct val="0"/>
              </a:spcBef>
              <a:spcAft>
                <a:spcPct val="0"/>
              </a:spcAft>
              <a:defRPr sz="1200" kern="1200">
                <a:solidFill>
                  <a:srgbClr val="003399"/>
                </a:solidFill>
                <a:latin typeface="Arial" charset="0"/>
                <a:ea typeface="+mn-ea"/>
                <a:cs typeface="+mn-cs"/>
              </a:defRPr>
            </a:lvl3pPr>
            <a:lvl4pPr marL="1371600" algn="ctr" rtl="0" fontAlgn="base">
              <a:spcBef>
                <a:spcPct val="0"/>
              </a:spcBef>
              <a:spcAft>
                <a:spcPct val="0"/>
              </a:spcAft>
              <a:defRPr sz="1200" kern="1200">
                <a:solidFill>
                  <a:srgbClr val="003399"/>
                </a:solidFill>
                <a:latin typeface="Arial" charset="0"/>
                <a:ea typeface="+mn-ea"/>
                <a:cs typeface="+mn-cs"/>
              </a:defRPr>
            </a:lvl4pPr>
            <a:lvl5pPr marL="1828800" algn="ctr" rtl="0" fontAlgn="base">
              <a:spcBef>
                <a:spcPct val="0"/>
              </a:spcBef>
              <a:spcAft>
                <a:spcPct val="0"/>
              </a:spcAft>
              <a:defRPr sz="1200" kern="1200">
                <a:solidFill>
                  <a:srgbClr val="003399"/>
                </a:solidFill>
                <a:latin typeface="Arial" charset="0"/>
                <a:ea typeface="+mn-ea"/>
                <a:cs typeface="+mn-cs"/>
              </a:defRPr>
            </a:lvl5pPr>
            <a:lvl6pPr marL="2286000" algn="l" defTabSz="914400" rtl="0" eaLnBrk="1" latinLnBrk="0" hangingPunct="1">
              <a:defRPr sz="1200" kern="1200">
                <a:solidFill>
                  <a:srgbClr val="003399"/>
                </a:solidFill>
                <a:latin typeface="Arial" charset="0"/>
                <a:ea typeface="+mn-ea"/>
                <a:cs typeface="+mn-cs"/>
              </a:defRPr>
            </a:lvl6pPr>
            <a:lvl7pPr marL="2743200" algn="l" defTabSz="914400" rtl="0" eaLnBrk="1" latinLnBrk="0" hangingPunct="1">
              <a:defRPr sz="1200" kern="1200">
                <a:solidFill>
                  <a:srgbClr val="003399"/>
                </a:solidFill>
                <a:latin typeface="Arial" charset="0"/>
                <a:ea typeface="+mn-ea"/>
                <a:cs typeface="+mn-cs"/>
              </a:defRPr>
            </a:lvl7pPr>
            <a:lvl8pPr marL="3200400" algn="l" defTabSz="914400" rtl="0" eaLnBrk="1" latinLnBrk="0" hangingPunct="1">
              <a:defRPr sz="1200" kern="1200">
                <a:solidFill>
                  <a:srgbClr val="003399"/>
                </a:solidFill>
                <a:latin typeface="Arial" charset="0"/>
                <a:ea typeface="+mn-ea"/>
                <a:cs typeface="+mn-cs"/>
              </a:defRPr>
            </a:lvl8pPr>
            <a:lvl9pPr marL="3657600" algn="l" defTabSz="914400" rtl="0" eaLnBrk="1" latinLnBrk="0" hangingPunct="1">
              <a:defRPr sz="1200" kern="1200">
                <a:solidFill>
                  <a:srgbClr val="003399"/>
                </a:solidFill>
                <a:latin typeface="Arial" charset="0"/>
                <a:ea typeface="+mn-ea"/>
                <a:cs typeface="+mn-cs"/>
              </a:defRPr>
            </a:lvl9pPr>
          </a:lstStyle>
          <a:p>
            <a:pPr defTabSz="914400">
              <a:defRPr/>
            </a:pPr>
            <a:r>
              <a:rPr lang="en-US" dirty="0"/>
              <a:t>© 2011 Simon Solutions Inc. </a:t>
            </a:r>
          </a:p>
        </p:txBody>
      </p:sp>
    </p:spTree>
    <p:extLst>
      <p:ext uri="{BB962C8B-B14F-4D97-AF65-F5344CB8AC3E}">
        <p14:creationId xmlns:p14="http://schemas.microsoft.com/office/powerpoint/2010/main" val="1033719671"/>
      </p:ext>
    </p:extLst>
  </p:cSld>
  <p:clrMapOvr>
    <a:masterClrMapping/>
  </p:clrMapOvr>
  <p:transition>
    <p:cut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071804"/>
      </p:ext>
    </p:extLst>
  </p:cSld>
  <p:clrMapOvr>
    <a:masterClrMapping/>
  </p:clrMapOvr>
  <p:transition>
    <p:cut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81_Title Slid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93730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Content">
    <p:bg>
      <p:bgPr shadeToTitle="1">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957872"/>
      </p:ext>
    </p:extLst>
  </p:cSld>
  <p:clrMapOvr>
    <a:masterClrMapping/>
  </p:clrMapOvr>
  <p:transition>
    <p:cut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956831"/>
      </p:ext>
    </p:extLst>
  </p:cSld>
  <p:clrMapOvr>
    <a:masterClrMapping/>
  </p:clrMapOvr>
  <p:transition>
    <p:cut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266749"/>
      </p:ext>
    </p:extLst>
  </p:cSld>
  <p:clrMapOvr>
    <a:masterClrMapping/>
  </p:clrMapOvr>
  <p:transition>
    <p:cut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219613"/>
      </p:ext>
    </p:extLst>
  </p:cSld>
  <p:clrMapOvr>
    <a:masterClrMapping/>
  </p:clrMapOvr>
  <p:transition>
    <p:cut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82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451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924800" cy="5638800"/>
          </a:xfrm>
          <a:prstGeom prst="rect">
            <a:avLst/>
          </a:prstGeom>
        </p:spPr>
        <p:txBody>
          <a:bodyPr/>
          <a:lstStyle/>
          <a:p>
            <a:r>
              <a:rPr lang="en-US" dirty="0"/>
              <a:t>Click to edit Master title style</a:t>
            </a:r>
          </a:p>
        </p:txBody>
      </p:sp>
      <p:sp>
        <p:nvSpPr>
          <p:cNvPr id="3" name="Footer Placeholder 2"/>
          <p:cNvSpPr>
            <a:spLocks noGrp="1"/>
          </p:cNvSpPr>
          <p:nvPr>
            <p:ph type="ftr" sz="quarter" idx="10"/>
          </p:nvPr>
        </p:nvSpPr>
        <p:spPr>
          <a:xfrm>
            <a:off x="549275" y="6324600"/>
            <a:ext cx="6384925" cy="457200"/>
          </a:xfrm>
          <a:prstGeom prst="rect">
            <a:avLst/>
          </a:prstGeom>
        </p:spPr>
        <p:txBody>
          <a:bodyPr/>
          <a:lstStyle/>
          <a:p>
            <a:pPr>
              <a:defRPr/>
            </a:pPr>
            <a:r>
              <a:rPr lang="en-US" dirty="0"/>
              <a:t>© 2011 Simon Solutions Inc. </a:t>
            </a:r>
          </a:p>
        </p:txBody>
      </p:sp>
      <p:sp>
        <p:nvSpPr>
          <p:cNvPr id="4" name="Slide Number Placeholder 3"/>
          <p:cNvSpPr>
            <a:spLocks noGrp="1"/>
          </p:cNvSpPr>
          <p:nvPr>
            <p:ph type="sldNum" sz="quarter" idx="11"/>
          </p:nvPr>
        </p:nvSpPr>
        <p:spPr>
          <a:xfrm>
            <a:off x="7315200" y="6324600"/>
            <a:ext cx="1371600" cy="457200"/>
          </a:xfrm>
          <a:prstGeom prst="rect">
            <a:avLst/>
          </a:prstGeom>
        </p:spPr>
        <p:txBody>
          <a:bodyPr/>
          <a:lstStyle/>
          <a:p>
            <a:pPr>
              <a:defRPr/>
            </a:pPr>
            <a:fld id="{465FC6AF-6CB9-49D3-9CAB-6AF86E00C96D}" type="slidenum">
              <a:rPr lang="en-US" smtClean="0"/>
              <a:pPr>
                <a:defRPr/>
              </a:pPr>
              <a:t>‹#›</a:t>
            </a:fld>
            <a:endParaRPr lang="en-US" dirty="0"/>
          </a:p>
        </p:txBody>
      </p:sp>
    </p:spTree>
    <p:extLst>
      <p:ext uri="{BB962C8B-B14F-4D97-AF65-F5344CB8AC3E}">
        <p14:creationId xmlns:p14="http://schemas.microsoft.com/office/powerpoint/2010/main" val="4152182784"/>
      </p:ext>
    </p:extLst>
  </p:cSld>
  <p:clrMapOvr>
    <a:masterClrMapping/>
  </p:clrMapOvr>
  <p:transition>
    <p:cut thruBlk="1"/>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Title and Content">
    <p:bg>
      <p:bgPr shadeToTitle="1">
        <a:solidFill>
          <a:schemeClr val="bg1"/>
        </a:solidFill>
        <a:effectLst/>
      </p:bgPr>
    </p:bg>
    <p:spTree>
      <p:nvGrpSpPr>
        <p:cNvPr id="1" name=""/>
        <p:cNvGrpSpPr/>
        <p:nvPr/>
      </p:nvGrpSpPr>
      <p:grpSpPr>
        <a:xfrm>
          <a:off x="0" y="0"/>
          <a:ext cx="0" cy="0"/>
          <a:chOff x="0" y="0"/>
          <a:chExt cx="0" cy="0"/>
        </a:xfrm>
      </p:grpSpPr>
      <p:sp>
        <p:nvSpPr>
          <p:cNvPr id="4" name="Rectangle 7"/>
          <p:cNvSpPr>
            <a:spLocks noGrp="1" noChangeArrowheads="1"/>
          </p:cNvSpPr>
          <p:nvPr>
            <p:ph type="ftr" sz="quarter" idx="10"/>
          </p:nvPr>
        </p:nvSpPr>
        <p:spPr>
          <a:xfrm>
            <a:off x="549275" y="6324600"/>
            <a:ext cx="6384925" cy="457200"/>
          </a:xfrm>
          <a:prstGeom prst="rect">
            <a:avLst/>
          </a:prstGeom>
          <a:ln/>
        </p:spPr>
        <p:txBody>
          <a:bodyPr/>
          <a:lstStyle>
            <a:lvl1pPr>
              <a:defRPr/>
            </a:lvl1pPr>
          </a:lstStyle>
          <a:p>
            <a:pPr>
              <a:defRPr/>
            </a:pPr>
            <a:r>
              <a:rPr lang="en-US" dirty="0"/>
              <a:t>© 2011 Simon Solutions Inc. </a:t>
            </a:r>
          </a:p>
        </p:txBody>
      </p:sp>
      <p:sp>
        <p:nvSpPr>
          <p:cNvPr id="5" name="Rectangle 8"/>
          <p:cNvSpPr>
            <a:spLocks noGrp="1" noChangeArrowheads="1"/>
          </p:cNvSpPr>
          <p:nvPr>
            <p:ph type="sldNum" sz="quarter" idx="11"/>
          </p:nvPr>
        </p:nvSpPr>
        <p:spPr>
          <a:xfrm>
            <a:off x="7315200" y="6324600"/>
            <a:ext cx="1371600" cy="457200"/>
          </a:xfrm>
          <a:prstGeom prst="rect">
            <a:avLst/>
          </a:prstGeom>
          <a:ln/>
        </p:spPr>
        <p:txBody>
          <a:bodyPr/>
          <a:lstStyle>
            <a:lvl1pPr>
              <a:defRPr/>
            </a:lvl1pPr>
          </a:lstStyle>
          <a:p>
            <a:pPr>
              <a:defRPr/>
            </a:pPr>
            <a:fld id="{0BED819C-B9BD-430F-85AA-4A7F16622F4B}" type="slidenum">
              <a:rPr lang="en-US"/>
              <a:pPr>
                <a:defRPr/>
              </a:pPr>
              <a:t>‹#›</a:t>
            </a:fld>
            <a:endParaRPr lang="en-US" dirty="0"/>
          </a:p>
        </p:txBody>
      </p:sp>
    </p:spTree>
    <p:extLst>
      <p:ext uri="{BB962C8B-B14F-4D97-AF65-F5344CB8AC3E}">
        <p14:creationId xmlns:p14="http://schemas.microsoft.com/office/powerpoint/2010/main" val="1724601476"/>
      </p:ext>
    </p:extLst>
  </p:cSld>
  <p:clrMapOvr>
    <a:masterClrMapping/>
  </p:clrMapOvr>
  <p:transition>
    <p:cut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924800" cy="5638800"/>
          </a:xfrm>
          <a:prstGeom prst="rect">
            <a:avLst/>
          </a:prstGeom>
        </p:spPr>
        <p:txBody>
          <a:bodyPr/>
          <a:lstStyle/>
          <a:p>
            <a:r>
              <a:rPr lang="en-US" dirty="0"/>
              <a:t>Click to edit Master title style</a:t>
            </a:r>
          </a:p>
        </p:txBody>
      </p:sp>
      <p:sp>
        <p:nvSpPr>
          <p:cNvPr id="3" name="Footer Placeholder 2"/>
          <p:cNvSpPr>
            <a:spLocks noGrp="1"/>
          </p:cNvSpPr>
          <p:nvPr>
            <p:ph type="ftr" sz="quarter" idx="10"/>
          </p:nvPr>
        </p:nvSpPr>
        <p:spPr>
          <a:xfrm>
            <a:off x="549275" y="6324600"/>
            <a:ext cx="6384925" cy="457200"/>
          </a:xfrm>
          <a:prstGeom prst="rect">
            <a:avLst/>
          </a:prstGeom>
        </p:spPr>
        <p:txBody>
          <a:bodyPr/>
          <a:lstStyle/>
          <a:p>
            <a:pPr>
              <a:defRPr/>
            </a:pPr>
            <a:r>
              <a:rPr lang="en-US" dirty="0"/>
              <a:t>© 2011 Simon Solutions Inc. </a:t>
            </a:r>
          </a:p>
        </p:txBody>
      </p:sp>
      <p:sp>
        <p:nvSpPr>
          <p:cNvPr id="4" name="Slide Number Placeholder 3"/>
          <p:cNvSpPr>
            <a:spLocks noGrp="1"/>
          </p:cNvSpPr>
          <p:nvPr>
            <p:ph type="sldNum" sz="quarter" idx="11"/>
          </p:nvPr>
        </p:nvSpPr>
        <p:spPr>
          <a:xfrm>
            <a:off x="7315200" y="6324600"/>
            <a:ext cx="1371600" cy="457200"/>
          </a:xfrm>
          <a:prstGeom prst="rect">
            <a:avLst/>
          </a:prstGeom>
        </p:spPr>
        <p:txBody>
          <a:bodyPr/>
          <a:lstStyle/>
          <a:p>
            <a:pPr>
              <a:defRPr/>
            </a:pPr>
            <a:fld id="{465FC6AF-6CB9-49D3-9CAB-6AF86E00C96D}" type="slidenum">
              <a:rPr lang="en-US" smtClean="0"/>
              <a:pPr>
                <a:defRPr/>
              </a:pPr>
              <a:t>‹#›</a:t>
            </a:fld>
            <a:endParaRPr lang="en-US" dirty="0"/>
          </a:p>
        </p:txBody>
      </p:sp>
    </p:spTree>
    <p:extLst>
      <p:ext uri="{BB962C8B-B14F-4D97-AF65-F5344CB8AC3E}">
        <p14:creationId xmlns:p14="http://schemas.microsoft.com/office/powerpoint/2010/main" val="2202933665"/>
      </p:ext>
    </p:extLst>
  </p:cSld>
  <p:clrMapOvr>
    <a:masterClrMapping/>
  </p:clrMapOvr>
  <p:transition>
    <p:cut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71600"/>
            <a:ext cx="7772400" cy="4876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549275" y="6324600"/>
            <a:ext cx="6384925" cy="457200"/>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7315200" y="6324600"/>
            <a:ext cx="1371600" cy="457200"/>
          </a:xfrm>
          <a:prstGeom prst="rect">
            <a:avLst/>
          </a:prstGeom>
        </p:spPr>
        <p:txBody>
          <a:bodyPr/>
          <a:lstStyle/>
          <a:p>
            <a:fld id="{6FC28644-9995-4B06-A5A3-EC056524F896}" type="slidenum">
              <a:rPr lang="en-US" smtClean="0">
                <a:solidFill>
                  <a:prstClr val="black">
                    <a:tint val="75000"/>
                  </a:prstClr>
                </a:solidFill>
              </a:rPr>
              <a:pPr/>
              <a:t>‹#›</a:t>
            </a:fld>
            <a:endParaRPr lang="en-US" dirty="0">
              <a:solidFill>
                <a:prstClr val="black">
                  <a:tint val="75000"/>
                </a:prstClr>
              </a:solidFill>
            </a:endParaRPr>
          </a:p>
        </p:txBody>
      </p:sp>
      <p:sp>
        <p:nvSpPr>
          <p:cNvPr id="7" name="Rectangle 7"/>
          <p:cNvSpPr txBox="1">
            <a:spLocks noChangeArrowheads="1"/>
          </p:cNvSpPr>
          <p:nvPr userDrawn="1"/>
        </p:nvSpPr>
        <p:spPr bwMode="auto">
          <a:xfrm>
            <a:off x="529399" y="6331228"/>
            <a:ext cx="6384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l" rtl="0" fontAlgn="base">
              <a:spcBef>
                <a:spcPct val="0"/>
              </a:spcBef>
              <a:spcAft>
                <a:spcPct val="0"/>
              </a:spcAft>
              <a:defRPr sz="900" b="1" kern="1200">
                <a:solidFill>
                  <a:srgbClr val="777777"/>
                </a:solidFill>
                <a:latin typeface="Arial" charset="0"/>
                <a:ea typeface="+mn-ea"/>
                <a:cs typeface="+mn-cs"/>
              </a:defRPr>
            </a:lvl1pPr>
            <a:lvl2pPr marL="457200" algn="ctr" rtl="0" fontAlgn="base">
              <a:spcBef>
                <a:spcPct val="0"/>
              </a:spcBef>
              <a:spcAft>
                <a:spcPct val="0"/>
              </a:spcAft>
              <a:defRPr sz="1200" kern="1200">
                <a:solidFill>
                  <a:srgbClr val="003399"/>
                </a:solidFill>
                <a:latin typeface="Arial" charset="0"/>
                <a:ea typeface="+mn-ea"/>
                <a:cs typeface="+mn-cs"/>
              </a:defRPr>
            </a:lvl2pPr>
            <a:lvl3pPr marL="914400" algn="ctr" rtl="0" fontAlgn="base">
              <a:spcBef>
                <a:spcPct val="0"/>
              </a:spcBef>
              <a:spcAft>
                <a:spcPct val="0"/>
              </a:spcAft>
              <a:defRPr sz="1200" kern="1200">
                <a:solidFill>
                  <a:srgbClr val="003399"/>
                </a:solidFill>
                <a:latin typeface="Arial" charset="0"/>
                <a:ea typeface="+mn-ea"/>
                <a:cs typeface="+mn-cs"/>
              </a:defRPr>
            </a:lvl3pPr>
            <a:lvl4pPr marL="1371600" algn="ctr" rtl="0" fontAlgn="base">
              <a:spcBef>
                <a:spcPct val="0"/>
              </a:spcBef>
              <a:spcAft>
                <a:spcPct val="0"/>
              </a:spcAft>
              <a:defRPr sz="1200" kern="1200">
                <a:solidFill>
                  <a:srgbClr val="003399"/>
                </a:solidFill>
                <a:latin typeface="Arial" charset="0"/>
                <a:ea typeface="+mn-ea"/>
                <a:cs typeface="+mn-cs"/>
              </a:defRPr>
            </a:lvl4pPr>
            <a:lvl5pPr marL="1828800" algn="ctr" rtl="0" fontAlgn="base">
              <a:spcBef>
                <a:spcPct val="0"/>
              </a:spcBef>
              <a:spcAft>
                <a:spcPct val="0"/>
              </a:spcAft>
              <a:defRPr sz="1200" kern="1200">
                <a:solidFill>
                  <a:srgbClr val="003399"/>
                </a:solidFill>
                <a:latin typeface="Arial" charset="0"/>
                <a:ea typeface="+mn-ea"/>
                <a:cs typeface="+mn-cs"/>
              </a:defRPr>
            </a:lvl5pPr>
            <a:lvl6pPr marL="2286000" algn="l" defTabSz="914400" rtl="0" eaLnBrk="1" latinLnBrk="0" hangingPunct="1">
              <a:defRPr sz="1200" kern="1200">
                <a:solidFill>
                  <a:srgbClr val="003399"/>
                </a:solidFill>
                <a:latin typeface="Arial" charset="0"/>
                <a:ea typeface="+mn-ea"/>
                <a:cs typeface="+mn-cs"/>
              </a:defRPr>
            </a:lvl6pPr>
            <a:lvl7pPr marL="2743200" algn="l" defTabSz="914400" rtl="0" eaLnBrk="1" latinLnBrk="0" hangingPunct="1">
              <a:defRPr sz="1200" kern="1200">
                <a:solidFill>
                  <a:srgbClr val="003399"/>
                </a:solidFill>
                <a:latin typeface="Arial" charset="0"/>
                <a:ea typeface="+mn-ea"/>
                <a:cs typeface="+mn-cs"/>
              </a:defRPr>
            </a:lvl7pPr>
            <a:lvl8pPr marL="3200400" algn="l" defTabSz="914400" rtl="0" eaLnBrk="1" latinLnBrk="0" hangingPunct="1">
              <a:defRPr sz="1200" kern="1200">
                <a:solidFill>
                  <a:srgbClr val="003399"/>
                </a:solidFill>
                <a:latin typeface="Arial" charset="0"/>
                <a:ea typeface="+mn-ea"/>
                <a:cs typeface="+mn-cs"/>
              </a:defRPr>
            </a:lvl8pPr>
            <a:lvl9pPr marL="3657600" algn="l" defTabSz="914400" rtl="0" eaLnBrk="1" latinLnBrk="0" hangingPunct="1">
              <a:defRPr sz="1200" kern="1200">
                <a:solidFill>
                  <a:srgbClr val="003399"/>
                </a:solidFill>
                <a:latin typeface="Arial" charset="0"/>
                <a:ea typeface="+mn-ea"/>
                <a:cs typeface="+mn-cs"/>
              </a:defRPr>
            </a:lvl9pPr>
          </a:lstStyle>
          <a:p>
            <a:pPr defTabSz="914400">
              <a:defRPr/>
            </a:pPr>
            <a:r>
              <a:rPr lang="en-US" dirty="0"/>
              <a:t>© 2011 Simon Solutions Inc. </a:t>
            </a:r>
          </a:p>
        </p:txBody>
      </p:sp>
    </p:spTree>
    <p:extLst>
      <p:ext uri="{BB962C8B-B14F-4D97-AF65-F5344CB8AC3E}">
        <p14:creationId xmlns:p14="http://schemas.microsoft.com/office/powerpoint/2010/main" val="18495002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7_Title and Content">
    <p:bg>
      <p:bgPr shadeToTitle="1">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113246"/>
      </p:ext>
    </p:extLst>
  </p:cSld>
  <p:clrMapOvr>
    <a:masterClrMapping/>
  </p:clrMapOvr>
  <p:transition>
    <p:cut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9130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3_Title and Content">
    <p:bg>
      <p:bgPr shadeToTitle="1">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1856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3665070"/>
      </p:ext>
    </p:extLst>
  </p:cSld>
  <p:clrMapOvr>
    <a:masterClrMapping/>
  </p:clrMapOvr>
  <p:transition>
    <p:cut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algn="ctr" defTabSz="914400"/>
            <a:fld id="{CB4E5303-C2EB-42DC-A6E9-700862D71BB8}" type="datetimeFigureOut">
              <a:rPr lang="en-US">
                <a:solidFill>
                  <a:srgbClr val="003399"/>
                </a:solidFill>
                <a:latin typeface="Arial" charset="0"/>
              </a:rPr>
              <a:pPr algn="ctr" defTabSz="914400"/>
              <a:t>10/4/2017</a:t>
            </a:fld>
            <a:endParaRPr lang="en-US" dirty="0">
              <a:solidFill>
                <a:srgbClr val="003399"/>
              </a:solidFill>
              <a:latin typeface="Arial"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algn="ctr" defTabSz="914400"/>
            <a:endParaRPr lang="en-US" dirty="0">
              <a:solidFill>
                <a:srgbClr val="003399"/>
              </a:solidFill>
              <a:latin typeface="Arial"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lgn="ctr" defTabSz="914400"/>
            <a:fld id="{78C9FED6-5643-491D-A880-49ECC1D2F6FF}" type="slidenum">
              <a:rPr lang="en-US">
                <a:solidFill>
                  <a:srgbClr val="003399"/>
                </a:solidFill>
                <a:latin typeface="Arial" charset="0"/>
              </a:rPr>
              <a:pPr algn="ctr" defTabSz="914400"/>
              <a:t>‹#›</a:t>
            </a:fld>
            <a:endParaRPr lang="en-US" dirty="0">
              <a:solidFill>
                <a:srgbClr val="003399"/>
              </a:solidFill>
              <a:latin typeface="Arial" charset="0"/>
            </a:endParaRPr>
          </a:p>
        </p:txBody>
      </p:sp>
    </p:spTree>
    <p:extLst>
      <p:ext uri="{BB962C8B-B14F-4D97-AF65-F5344CB8AC3E}">
        <p14:creationId xmlns:p14="http://schemas.microsoft.com/office/powerpoint/2010/main" val="4777342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506446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6516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42" Type="http://schemas.openxmlformats.org/officeDocument/2006/relationships/slideLayout" Target="../slideLayouts/slideLayout59.xml"/><Relationship Id="rId47" Type="http://schemas.openxmlformats.org/officeDocument/2006/relationships/slideLayout" Target="../slideLayouts/slideLayout64.xml"/><Relationship Id="rId50" Type="http://schemas.openxmlformats.org/officeDocument/2006/relationships/slideLayout" Target="../slideLayouts/slideLayout67.xml"/><Relationship Id="rId55" Type="http://schemas.openxmlformats.org/officeDocument/2006/relationships/slideLayout" Target="../slideLayouts/slideLayout72.xml"/><Relationship Id="rId63" Type="http://schemas.openxmlformats.org/officeDocument/2006/relationships/slideLayout" Target="../slideLayouts/slideLayout8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41" Type="http://schemas.openxmlformats.org/officeDocument/2006/relationships/slideLayout" Target="../slideLayouts/slideLayout58.xml"/><Relationship Id="rId54" Type="http://schemas.openxmlformats.org/officeDocument/2006/relationships/slideLayout" Target="../slideLayouts/slideLayout71.xml"/><Relationship Id="rId62" Type="http://schemas.openxmlformats.org/officeDocument/2006/relationships/slideLayout" Target="../slideLayouts/slideLayout7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slideLayout" Target="../slideLayouts/slideLayout57.xml"/><Relationship Id="rId45" Type="http://schemas.openxmlformats.org/officeDocument/2006/relationships/slideLayout" Target="../slideLayouts/slideLayout62.xml"/><Relationship Id="rId53" Type="http://schemas.openxmlformats.org/officeDocument/2006/relationships/slideLayout" Target="../slideLayouts/slideLayout70.xml"/><Relationship Id="rId58" Type="http://schemas.openxmlformats.org/officeDocument/2006/relationships/slideLayout" Target="../slideLayouts/slideLayout75.xml"/><Relationship Id="rId66" Type="http://schemas.openxmlformats.org/officeDocument/2006/relationships/theme" Target="../theme/theme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49" Type="http://schemas.openxmlformats.org/officeDocument/2006/relationships/slideLayout" Target="../slideLayouts/slideLayout66.xml"/><Relationship Id="rId57" Type="http://schemas.openxmlformats.org/officeDocument/2006/relationships/slideLayout" Target="../slideLayouts/slideLayout74.xml"/><Relationship Id="rId61" Type="http://schemas.openxmlformats.org/officeDocument/2006/relationships/slideLayout" Target="../slideLayouts/slideLayout78.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4" Type="http://schemas.openxmlformats.org/officeDocument/2006/relationships/slideLayout" Target="../slideLayouts/slideLayout61.xml"/><Relationship Id="rId52" Type="http://schemas.openxmlformats.org/officeDocument/2006/relationships/slideLayout" Target="../slideLayouts/slideLayout69.xml"/><Relationship Id="rId60" Type="http://schemas.openxmlformats.org/officeDocument/2006/relationships/slideLayout" Target="../slideLayouts/slideLayout77.xml"/><Relationship Id="rId65" Type="http://schemas.openxmlformats.org/officeDocument/2006/relationships/slideLayout" Target="../slideLayouts/slideLayout8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slideLayout" Target="../slideLayouts/slideLayout60.xml"/><Relationship Id="rId48" Type="http://schemas.openxmlformats.org/officeDocument/2006/relationships/slideLayout" Target="../slideLayouts/slideLayout65.xml"/><Relationship Id="rId56" Type="http://schemas.openxmlformats.org/officeDocument/2006/relationships/slideLayout" Target="../slideLayouts/slideLayout73.xml"/><Relationship Id="rId64" Type="http://schemas.openxmlformats.org/officeDocument/2006/relationships/slideLayout" Target="../slideLayouts/slideLayout81.xml"/><Relationship Id="rId8" Type="http://schemas.openxmlformats.org/officeDocument/2006/relationships/slideLayout" Target="../slideLayouts/slideLayout25.xml"/><Relationship Id="rId51" Type="http://schemas.openxmlformats.org/officeDocument/2006/relationships/slideLayout" Target="../slideLayouts/slideLayout68.xml"/><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46" Type="http://schemas.openxmlformats.org/officeDocument/2006/relationships/slideLayout" Target="../slideLayouts/slideLayout63.xml"/><Relationship Id="rId59" Type="http://schemas.openxmlformats.org/officeDocument/2006/relationships/slideLayout" Target="../slideLayouts/slideLayout7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theme" Target="../theme/theme3.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shadeToTitle="1">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948669"/>
      </p:ext>
    </p:extLst>
  </p:cSld>
  <p:clrMap bg1="lt1" tx1="dk1" bg2="lt2" tx2="dk2" accent1="accent1" accent2="accent2" accent3="accent3" accent4="accent4" accent5="accent5" accent6="accent6" hlink="hlink" folHlink="folHlink"/>
  <p:sldLayoutIdLst>
    <p:sldLayoutId id="2147483663"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6" r:id="rId11"/>
    <p:sldLayoutId id="2147483677" r:id="rId12"/>
    <p:sldLayoutId id="2147483678" r:id="rId13"/>
    <p:sldLayoutId id="2147483679" r:id="rId14"/>
    <p:sldLayoutId id="2147483680" r:id="rId15"/>
    <p:sldLayoutId id="2147483681" r:id="rId16"/>
    <p:sldLayoutId id="2147483720" r:id="rId17"/>
  </p:sldLayoutIdLst>
  <p:transition>
    <p:cut thruBlk="1"/>
  </p:transition>
  <p:hf hdr="0" dt="0"/>
  <p:txStyles>
    <p:titleStyle>
      <a:lvl1pPr algn="l" rtl="0" eaLnBrk="0" fontAlgn="base" hangingPunct="0">
        <a:spcBef>
          <a:spcPct val="0"/>
        </a:spcBef>
        <a:spcAft>
          <a:spcPct val="0"/>
        </a:spcAft>
        <a:defRPr sz="3200" u="sng">
          <a:solidFill>
            <a:srgbClr val="003399"/>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200" u="sng">
          <a:solidFill>
            <a:srgbClr val="003399"/>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3200" u="sng">
          <a:solidFill>
            <a:srgbClr val="003399"/>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3200" u="sng">
          <a:solidFill>
            <a:srgbClr val="003399"/>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3200" u="sng">
          <a:solidFill>
            <a:srgbClr val="003399"/>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3200" u="sng">
          <a:solidFill>
            <a:srgbClr val="003399"/>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3200" u="sng">
          <a:solidFill>
            <a:srgbClr val="003399"/>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3200" u="sng">
          <a:solidFill>
            <a:srgbClr val="003399"/>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3200" u="sng">
          <a:solidFill>
            <a:srgbClr val="003399"/>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20000"/>
        </a:spcBef>
        <a:spcAft>
          <a:spcPct val="0"/>
        </a:spcAft>
        <a:buChar char=" "/>
        <a:defRPr sz="2800" b="1">
          <a:solidFill>
            <a:srgbClr val="003399"/>
          </a:solidFill>
          <a:effectLst>
            <a:outerShdw blurRad="38100" dist="38100" dir="2700000" algn="tl">
              <a:srgbClr val="C0C0C0"/>
            </a:outerShdw>
          </a:effectLst>
          <a:latin typeface="+mn-lt"/>
          <a:ea typeface="+mn-ea"/>
          <a:cs typeface="+mn-cs"/>
        </a:defRPr>
      </a:lvl1pPr>
      <a:lvl2pPr marL="404813" indent="-290513" algn="l" rtl="0" eaLnBrk="0" fontAlgn="base" hangingPunct="0">
        <a:spcBef>
          <a:spcPct val="20000"/>
        </a:spcBef>
        <a:spcAft>
          <a:spcPct val="0"/>
        </a:spcAft>
        <a:buClr>
          <a:srgbClr val="CC3300"/>
        </a:buClr>
        <a:buSzPct val="85000"/>
        <a:buFont typeface="Wingdings" pitchFamily="2" charset="2"/>
        <a:buChar char="v"/>
        <a:defRPr sz="2400" b="1">
          <a:solidFill>
            <a:srgbClr val="CC3300"/>
          </a:solidFill>
          <a:effectLst>
            <a:outerShdw blurRad="38100" dist="38100" dir="2700000" algn="tl">
              <a:srgbClr val="C0C0C0"/>
            </a:outerShdw>
          </a:effectLst>
          <a:latin typeface="Arial Narrow" pitchFamily="34" charset="0"/>
        </a:defRPr>
      </a:lvl2pPr>
      <a:lvl3pPr marL="854075" indent="-287338" algn="l" rtl="0" eaLnBrk="0" fontAlgn="base" hangingPunct="0">
        <a:spcBef>
          <a:spcPct val="20000"/>
        </a:spcBef>
        <a:spcAft>
          <a:spcPct val="0"/>
        </a:spcAft>
        <a:buSzPct val="65000"/>
        <a:buFont typeface="Wingdings" pitchFamily="2" charset="2"/>
        <a:buChar char="u"/>
        <a:defRPr sz="2200" b="1" i="1">
          <a:solidFill>
            <a:srgbClr val="800000"/>
          </a:solidFill>
          <a:effectLst>
            <a:outerShdw blurRad="38100" dist="38100" dir="2700000" algn="tl">
              <a:srgbClr val="C0C0C0"/>
            </a:outerShdw>
          </a:effectLst>
          <a:latin typeface="+mn-lt"/>
        </a:defRPr>
      </a:lvl3pPr>
      <a:lvl4pPr marL="1143000" indent="-174625" algn="l" rtl="0" eaLnBrk="0" fontAlgn="base" hangingPunct="0">
        <a:spcBef>
          <a:spcPct val="20000"/>
        </a:spcBef>
        <a:spcAft>
          <a:spcPct val="0"/>
        </a:spcAft>
        <a:buChar char="–"/>
        <a:defRPr>
          <a:solidFill>
            <a:schemeClr val="tx1"/>
          </a:solidFill>
          <a:effectLst>
            <a:outerShdw blurRad="38100" dist="38100" dir="2700000" algn="tl">
              <a:srgbClr val="C0C0C0"/>
            </a:outerShdw>
          </a:effectLst>
          <a:latin typeface="Arial" charset="0"/>
        </a:defRPr>
      </a:lvl4pPr>
      <a:lvl5pPr marL="1595438" indent="-160338" algn="l" rtl="0" eaLnBrk="0" fontAlgn="base" hangingPunct="0">
        <a:spcBef>
          <a:spcPct val="20000"/>
        </a:spcBef>
        <a:spcAft>
          <a:spcPct val="0"/>
        </a:spcAft>
        <a:buChar char="»"/>
        <a:defRPr sz="2000" b="1">
          <a:solidFill>
            <a:schemeClr val="tx1"/>
          </a:solidFill>
          <a:effectLst>
            <a:outerShdw blurRad="38100" dist="38100" dir="2700000" algn="tl">
              <a:srgbClr val="C0C0C0"/>
            </a:outerShdw>
          </a:effectLst>
          <a:latin typeface="+mn-lt"/>
        </a:defRPr>
      </a:lvl5pPr>
      <a:lvl6pPr marL="2052638" indent="-160338" algn="l" rtl="0" fontAlgn="base">
        <a:spcBef>
          <a:spcPct val="20000"/>
        </a:spcBef>
        <a:spcAft>
          <a:spcPct val="0"/>
        </a:spcAft>
        <a:buChar char="»"/>
        <a:defRPr sz="2000" b="1">
          <a:solidFill>
            <a:schemeClr val="tx1"/>
          </a:solidFill>
          <a:effectLst>
            <a:outerShdw blurRad="38100" dist="38100" dir="2700000" algn="tl">
              <a:srgbClr val="C0C0C0"/>
            </a:outerShdw>
          </a:effectLst>
          <a:latin typeface="+mn-lt"/>
        </a:defRPr>
      </a:lvl6pPr>
      <a:lvl7pPr marL="2509838" indent="-160338" algn="l" rtl="0" fontAlgn="base">
        <a:spcBef>
          <a:spcPct val="20000"/>
        </a:spcBef>
        <a:spcAft>
          <a:spcPct val="0"/>
        </a:spcAft>
        <a:buChar char="»"/>
        <a:defRPr sz="2000" b="1">
          <a:solidFill>
            <a:schemeClr val="tx1"/>
          </a:solidFill>
          <a:effectLst>
            <a:outerShdw blurRad="38100" dist="38100" dir="2700000" algn="tl">
              <a:srgbClr val="C0C0C0"/>
            </a:outerShdw>
          </a:effectLst>
          <a:latin typeface="+mn-lt"/>
        </a:defRPr>
      </a:lvl7pPr>
      <a:lvl8pPr marL="2967038" indent="-160338" algn="l" rtl="0" fontAlgn="base">
        <a:spcBef>
          <a:spcPct val="20000"/>
        </a:spcBef>
        <a:spcAft>
          <a:spcPct val="0"/>
        </a:spcAft>
        <a:buChar char="»"/>
        <a:defRPr sz="2000" b="1">
          <a:solidFill>
            <a:schemeClr val="tx1"/>
          </a:solidFill>
          <a:effectLst>
            <a:outerShdw blurRad="38100" dist="38100" dir="2700000" algn="tl">
              <a:srgbClr val="C0C0C0"/>
            </a:outerShdw>
          </a:effectLst>
          <a:latin typeface="+mn-lt"/>
        </a:defRPr>
      </a:lvl8pPr>
      <a:lvl9pPr marL="3424238" indent="-160338" algn="l" rtl="0" fontAlgn="base">
        <a:spcBef>
          <a:spcPct val="20000"/>
        </a:spcBef>
        <a:spcAft>
          <a:spcPct val="0"/>
        </a:spcAft>
        <a:buChar char="»"/>
        <a:defRPr sz="2000" b="1">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43FF159-4FD9-4C57-96CE-89B1AAEE7C5B}" type="datetimeFigureOut">
              <a:rPr lang="en-US" smtClean="0"/>
              <a:t>10/4/2017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4BF66C6-FBD0-45C9-8F53-91DEA28BCCC6}" type="slidenum">
              <a:rPr lang="en-US" smtClean="0"/>
              <a:t>‹#›</a:t>
            </a:fld>
            <a:endParaRPr lang="en-US" dirty="0"/>
          </a:p>
        </p:txBody>
      </p:sp>
    </p:spTree>
    <p:extLst>
      <p:ext uri="{BB962C8B-B14F-4D97-AF65-F5344CB8AC3E}">
        <p14:creationId xmlns:p14="http://schemas.microsoft.com/office/powerpoint/2010/main" val="27783995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 id="2147483752" r:id="rId31"/>
    <p:sldLayoutId id="2147483753" r:id="rId32"/>
    <p:sldLayoutId id="2147483754" r:id="rId33"/>
    <p:sldLayoutId id="2147483755" r:id="rId34"/>
    <p:sldLayoutId id="2147483756" r:id="rId35"/>
    <p:sldLayoutId id="2147483757" r:id="rId36"/>
    <p:sldLayoutId id="2147483758" r:id="rId37"/>
    <p:sldLayoutId id="2147483759" r:id="rId38"/>
    <p:sldLayoutId id="2147483760" r:id="rId39"/>
    <p:sldLayoutId id="2147483761" r:id="rId40"/>
    <p:sldLayoutId id="2147483762" r:id="rId41"/>
    <p:sldLayoutId id="2147483763" r:id="rId42"/>
    <p:sldLayoutId id="2147483764" r:id="rId43"/>
    <p:sldLayoutId id="2147483765" r:id="rId44"/>
    <p:sldLayoutId id="2147483766" r:id="rId45"/>
    <p:sldLayoutId id="2147483767" r:id="rId46"/>
    <p:sldLayoutId id="2147483768" r:id="rId47"/>
    <p:sldLayoutId id="2147483769" r:id="rId48"/>
    <p:sldLayoutId id="2147483770" r:id="rId49"/>
    <p:sldLayoutId id="2147483771" r:id="rId50"/>
    <p:sldLayoutId id="2147483772" r:id="rId51"/>
    <p:sldLayoutId id="2147483773" r:id="rId52"/>
    <p:sldLayoutId id="2147483774" r:id="rId53"/>
    <p:sldLayoutId id="2147483775" r:id="rId54"/>
    <p:sldLayoutId id="2147483776" r:id="rId55"/>
    <p:sldLayoutId id="2147483777" r:id="rId56"/>
    <p:sldLayoutId id="2147483778" r:id="rId57"/>
    <p:sldLayoutId id="2147483779" r:id="rId58"/>
    <p:sldLayoutId id="2147483780" r:id="rId59"/>
    <p:sldLayoutId id="2147483781" r:id="rId60"/>
    <p:sldLayoutId id="2147483782" r:id="rId61"/>
    <p:sldLayoutId id="2147483783" r:id="rId62"/>
    <p:sldLayoutId id="2147483784" r:id="rId63"/>
    <p:sldLayoutId id="2147483785" r:id="rId64"/>
    <p:sldLayoutId id="2147483786" r:id="rId65"/>
  </p:sldLayoutIdLst>
  <p:transition>
    <p:cut thruBlk="1"/>
  </p:transition>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blackWhite">
      <p:bgPr shadeToTitle="1">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370515"/>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Lst>
  <p:transition>
    <p:cut thruBlk="1"/>
  </p:transition>
  <p:hf hdr="0" dt="0"/>
  <p:txStyles>
    <p:titleStyle>
      <a:lvl1pPr algn="l" rtl="0" eaLnBrk="0" fontAlgn="base" hangingPunct="0">
        <a:spcBef>
          <a:spcPct val="0"/>
        </a:spcBef>
        <a:spcAft>
          <a:spcPct val="0"/>
        </a:spcAft>
        <a:defRPr sz="3200" u="sng">
          <a:solidFill>
            <a:srgbClr val="003399"/>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3200" u="sng">
          <a:solidFill>
            <a:srgbClr val="003399"/>
          </a:solidFill>
          <a:effectLst>
            <a:outerShdw blurRad="38100" dist="38100" dir="2700000" algn="tl">
              <a:srgbClr val="C0C0C0"/>
            </a:outerShdw>
          </a:effectLst>
          <a:latin typeface="Tahoma" pitchFamily="34" charset="0"/>
        </a:defRPr>
      </a:lvl2pPr>
      <a:lvl3pPr algn="l" rtl="0" eaLnBrk="0" fontAlgn="base" hangingPunct="0">
        <a:spcBef>
          <a:spcPct val="0"/>
        </a:spcBef>
        <a:spcAft>
          <a:spcPct val="0"/>
        </a:spcAft>
        <a:defRPr sz="3200" u="sng">
          <a:solidFill>
            <a:srgbClr val="003399"/>
          </a:solidFill>
          <a:effectLst>
            <a:outerShdw blurRad="38100" dist="38100" dir="2700000" algn="tl">
              <a:srgbClr val="C0C0C0"/>
            </a:outerShdw>
          </a:effectLst>
          <a:latin typeface="Tahoma" pitchFamily="34" charset="0"/>
        </a:defRPr>
      </a:lvl3pPr>
      <a:lvl4pPr algn="l" rtl="0" eaLnBrk="0" fontAlgn="base" hangingPunct="0">
        <a:spcBef>
          <a:spcPct val="0"/>
        </a:spcBef>
        <a:spcAft>
          <a:spcPct val="0"/>
        </a:spcAft>
        <a:defRPr sz="3200" u="sng">
          <a:solidFill>
            <a:srgbClr val="003399"/>
          </a:solidFill>
          <a:effectLst>
            <a:outerShdw blurRad="38100" dist="38100" dir="2700000" algn="tl">
              <a:srgbClr val="C0C0C0"/>
            </a:outerShdw>
          </a:effectLst>
          <a:latin typeface="Tahoma" pitchFamily="34" charset="0"/>
        </a:defRPr>
      </a:lvl4pPr>
      <a:lvl5pPr algn="l" rtl="0" eaLnBrk="0" fontAlgn="base" hangingPunct="0">
        <a:spcBef>
          <a:spcPct val="0"/>
        </a:spcBef>
        <a:spcAft>
          <a:spcPct val="0"/>
        </a:spcAft>
        <a:defRPr sz="3200" u="sng">
          <a:solidFill>
            <a:srgbClr val="003399"/>
          </a:solidFill>
          <a:effectLst>
            <a:outerShdw blurRad="38100" dist="38100" dir="2700000" algn="tl">
              <a:srgbClr val="C0C0C0"/>
            </a:outerShdw>
          </a:effectLst>
          <a:latin typeface="Tahoma" pitchFamily="34" charset="0"/>
        </a:defRPr>
      </a:lvl5pPr>
      <a:lvl6pPr marL="457200" algn="l" rtl="0" fontAlgn="base">
        <a:spcBef>
          <a:spcPct val="0"/>
        </a:spcBef>
        <a:spcAft>
          <a:spcPct val="0"/>
        </a:spcAft>
        <a:defRPr sz="3200" u="sng">
          <a:solidFill>
            <a:srgbClr val="003399"/>
          </a:solidFill>
          <a:effectLst>
            <a:outerShdw blurRad="38100" dist="38100" dir="2700000" algn="tl">
              <a:srgbClr val="C0C0C0"/>
            </a:outerShdw>
          </a:effectLst>
          <a:latin typeface="Tahoma" pitchFamily="34" charset="0"/>
        </a:defRPr>
      </a:lvl6pPr>
      <a:lvl7pPr marL="914400" algn="l" rtl="0" fontAlgn="base">
        <a:spcBef>
          <a:spcPct val="0"/>
        </a:spcBef>
        <a:spcAft>
          <a:spcPct val="0"/>
        </a:spcAft>
        <a:defRPr sz="3200" u="sng">
          <a:solidFill>
            <a:srgbClr val="003399"/>
          </a:solidFill>
          <a:effectLst>
            <a:outerShdw blurRad="38100" dist="38100" dir="2700000" algn="tl">
              <a:srgbClr val="C0C0C0"/>
            </a:outerShdw>
          </a:effectLst>
          <a:latin typeface="Tahoma" pitchFamily="34" charset="0"/>
        </a:defRPr>
      </a:lvl7pPr>
      <a:lvl8pPr marL="1371600" algn="l" rtl="0" fontAlgn="base">
        <a:spcBef>
          <a:spcPct val="0"/>
        </a:spcBef>
        <a:spcAft>
          <a:spcPct val="0"/>
        </a:spcAft>
        <a:defRPr sz="3200" u="sng">
          <a:solidFill>
            <a:srgbClr val="003399"/>
          </a:solidFill>
          <a:effectLst>
            <a:outerShdw blurRad="38100" dist="38100" dir="2700000" algn="tl">
              <a:srgbClr val="C0C0C0"/>
            </a:outerShdw>
          </a:effectLst>
          <a:latin typeface="Tahoma" pitchFamily="34" charset="0"/>
        </a:defRPr>
      </a:lvl8pPr>
      <a:lvl9pPr marL="1828800" algn="l" rtl="0" fontAlgn="base">
        <a:spcBef>
          <a:spcPct val="0"/>
        </a:spcBef>
        <a:spcAft>
          <a:spcPct val="0"/>
        </a:spcAft>
        <a:defRPr sz="3200" u="sng">
          <a:solidFill>
            <a:srgbClr val="003399"/>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20000"/>
        </a:spcBef>
        <a:spcAft>
          <a:spcPct val="0"/>
        </a:spcAft>
        <a:buChar char=" "/>
        <a:defRPr sz="2800" b="1">
          <a:solidFill>
            <a:srgbClr val="003399"/>
          </a:solidFill>
          <a:effectLst>
            <a:outerShdw blurRad="38100" dist="38100" dir="2700000" algn="tl">
              <a:srgbClr val="C0C0C0"/>
            </a:outerShdw>
          </a:effectLst>
          <a:latin typeface="+mn-lt"/>
          <a:ea typeface="+mn-ea"/>
          <a:cs typeface="+mn-cs"/>
        </a:defRPr>
      </a:lvl1pPr>
      <a:lvl2pPr marL="404813" indent="-290513" algn="l" rtl="0" eaLnBrk="0" fontAlgn="base" hangingPunct="0">
        <a:spcBef>
          <a:spcPct val="20000"/>
        </a:spcBef>
        <a:spcAft>
          <a:spcPct val="0"/>
        </a:spcAft>
        <a:buClr>
          <a:srgbClr val="CC3300"/>
        </a:buClr>
        <a:buSzPct val="85000"/>
        <a:buFont typeface="Wingdings" pitchFamily="2" charset="2"/>
        <a:buChar char="v"/>
        <a:defRPr sz="2400" b="1">
          <a:solidFill>
            <a:srgbClr val="CC3300"/>
          </a:solidFill>
          <a:effectLst>
            <a:outerShdw blurRad="38100" dist="38100" dir="2700000" algn="tl">
              <a:srgbClr val="C0C0C0"/>
            </a:outerShdw>
          </a:effectLst>
          <a:latin typeface="Arial Narrow" pitchFamily="34" charset="0"/>
        </a:defRPr>
      </a:lvl2pPr>
      <a:lvl3pPr marL="854075" indent="-287338" algn="l" rtl="0" eaLnBrk="0" fontAlgn="base" hangingPunct="0">
        <a:spcBef>
          <a:spcPct val="20000"/>
        </a:spcBef>
        <a:spcAft>
          <a:spcPct val="0"/>
        </a:spcAft>
        <a:buSzPct val="65000"/>
        <a:buFont typeface="Wingdings" pitchFamily="2" charset="2"/>
        <a:buChar char="u"/>
        <a:defRPr sz="2200" b="1" i="1">
          <a:solidFill>
            <a:srgbClr val="800000"/>
          </a:solidFill>
          <a:effectLst>
            <a:outerShdw blurRad="38100" dist="38100" dir="2700000" algn="tl">
              <a:srgbClr val="C0C0C0"/>
            </a:outerShdw>
          </a:effectLst>
          <a:latin typeface="+mn-lt"/>
        </a:defRPr>
      </a:lvl3pPr>
      <a:lvl4pPr marL="1143000" indent="-174625" algn="l" rtl="0" eaLnBrk="0" fontAlgn="base" hangingPunct="0">
        <a:spcBef>
          <a:spcPct val="20000"/>
        </a:spcBef>
        <a:spcAft>
          <a:spcPct val="0"/>
        </a:spcAft>
        <a:buChar char="–"/>
        <a:defRPr>
          <a:solidFill>
            <a:schemeClr val="tx1"/>
          </a:solidFill>
          <a:effectLst>
            <a:outerShdw blurRad="38100" dist="38100" dir="2700000" algn="tl">
              <a:srgbClr val="C0C0C0"/>
            </a:outerShdw>
          </a:effectLst>
          <a:latin typeface="Arial" charset="0"/>
        </a:defRPr>
      </a:lvl4pPr>
      <a:lvl5pPr marL="1595438" indent="-160338" algn="l" rtl="0" eaLnBrk="0" fontAlgn="base" hangingPunct="0">
        <a:spcBef>
          <a:spcPct val="20000"/>
        </a:spcBef>
        <a:spcAft>
          <a:spcPct val="0"/>
        </a:spcAft>
        <a:buChar char="»"/>
        <a:defRPr sz="2000" b="1">
          <a:solidFill>
            <a:schemeClr val="tx1"/>
          </a:solidFill>
          <a:effectLst>
            <a:outerShdw blurRad="38100" dist="38100" dir="2700000" algn="tl">
              <a:srgbClr val="C0C0C0"/>
            </a:outerShdw>
          </a:effectLst>
          <a:latin typeface="+mn-lt"/>
        </a:defRPr>
      </a:lvl5pPr>
      <a:lvl6pPr marL="2052638" indent="-160338" algn="l" rtl="0" fontAlgn="base">
        <a:spcBef>
          <a:spcPct val="20000"/>
        </a:spcBef>
        <a:spcAft>
          <a:spcPct val="0"/>
        </a:spcAft>
        <a:buChar char="»"/>
        <a:defRPr sz="2000" b="1">
          <a:solidFill>
            <a:schemeClr val="tx1"/>
          </a:solidFill>
          <a:effectLst>
            <a:outerShdw blurRad="38100" dist="38100" dir="2700000" algn="tl">
              <a:srgbClr val="C0C0C0"/>
            </a:outerShdw>
          </a:effectLst>
          <a:latin typeface="+mn-lt"/>
        </a:defRPr>
      </a:lvl6pPr>
      <a:lvl7pPr marL="2509838" indent="-160338" algn="l" rtl="0" fontAlgn="base">
        <a:spcBef>
          <a:spcPct val="20000"/>
        </a:spcBef>
        <a:spcAft>
          <a:spcPct val="0"/>
        </a:spcAft>
        <a:buChar char="»"/>
        <a:defRPr sz="2000" b="1">
          <a:solidFill>
            <a:schemeClr val="tx1"/>
          </a:solidFill>
          <a:effectLst>
            <a:outerShdw blurRad="38100" dist="38100" dir="2700000" algn="tl">
              <a:srgbClr val="C0C0C0"/>
            </a:outerShdw>
          </a:effectLst>
          <a:latin typeface="+mn-lt"/>
        </a:defRPr>
      </a:lvl7pPr>
      <a:lvl8pPr marL="2967038" indent="-160338" algn="l" rtl="0" fontAlgn="base">
        <a:spcBef>
          <a:spcPct val="20000"/>
        </a:spcBef>
        <a:spcAft>
          <a:spcPct val="0"/>
        </a:spcAft>
        <a:buChar char="»"/>
        <a:defRPr sz="2000" b="1">
          <a:solidFill>
            <a:schemeClr val="tx1"/>
          </a:solidFill>
          <a:effectLst>
            <a:outerShdw blurRad="38100" dist="38100" dir="2700000" algn="tl">
              <a:srgbClr val="C0C0C0"/>
            </a:outerShdw>
          </a:effectLst>
          <a:latin typeface="+mn-lt"/>
        </a:defRPr>
      </a:lvl8pPr>
      <a:lvl9pPr marL="3424238" indent="-160338" algn="l" rtl="0" fontAlgn="base">
        <a:spcBef>
          <a:spcPct val="20000"/>
        </a:spcBef>
        <a:spcAft>
          <a:spcPct val="0"/>
        </a:spcAft>
        <a:buChar char="»"/>
        <a:defRPr sz="2000" b="1">
          <a:solidFill>
            <a:schemeClr val="tx1"/>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9.xml"/><Relationship Id="rId5" Type="http://schemas.openxmlformats.org/officeDocument/2006/relationships/image" Target="../media/image4.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gif"/><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0480" r="-1"/>
          <a:stretch/>
        </p:blipFill>
        <p:spPr>
          <a:xfrm>
            <a:off x="242185" y="680125"/>
            <a:ext cx="8654166" cy="48660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747" y="1881571"/>
            <a:ext cx="3509503" cy="2344921"/>
          </a:xfrm>
          <a:prstGeom prst="rect">
            <a:avLst/>
          </a:prstGeom>
          <a:ln>
            <a:noFill/>
          </a:ln>
          <a:effectLst>
            <a:reflection blurRad="6350" stA="52000" endA="300" endPos="18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TextBox 4"/>
          <p:cNvSpPr txBox="1"/>
          <p:nvPr/>
        </p:nvSpPr>
        <p:spPr>
          <a:xfrm>
            <a:off x="477556" y="5820372"/>
            <a:ext cx="8247344" cy="66172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prstClr val="white">
                    <a:lumMod val="85000"/>
                  </a:prstClr>
                </a:solidFill>
                <a:effectLst/>
                <a:uLnTx/>
                <a:uFillTx/>
                <a:latin typeface="Verdana" panose="020B0604030504040204" pitchFamily="34" charset="0"/>
                <a:ea typeface="Verdana" panose="020B0604030504040204" pitchFamily="34" charset="0"/>
                <a:cs typeface="Verdana" panose="020B0604030504040204" pitchFamily="34" charset="0"/>
              </a:rPr>
              <a:t>There are </a:t>
            </a:r>
            <a:r>
              <a:rPr kumimoji="0" lang="en-US" sz="1900" u="none" strike="noStrike" kern="1200" cap="none" spc="0" normalizeH="0" baseline="0" noProof="0" dirty="0">
                <a:ln>
                  <a:noFill/>
                </a:ln>
                <a:solidFill>
                  <a:prstClr val="white"/>
                </a:solidFill>
                <a:effectLst/>
                <a:uLnTx/>
                <a:uFillTx/>
                <a:latin typeface="Gotham Bold" panose="02000803030000020004" pitchFamily="2" charset="0"/>
                <a:ea typeface="Verdana" panose="020B0604030504040204" pitchFamily="34" charset="0"/>
                <a:cs typeface="Verdana" panose="020B0604030504040204" pitchFamily="34" charset="0"/>
              </a:rPr>
              <a:t>NO LIMITS </a:t>
            </a:r>
            <a:r>
              <a:rPr kumimoji="0" lang="en-US" sz="1900" b="0" i="0" u="none" strike="noStrike" kern="1200" cap="none" spc="0" normalizeH="0" baseline="0" noProof="0" dirty="0">
                <a:ln>
                  <a:noFill/>
                </a:ln>
                <a:solidFill>
                  <a:prstClr val="white">
                    <a:lumMod val="85000"/>
                  </a:prstClr>
                </a:solidFill>
                <a:effectLst/>
                <a:uLnTx/>
                <a:uFillTx/>
                <a:latin typeface="Verdana" panose="020B0604030504040204" pitchFamily="34" charset="0"/>
                <a:ea typeface="Verdana" panose="020B0604030504040204" pitchFamily="34" charset="0"/>
                <a:cs typeface="Verdana" panose="020B0604030504040204" pitchFamily="34" charset="0"/>
              </a:rPr>
              <a:t>to what a community can do…</a:t>
            </a:r>
            <a:r>
              <a:rPr kumimoji="0" lang="en-US" sz="1900" b="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if it wants to</a:t>
            </a:r>
            <a:r>
              <a:rPr kumimoji="0" lang="en-US" sz="1900" b="0" i="0" u="none" strike="noStrike" kern="1200" cap="none" spc="0" normalizeH="0" baseline="0" noProof="0" dirty="0">
                <a:ln>
                  <a:noFill/>
                </a:ln>
                <a:solidFill>
                  <a:srgbClr val="31B6FD">
                    <a:lumMod val="20000"/>
                    <a:lumOff val="80000"/>
                  </a:srgbClr>
                </a:solidFill>
                <a:effectLst/>
                <a:uLnTx/>
                <a:uFillTx/>
                <a:latin typeface="Verdana" panose="020B0604030504040204" pitchFamily="34" charset="0"/>
                <a:ea typeface="Verdana" panose="020B0604030504040204" pitchFamily="34" charset="0"/>
                <a:cs typeface="Verdana" panose="020B0604030504040204" pitchFamily="34" charset="0"/>
              </a:rPr>
              <a:t>. </a:t>
            </a:r>
            <a:br>
              <a:rPr kumimoji="0" lang="en-US" sz="1900" b="0" i="0" u="none" strike="noStrike" kern="1200" cap="none" spc="0" normalizeH="0" baseline="0" noProof="0" dirty="0">
                <a:ln>
                  <a:noFill/>
                </a:ln>
                <a:solidFill>
                  <a:srgbClr val="31B6FD">
                    <a:lumMod val="20000"/>
                    <a:lumOff val="80000"/>
                  </a:srgbClr>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800" b="0" i="0" u="none" strike="noStrike" kern="1200" cap="none" spc="0" normalizeH="0" baseline="0" noProof="0" dirty="0">
                <a:ln>
                  <a:noFill/>
                </a:ln>
                <a:solidFill>
                  <a:srgbClr val="31B6FD">
                    <a:lumMod val="20000"/>
                    <a:lumOff val="80000"/>
                  </a:srgbClr>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400" b="0" i="0" u="none" strike="noStrike" kern="1200" cap="none" spc="0" normalizeH="0" baseline="0" noProof="0" dirty="0">
                <a:ln>
                  <a:noFill/>
                </a:ln>
                <a:solidFill>
                  <a:prstClr val="white">
                    <a:lumMod val="85000"/>
                  </a:prstClr>
                </a:solidFill>
                <a:effectLst/>
                <a:uLnTx/>
                <a:uFillTx/>
                <a:latin typeface="Verdana" panose="020B0604030504040204" pitchFamily="34" charset="0"/>
                <a:ea typeface="Verdana" panose="020B0604030504040204" pitchFamily="34" charset="0"/>
                <a:cs typeface="Verdana" panose="020B0604030504040204" pitchFamily="34" charset="0"/>
              </a:rPr>
              <a:t>George McLean, </a:t>
            </a:r>
            <a:r>
              <a:rPr kumimoji="0" lang="en-US" sz="1400" b="0" i="1" u="none" strike="noStrike" kern="1200" cap="none" spc="0" normalizeH="0" baseline="0" noProof="0" dirty="0">
                <a:ln>
                  <a:noFill/>
                </a:ln>
                <a:solidFill>
                  <a:prstClr val="white">
                    <a:lumMod val="85000"/>
                  </a:prstClr>
                </a:solidFill>
                <a:effectLst/>
                <a:uLnTx/>
                <a:uFillTx/>
                <a:latin typeface="Verdana" panose="020B0604030504040204" pitchFamily="34" charset="0"/>
                <a:ea typeface="Verdana" panose="020B0604030504040204" pitchFamily="34" charset="0"/>
                <a:cs typeface="Verdana" panose="020B0604030504040204" pitchFamily="34" charset="0"/>
              </a:rPr>
              <a:t>The Tupelo Miracle</a:t>
            </a:r>
          </a:p>
        </p:txBody>
      </p:sp>
      <p:sp>
        <p:nvSpPr>
          <p:cNvPr id="7" name="TextBox 6"/>
          <p:cNvSpPr txBox="1"/>
          <p:nvPr/>
        </p:nvSpPr>
        <p:spPr>
          <a:xfrm>
            <a:off x="3458779" y="2521315"/>
            <a:ext cx="556139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prstClr val="black">
                      <a:alpha val="50000"/>
                    </a:prstClr>
                  </a:solidFill>
                </a:ln>
                <a:solidFill>
                  <a:srgbClr val="FFC000"/>
                </a:solidFill>
                <a:effectLst>
                  <a:outerShdw blurRad="50800" dist="38100" dir="2700000" algn="tl" rotWithShape="0">
                    <a:prstClr val="black">
                      <a:alpha val="40000"/>
                    </a:prstClr>
                  </a:outerShdw>
                </a:effectLst>
                <a:uLnTx/>
                <a:uFillTx/>
                <a:latin typeface="Gotham Black" panose="02000603040000020004" pitchFamily="2" charset="0"/>
                <a:ea typeface="MS PGothic" pitchFamily="34" charset="-128"/>
                <a:cs typeface="+mn-cs"/>
              </a:rPr>
              <a:t>When People </a:t>
            </a:r>
            <a:br>
              <a:rPr kumimoji="0" lang="en-US" sz="3600" b="0" i="0" u="none" strike="noStrike" kern="1200" cap="none" spc="0" normalizeH="0" baseline="0" noProof="0" dirty="0">
                <a:ln>
                  <a:solidFill>
                    <a:prstClr val="black">
                      <a:alpha val="50000"/>
                    </a:prstClr>
                  </a:solidFill>
                </a:ln>
                <a:solidFill>
                  <a:srgbClr val="FFC000"/>
                </a:solidFill>
                <a:effectLst>
                  <a:outerShdw blurRad="50800" dist="38100" dir="2700000" algn="tl" rotWithShape="0">
                    <a:prstClr val="black">
                      <a:alpha val="40000"/>
                    </a:prstClr>
                  </a:outerShdw>
                </a:effectLst>
                <a:uLnTx/>
                <a:uFillTx/>
                <a:latin typeface="Gotham Black" panose="02000603040000020004" pitchFamily="2" charset="0"/>
                <a:ea typeface="MS PGothic" pitchFamily="34" charset="-128"/>
                <a:cs typeface="+mn-cs"/>
              </a:rPr>
            </a:br>
            <a:r>
              <a:rPr kumimoji="0" lang="en-US" sz="3600" b="0" i="0" u="none" strike="noStrike" kern="1200" cap="none" spc="0" normalizeH="0" baseline="0" noProof="0" dirty="0">
                <a:ln>
                  <a:solidFill>
                    <a:prstClr val="black">
                      <a:alpha val="50000"/>
                    </a:prstClr>
                  </a:solidFill>
                </a:ln>
                <a:solidFill>
                  <a:srgbClr val="FFC000"/>
                </a:solidFill>
                <a:effectLst>
                  <a:outerShdw blurRad="50800" dist="38100" dir="2700000" algn="tl" rotWithShape="0">
                    <a:prstClr val="black">
                      <a:alpha val="40000"/>
                    </a:prstClr>
                  </a:outerShdw>
                </a:effectLst>
                <a:uLnTx/>
                <a:uFillTx/>
                <a:latin typeface="Gotham Black" panose="02000603040000020004" pitchFamily="2" charset="0"/>
                <a:ea typeface="MS PGothic" pitchFamily="34" charset="-128"/>
                <a:cs typeface="+mn-cs"/>
              </a:rPr>
              <a:t>WORK TOGETHER</a:t>
            </a:r>
            <a:r>
              <a:rPr kumimoji="0" lang="en-US" sz="3200" b="0" i="0" u="none" strike="noStrike" kern="1200" cap="none" spc="0" normalizeH="0" baseline="0" noProof="0" dirty="0">
                <a:ln>
                  <a:solidFill>
                    <a:prstClr val="black">
                      <a:alpha val="50000"/>
                    </a:prstClr>
                  </a:solidFill>
                </a:ln>
                <a:solidFill>
                  <a:srgbClr val="FFD13F"/>
                </a:solidFill>
                <a:effectLst>
                  <a:outerShdw blurRad="50800" dist="38100" dir="2700000" algn="tl" rotWithShape="0">
                    <a:prstClr val="black">
                      <a:alpha val="40000"/>
                    </a:prstClr>
                  </a:outerShdw>
                </a:effectLst>
                <a:uLnTx/>
                <a:uFillTx/>
                <a:latin typeface="Gotham Black" panose="02000603040000020004" pitchFamily="2" charset="0"/>
                <a:ea typeface="MS PGothic" pitchFamily="34" charset="-128"/>
                <a:cs typeface="+mn-cs"/>
              </a:rPr>
              <a:t>,</a:t>
            </a:r>
            <a:endParaRPr kumimoji="0" lang="en-US" sz="3600" b="0" i="0" u="none" strike="noStrike" kern="1200" cap="none" spc="0" normalizeH="0" baseline="0" noProof="0" dirty="0">
              <a:ln>
                <a:solidFill>
                  <a:prstClr val="black">
                    <a:alpha val="50000"/>
                  </a:prstClr>
                </a:solidFill>
              </a:ln>
              <a:solidFill>
                <a:srgbClr val="FFD13F"/>
              </a:solidFill>
              <a:effectLst>
                <a:outerShdw blurRad="50800" dist="38100" dir="2700000" algn="tl" rotWithShape="0">
                  <a:prstClr val="black">
                    <a:alpha val="40000"/>
                  </a:prstClr>
                </a:outerShdw>
              </a:effectLst>
              <a:uLnTx/>
              <a:uFillTx/>
              <a:latin typeface="Gotham Black" panose="02000603040000020004" pitchFamily="2" charset="0"/>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prstClr val="black">
                      <a:alpha val="50000"/>
                    </a:prstClr>
                  </a:solidFill>
                </a:ln>
                <a:solidFill>
                  <a:srgbClr val="FFD13F"/>
                </a:solidFill>
                <a:effectLst>
                  <a:outerShdw blurRad="50800" dist="38100" dir="2700000" algn="tl" rotWithShape="0">
                    <a:prstClr val="black">
                      <a:alpha val="40000"/>
                    </a:prstClr>
                  </a:outerShdw>
                </a:effectLst>
                <a:uLnTx/>
                <a:uFillTx/>
                <a:latin typeface="Gotham Black" panose="02000603040000020004" pitchFamily="2" charset="0"/>
                <a:ea typeface="MS PGothic" pitchFamily="34" charset="-128"/>
                <a:cs typeface="+mn-cs"/>
              </a:rPr>
              <a:t>Great Things Happen!</a:t>
            </a:r>
          </a:p>
        </p:txBody>
      </p:sp>
    </p:spTree>
    <p:extLst>
      <p:ext uri="{BB962C8B-B14F-4D97-AF65-F5344CB8AC3E}">
        <p14:creationId xmlns:p14="http://schemas.microsoft.com/office/powerpoint/2010/main" val="317346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477556" y="5518708"/>
            <a:ext cx="8247344" cy="146193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Communities that strive for “singleness in heart and action</a:t>
            </a:r>
            <a:r>
              <a:rPr kumimoji="0" lang="en-US" sz="1200" b="0" i="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sz="1600" b="0" i="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are better able to transform people’s lives.</a:t>
            </a:r>
            <a:br>
              <a:rPr kumimoji="0" lang="en-US" sz="1600" b="0" i="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br>
            <a:br>
              <a:rPr kumimoji="0" lang="en-US" sz="800" b="0" i="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200" b="0" i="0" u="none" strike="noStrike" kern="1200" cap="none" spc="0" normalizeH="0" baseline="0" noProof="0" dirty="0">
                <a:ln>
                  <a:noFill/>
                </a:ln>
                <a:solidFill>
                  <a:prstClr val="white">
                    <a:lumMod val="85000"/>
                  </a:prstClr>
                </a:solidFill>
                <a:effectLst/>
                <a:uLnTx/>
                <a:uFillTx/>
                <a:latin typeface="Verdana" panose="020B0604030504040204" pitchFamily="34" charset="0"/>
                <a:ea typeface="Verdana" panose="020B0604030504040204" pitchFamily="34" charset="0"/>
                <a:cs typeface="Verdana" panose="020B0604030504040204" pitchFamily="34" charset="0"/>
              </a:rPr>
              <a:t>— Mike Simon, President of Simon Solutions</a:t>
            </a:r>
            <a:br>
              <a:rPr kumimoji="0" lang="en-US" sz="19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br>
            <a:br>
              <a:rPr kumimoji="0" lang="en-US"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100" b="0" i="0" u="none" strike="noStrike" kern="1200" cap="none" spc="0" normalizeH="0" baseline="0" noProof="0" dirty="0">
                <a:ln>
                  <a:noFill/>
                </a:ln>
                <a:solidFill>
                  <a:prstClr val="white">
                    <a:lumMod val="85000"/>
                  </a:prstClr>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US" sz="1100" b="0" i="0" u="none" strike="noStrike" kern="1200" cap="none" spc="0" normalizeH="0" baseline="0" noProof="0" dirty="0" err="1">
                <a:ln>
                  <a:noFill/>
                </a:ln>
                <a:solidFill>
                  <a:prstClr val="white">
                    <a:lumMod val="85000"/>
                  </a:prstClr>
                </a:solidFill>
                <a:effectLst/>
                <a:uLnTx/>
                <a:uFillTx/>
                <a:latin typeface="Calibri" pitchFamily="34" charset="0"/>
                <a:ea typeface="MS PGothic" pitchFamily="34" charset="-128"/>
                <a:cs typeface="+mn-cs"/>
              </a:rPr>
              <a:t>Jer</a:t>
            </a:r>
            <a:r>
              <a:rPr kumimoji="0" lang="en-US" sz="1100" b="0" i="0" u="none" strike="noStrike" kern="1200" cap="none" spc="0" normalizeH="0" baseline="0" noProof="0" dirty="0">
                <a:ln>
                  <a:noFill/>
                </a:ln>
                <a:solidFill>
                  <a:prstClr val="white">
                    <a:lumMod val="85000"/>
                  </a:prstClr>
                </a:solidFill>
                <a:effectLst/>
                <a:uLnTx/>
                <a:uFillTx/>
                <a:latin typeface="Calibri" pitchFamily="34" charset="0"/>
                <a:ea typeface="MS PGothic" pitchFamily="34" charset="-128"/>
                <a:cs typeface="+mn-cs"/>
              </a:rPr>
              <a:t> 32:39, NIV</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400" b="0" i="1" u="none" strike="noStrike" kern="1200" cap="none" spc="0" normalizeH="0" baseline="0" noProof="0" dirty="0">
              <a:ln>
                <a:noFill/>
              </a:ln>
              <a:solidFill>
                <a:prstClr val="white">
                  <a:lumMod val="85000"/>
                </a:prstClr>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grpSp>
        <p:nvGrpSpPr>
          <p:cNvPr id="2" name="Group 1">
            <a:extLst>
              <a:ext uri="{FF2B5EF4-FFF2-40B4-BE49-F238E27FC236}">
                <a16:creationId xmlns:a16="http://schemas.microsoft.com/office/drawing/2014/main" id="{AEDFC7F2-640E-4F2C-AD4D-917A77310C22}"/>
              </a:ext>
            </a:extLst>
          </p:cNvPr>
          <p:cNvGrpSpPr/>
          <p:nvPr/>
        </p:nvGrpSpPr>
        <p:grpSpPr>
          <a:xfrm>
            <a:off x="242185" y="378466"/>
            <a:ext cx="8777990" cy="4866084"/>
            <a:chOff x="242185" y="680125"/>
            <a:chExt cx="8777990" cy="4866084"/>
          </a:xfrm>
        </p:grpSpPr>
        <p:pic>
          <p:nvPicPr>
            <p:cNvPr id="30" name="Picture 29"/>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0480" r="-1"/>
            <a:stretch/>
          </p:blipFill>
          <p:spPr>
            <a:xfrm>
              <a:off x="242185" y="680125"/>
              <a:ext cx="8654166" cy="48660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747" y="1881571"/>
              <a:ext cx="3509503" cy="2344921"/>
            </a:xfrm>
            <a:prstGeom prst="rect">
              <a:avLst/>
            </a:prstGeom>
            <a:ln>
              <a:noFill/>
            </a:ln>
            <a:effectLst>
              <a:reflection blurRad="6350" stA="52000" endA="300" endPos="18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 name="TextBox 6"/>
            <p:cNvSpPr txBox="1"/>
            <p:nvPr/>
          </p:nvSpPr>
          <p:spPr>
            <a:xfrm>
              <a:off x="3458779" y="2521315"/>
              <a:ext cx="556139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prstClr val="black">
                        <a:alpha val="50000"/>
                      </a:prstClr>
                    </a:solidFill>
                  </a:ln>
                  <a:solidFill>
                    <a:srgbClr val="FFC000"/>
                  </a:solidFill>
                  <a:effectLst>
                    <a:outerShdw blurRad="50800" dist="38100" dir="2700000" algn="tl" rotWithShape="0">
                      <a:prstClr val="black">
                        <a:alpha val="40000"/>
                      </a:prstClr>
                    </a:outerShdw>
                  </a:effectLst>
                  <a:uLnTx/>
                  <a:uFillTx/>
                  <a:latin typeface="Gotham Black" panose="02000603040000020004" pitchFamily="2" charset="0"/>
                  <a:ea typeface="MS PGothic" pitchFamily="34" charset="-128"/>
                  <a:cs typeface="+mn-cs"/>
                </a:rPr>
                <a:t>When People </a:t>
              </a:r>
              <a:br>
                <a:rPr kumimoji="0" lang="en-US" sz="3600" b="0" i="0" u="none" strike="noStrike" kern="1200" cap="none" spc="0" normalizeH="0" baseline="0" noProof="0" dirty="0">
                  <a:ln>
                    <a:solidFill>
                      <a:prstClr val="black">
                        <a:alpha val="50000"/>
                      </a:prstClr>
                    </a:solidFill>
                  </a:ln>
                  <a:solidFill>
                    <a:srgbClr val="FFC000"/>
                  </a:solidFill>
                  <a:effectLst>
                    <a:outerShdw blurRad="50800" dist="38100" dir="2700000" algn="tl" rotWithShape="0">
                      <a:prstClr val="black">
                        <a:alpha val="40000"/>
                      </a:prstClr>
                    </a:outerShdw>
                  </a:effectLst>
                  <a:uLnTx/>
                  <a:uFillTx/>
                  <a:latin typeface="Gotham Black" panose="02000603040000020004" pitchFamily="2" charset="0"/>
                  <a:ea typeface="MS PGothic" pitchFamily="34" charset="-128"/>
                  <a:cs typeface="+mn-cs"/>
                </a:rPr>
              </a:br>
              <a:r>
                <a:rPr kumimoji="0" lang="en-US" sz="3600" b="0" i="0" u="none" strike="noStrike" kern="1200" cap="none" spc="0" normalizeH="0" baseline="0" noProof="0" dirty="0">
                  <a:ln>
                    <a:solidFill>
                      <a:prstClr val="black">
                        <a:alpha val="50000"/>
                      </a:prstClr>
                    </a:solidFill>
                  </a:ln>
                  <a:solidFill>
                    <a:srgbClr val="FFC000"/>
                  </a:solidFill>
                  <a:effectLst>
                    <a:outerShdw blurRad="50800" dist="38100" dir="2700000" algn="tl" rotWithShape="0">
                      <a:prstClr val="black">
                        <a:alpha val="40000"/>
                      </a:prstClr>
                    </a:outerShdw>
                  </a:effectLst>
                  <a:uLnTx/>
                  <a:uFillTx/>
                  <a:latin typeface="Gotham Black" panose="02000603040000020004" pitchFamily="2" charset="0"/>
                  <a:ea typeface="MS PGothic" pitchFamily="34" charset="-128"/>
                  <a:cs typeface="+mn-cs"/>
                </a:rPr>
                <a:t>WORK TOGETHER</a:t>
              </a:r>
              <a:r>
                <a:rPr kumimoji="0" lang="en-US" sz="3200" b="0" i="0" u="none" strike="noStrike" kern="1200" cap="none" spc="0" normalizeH="0" baseline="0" noProof="0" dirty="0">
                  <a:ln>
                    <a:solidFill>
                      <a:prstClr val="black">
                        <a:alpha val="50000"/>
                      </a:prstClr>
                    </a:solidFill>
                  </a:ln>
                  <a:solidFill>
                    <a:srgbClr val="FFD13F"/>
                  </a:solidFill>
                  <a:effectLst>
                    <a:outerShdw blurRad="50800" dist="38100" dir="2700000" algn="tl" rotWithShape="0">
                      <a:prstClr val="black">
                        <a:alpha val="40000"/>
                      </a:prstClr>
                    </a:outerShdw>
                  </a:effectLst>
                  <a:uLnTx/>
                  <a:uFillTx/>
                  <a:latin typeface="Gotham Black" panose="02000603040000020004" pitchFamily="2" charset="0"/>
                  <a:ea typeface="MS PGothic" pitchFamily="34" charset="-128"/>
                  <a:cs typeface="+mn-cs"/>
                </a:rPr>
                <a:t>,</a:t>
              </a:r>
              <a:endParaRPr kumimoji="0" lang="en-US" sz="3600" b="0" i="0" u="none" strike="noStrike" kern="1200" cap="none" spc="0" normalizeH="0" baseline="0" noProof="0" dirty="0">
                <a:ln>
                  <a:solidFill>
                    <a:prstClr val="black">
                      <a:alpha val="50000"/>
                    </a:prstClr>
                  </a:solidFill>
                </a:ln>
                <a:solidFill>
                  <a:srgbClr val="FFD13F"/>
                </a:solidFill>
                <a:effectLst>
                  <a:outerShdw blurRad="50800" dist="38100" dir="2700000" algn="tl" rotWithShape="0">
                    <a:prstClr val="black">
                      <a:alpha val="40000"/>
                    </a:prstClr>
                  </a:outerShdw>
                </a:effectLst>
                <a:uLnTx/>
                <a:uFillTx/>
                <a:latin typeface="Gotham Black" panose="02000603040000020004" pitchFamily="2" charset="0"/>
                <a:ea typeface="MS PGothic"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solidFill>
                      <a:prstClr val="black">
                        <a:alpha val="50000"/>
                      </a:prstClr>
                    </a:solidFill>
                  </a:ln>
                  <a:solidFill>
                    <a:srgbClr val="FFD13F"/>
                  </a:solidFill>
                  <a:effectLst>
                    <a:outerShdw blurRad="50800" dist="38100" dir="2700000" algn="tl" rotWithShape="0">
                      <a:prstClr val="black">
                        <a:alpha val="40000"/>
                      </a:prstClr>
                    </a:outerShdw>
                  </a:effectLst>
                  <a:uLnTx/>
                  <a:uFillTx/>
                  <a:latin typeface="Gotham Black" panose="02000603040000020004" pitchFamily="2" charset="0"/>
                  <a:ea typeface="MS PGothic" pitchFamily="34" charset="-128"/>
                  <a:cs typeface="+mn-cs"/>
                </a:rPr>
                <a:t>Great Things Happen!</a:t>
              </a:r>
            </a:p>
          </p:txBody>
        </p:sp>
      </p:grpSp>
    </p:spTree>
    <p:extLst>
      <p:ext uri="{BB962C8B-B14F-4D97-AF65-F5344CB8AC3E}">
        <p14:creationId xmlns:p14="http://schemas.microsoft.com/office/powerpoint/2010/main" val="2714719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bwMode="auto">
          <a:xfrm>
            <a:off x="4572000" y="0"/>
            <a:ext cx="4572000" cy="6858000"/>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13500000" scaled="1"/>
            <a:tileRect/>
          </a:gradFill>
          <a:ln w="9525" cap="flat" cmpd="sng" algn="ctr">
            <a:noFill/>
            <a:prstDash val="solid"/>
            <a:round/>
            <a:headEnd type="none" w="med" len="med"/>
            <a:tailEnd type="none" w="med" len="med"/>
          </a:ln>
          <a:effectLst>
            <a:outerShdw blurRad="50800" dist="25400" dir="10800000" algn="r"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39" name="TextBox 38"/>
          <p:cNvSpPr txBox="1"/>
          <p:nvPr/>
        </p:nvSpPr>
        <p:spPr>
          <a:xfrm>
            <a:off x="4716461" y="2685791"/>
            <a:ext cx="4427540" cy="1015663"/>
          </a:xfrm>
          <a:prstGeom prst="rect">
            <a:avLst/>
          </a:prstGeom>
          <a:noFill/>
        </p:spPr>
        <p:txBody>
          <a:bodyPr wrap="square" rtlCol="0">
            <a:spAutoFit/>
          </a:bodyPr>
          <a:lstStyle/>
          <a:p>
            <a:pPr marL="285750" marR="0" lvl="0"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otham Book" panose="02000603040000020004" pitchFamily="2" charset="0"/>
                <a:ea typeface="MS PGothic" pitchFamily="34" charset="-128"/>
                <a:cs typeface="+mn-cs"/>
              </a:rPr>
              <a:t>Mutually Beneficial </a:t>
            </a:r>
            <a:r>
              <a:rPr lang="en-US" sz="2000" dirty="0">
                <a:solidFill>
                  <a:prstClr val="black"/>
                </a:solidFill>
                <a:latin typeface="Gotham Book" panose="02000603040000020004" pitchFamily="2" charset="0"/>
                <a:ea typeface="MS PGothic" pitchFamily="34" charset="-128"/>
              </a:rPr>
              <a:t>N</a:t>
            </a:r>
            <a:r>
              <a:rPr kumimoji="0" lang="en-US" sz="2000" b="0" i="0" u="none" strike="noStrike" kern="1200" cap="none" spc="0" normalizeH="0" baseline="0" noProof="0" dirty="0">
                <a:ln>
                  <a:noFill/>
                </a:ln>
                <a:solidFill>
                  <a:prstClr val="black"/>
                </a:solidFill>
                <a:effectLst/>
                <a:uLnTx/>
                <a:uFillTx/>
                <a:latin typeface="Gotham Book" panose="02000603040000020004" pitchFamily="2" charset="0"/>
                <a:ea typeface="MS PGothic" pitchFamily="34" charset="-128"/>
                <a:cs typeface="+mn-cs"/>
              </a:rPr>
              <a:t>etworking</a:t>
            </a:r>
          </a:p>
          <a:p>
            <a:pPr marL="285750" marR="0" lvl="0"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otham Book" panose="02000603040000020004" pitchFamily="2" charset="0"/>
                <a:ea typeface="MS PGothic" pitchFamily="34" charset="-128"/>
                <a:cs typeface="+mn-cs"/>
              </a:rPr>
              <a:t>Multi-Sector Collaboration</a:t>
            </a:r>
          </a:p>
          <a:p>
            <a:pPr marL="285750" marR="0" lvl="0" indent="-285750" algn="just"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Gotham Book" panose="02000603040000020004" pitchFamily="2" charset="0"/>
                <a:ea typeface="MS PGothic" pitchFamily="34" charset="-128"/>
                <a:cs typeface="+mn-cs"/>
              </a:rPr>
              <a:t>Comprehensive Empowerment</a:t>
            </a:r>
          </a:p>
        </p:txBody>
      </p:sp>
      <p:sp>
        <p:nvSpPr>
          <p:cNvPr id="15" name="Rectangle 14"/>
          <p:cNvSpPr/>
          <p:nvPr/>
        </p:nvSpPr>
        <p:spPr>
          <a:xfrm>
            <a:off x="0" y="0"/>
            <a:ext cx="9144000" cy="1228725"/>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cxnSp>
        <p:nvCxnSpPr>
          <p:cNvPr id="8" name="Straight Connector 7"/>
          <p:cNvCxnSpPr>
            <a:cxnSpLocks/>
          </p:cNvCxnSpPr>
          <p:nvPr/>
        </p:nvCxnSpPr>
        <p:spPr>
          <a:xfrm>
            <a:off x="4562475" y="221258"/>
            <a:ext cx="0" cy="830997"/>
          </a:xfrm>
          <a:prstGeom prst="line">
            <a:avLst/>
          </a:prstGeom>
          <a:ln w="6350">
            <a:solidFill>
              <a:srgbClr val="FFC000"/>
            </a:solidFill>
          </a:ln>
        </p:spPr>
        <p:style>
          <a:lnRef idx="1">
            <a:schemeClr val="accent1"/>
          </a:lnRef>
          <a:fillRef idx="0">
            <a:schemeClr val="accent1"/>
          </a:fillRef>
          <a:effectRef idx="0">
            <a:schemeClr val="accent1"/>
          </a:effectRef>
          <a:fontRef idx="minor">
            <a:schemeClr val="tx1"/>
          </a:fontRef>
        </p:style>
      </p:cxnSp>
      <p:sp>
        <p:nvSpPr>
          <p:cNvPr id="33" name="TextBox 14"/>
          <p:cNvSpPr txBox="1"/>
          <p:nvPr/>
        </p:nvSpPr>
        <p:spPr>
          <a:xfrm>
            <a:off x="4839186" y="205869"/>
            <a:ext cx="4037702" cy="892552"/>
          </a:xfrm>
          <a:prstGeom prst="rect">
            <a:avLst/>
          </a:prstGeom>
          <a:noFill/>
        </p:spPr>
        <p:txBody>
          <a:bodyPr wrap="square" rtlCol="0">
            <a:spAutoFit/>
          </a:bodyP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C000"/>
                </a:solidFill>
                <a:effectLst/>
                <a:uLnTx/>
                <a:uFillTx/>
                <a:latin typeface="Gotham Black" panose="02000603040000020004" pitchFamily="2" charset="0"/>
                <a:ea typeface="MS PGothic" pitchFamily="34" charset="-128"/>
                <a:cs typeface="+mn-cs"/>
              </a:rPr>
              <a:t>WELL-CONNECTED</a:t>
            </a:r>
            <a:br>
              <a:rPr kumimoji="0" lang="en-US" sz="2600" b="0" i="0" u="none" strike="noStrike" kern="1200" cap="none" spc="0" normalizeH="0" baseline="0" noProof="0" dirty="0">
                <a:ln>
                  <a:noFill/>
                </a:ln>
                <a:solidFill>
                  <a:srgbClr val="FFD44B"/>
                </a:solidFill>
                <a:effectLst/>
                <a:uLnTx/>
                <a:uFillTx/>
                <a:latin typeface="Gotham Bold"/>
                <a:ea typeface="MS PGothic" pitchFamily="34" charset="-128"/>
                <a:cs typeface="+mn-cs"/>
              </a:rPr>
            </a:br>
            <a:r>
              <a:rPr kumimoji="0" lang="en-US" sz="2600" b="0" i="0" u="none" strike="noStrike" kern="1200" cap="small" spc="0" normalizeH="0" baseline="0" noProof="0" dirty="0">
                <a:ln>
                  <a:noFill/>
                </a:ln>
                <a:solidFill>
                  <a:srgbClr val="FFD44B"/>
                </a:solidFill>
                <a:effectLst/>
                <a:uLnTx/>
                <a:uFillTx/>
                <a:latin typeface="Gotham Book" panose="02000603040000020004" pitchFamily="2" charset="0"/>
                <a:ea typeface="MS PGothic" pitchFamily="34" charset="-128"/>
                <a:cs typeface="+mn-cs"/>
              </a:rPr>
              <a:t>for Greater Impact</a:t>
            </a:r>
            <a:endParaRPr kumimoji="0" lang="en-US" sz="2600" b="0" i="0" u="none" strike="noStrike" kern="1200" cap="small" spc="0" normalizeH="0" baseline="0" noProof="0" dirty="0">
              <a:ln>
                <a:noFill/>
              </a:ln>
              <a:solidFill>
                <a:srgbClr val="FFD44B"/>
              </a:solidFill>
              <a:effectLst/>
              <a:uLnTx/>
              <a:uFillTx/>
              <a:latin typeface="Gotham Book" panose="02000603040000020004" pitchFamily="2" charset="0"/>
              <a:ea typeface="Times New Roman"/>
              <a:cs typeface="+mn-cs"/>
            </a:endParaRPr>
          </a:p>
        </p:txBody>
      </p:sp>
      <p:grpSp>
        <p:nvGrpSpPr>
          <p:cNvPr id="36" name="Group 35"/>
          <p:cNvGrpSpPr/>
          <p:nvPr/>
        </p:nvGrpSpPr>
        <p:grpSpPr>
          <a:xfrm>
            <a:off x="4716460" y="1938123"/>
            <a:ext cx="4427540" cy="560603"/>
            <a:chOff x="4386874" y="2362200"/>
            <a:chExt cx="3905654" cy="560603"/>
          </a:xfrm>
        </p:grpSpPr>
        <p:sp>
          <p:nvSpPr>
            <p:cNvPr id="37" name="Round Single Corner Rectangle 36"/>
            <p:cNvSpPr/>
            <p:nvPr/>
          </p:nvSpPr>
          <p:spPr bwMode="auto">
            <a:xfrm flipH="1">
              <a:off x="4386874" y="2362200"/>
              <a:ext cx="3905654" cy="560603"/>
            </a:xfrm>
            <a:prstGeom prst="round1Rect">
              <a:avLst>
                <a:gd name="adj" fmla="val 50000"/>
              </a:avLst>
            </a:prstGeom>
            <a:solidFill>
              <a:schemeClr val="bg2">
                <a:lumMod val="2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38" name="TextBox 37"/>
            <p:cNvSpPr txBox="1"/>
            <p:nvPr/>
          </p:nvSpPr>
          <p:spPr>
            <a:xfrm>
              <a:off x="4650633" y="2409825"/>
              <a:ext cx="3592107"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otham Bold" panose="02000803030000020004" pitchFamily="2" charset="0"/>
                  <a:ea typeface="MS PGothic" pitchFamily="34" charset="-128"/>
                  <a:cs typeface="+mn-cs"/>
                </a:rPr>
                <a:t>Innovative Approaches</a:t>
              </a:r>
              <a:endParaRPr kumimoji="0" lang="en-US" sz="1200" b="0" i="0" u="none" strike="noStrike" kern="1200" cap="none" spc="0" normalizeH="0" baseline="0" noProof="0" dirty="0">
                <a:ln>
                  <a:noFill/>
                </a:ln>
                <a:solidFill>
                  <a:prstClr val="black"/>
                </a:solidFill>
                <a:effectLst/>
                <a:uLnTx/>
                <a:uFillTx/>
                <a:latin typeface="Gotham Book" panose="02000603040000020004" pitchFamily="2" charset="0"/>
                <a:ea typeface="MS PGothic" pitchFamily="34" charset="-128"/>
                <a:cs typeface="+mn-cs"/>
              </a:endParaRPr>
            </a:p>
          </p:txBody>
        </p:sp>
      </p:grpSp>
      <p:sp>
        <p:nvSpPr>
          <p:cNvPr id="43" name="TextBox 42"/>
          <p:cNvSpPr txBox="1"/>
          <p:nvPr/>
        </p:nvSpPr>
        <p:spPr>
          <a:xfrm>
            <a:off x="5119263" y="5151217"/>
            <a:ext cx="3477474" cy="1015663"/>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Gotham Black" panose="02000603040000020004" pitchFamily="2" charset="0"/>
                <a:ea typeface="MS PGothic" pitchFamily="34" charset="-128"/>
                <a:cs typeface="+mn-cs"/>
              </a:rPr>
              <a:t>SUCCESSFUL MODEL </a:t>
            </a:r>
            <a:br>
              <a:rPr kumimoji="0" lang="en-US" sz="2000" b="1" i="0" u="none" strike="noStrike" kern="1200" cap="none" spc="0" normalizeH="0" baseline="0" noProof="0" dirty="0">
                <a:ln>
                  <a:noFill/>
                </a:ln>
                <a:solidFill>
                  <a:srgbClr val="C00000"/>
                </a:solidFill>
                <a:effectLst/>
                <a:uLnTx/>
                <a:uFillTx/>
                <a:latin typeface="Gotham Bold" panose="02000803030000020004" pitchFamily="2" charset="0"/>
                <a:ea typeface="MS PGothic" pitchFamily="34" charset="-128"/>
                <a:cs typeface="+mn-cs"/>
              </a:rPr>
            </a:br>
            <a:r>
              <a:rPr kumimoji="0" lang="en-US" sz="2000" b="0" i="0" u="none" strike="noStrike" kern="1200" cap="none" spc="0" normalizeH="0" baseline="0" noProof="0" dirty="0">
                <a:ln>
                  <a:noFill/>
                </a:ln>
                <a:solidFill>
                  <a:prstClr val="black"/>
                </a:solidFill>
                <a:effectLst/>
                <a:uLnTx/>
                <a:uFillTx/>
                <a:latin typeface="Gotham Book" panose="02000603040000020004" pitchFamily="2" charset="0"/>
                <a:ea typeface="MS PGothic" pitchFamily="34" charset="-128"/>
                <a:cs typeface="+mn-cs"/>
              </a:rPr>
              <a:t>for transforming lives </a:t>
            </a:r>
            <a:br>
              <a:rPr kumimoji="0" lang="en-US" sz="2000" b="0" i="0" u="none" strike="noStrike" kern="1200" cap="none" spc="0" normalizeH="0" baseline="0" noProof="0" dirty="0">
                <a:ln>
                  <a:noFill/>
                </a:ln>
                <a:solidFill>
                  <a:prstClr val="black"/>
                </a:solidFill>
                <a:effectLst/>
                <a:uLnTx/>
                <a:uFillTx/>
                <a:latin typeface="Gotham Book" panose="02000603040000020004" pitchFamily="2" charset="0"/>
                <a:ea typeface="MS PGothic" pitchFamily="34" charset="-128"/>
                <a:cs typeface="+mn-cs"/>
              </a:rPr>
            </a:br>
            <a:r>
              <a:rPr kumimoji="0" lang="en-US" sz="2000" b="0" i="0" u="none" strike="noStrike" kern="1200" cap="none" spc="0" normalizeH="0" baseline="0" noProof="0" dirty="0">
                <a:ln>
                  <a:noFill/>
                </a:ln>
                <a:solidFill>
                  <a:prstClr val="black"/>
                </a:solidFill>
                <a:effectLst/>
                <a:uLnTx/>
                <a:uFillTx/>
                <a:latin typeface="Gotham Book" panose="02000603040000020004" pitchFamily="2" charset="0"/>
                <a:ea typeface="MS PGothic" pitchFamily="34" charset="-128"/>
                <a:cs typeface="+mn-cs"/>
              </a:rPr>
              <a:t>and communities</a:t>
            </a:r>
          </a:p>
        </p:txBody>
      </p:sp>
      <p:pic>
        <p:nvPicPr>
          <p:cNvPr id="9" name="Picture 8"/>
          <p:cNvPicPr>
            <a:picLocks noChangeAspect="1"/>
          </p:cNvPicPr>
          <p:nvPr/>
        </p:nvPicPr>
        <p:blipFill>
          <a:blip r:embed="rId3"/>
          <a:stretch>
            <a:fillRect/>
          </a:stretch>
        </p:blipFill>
        <p:spPr>
          <a:xfrm>
            <a:off x="219510" y="1747221"/>
            <a:ext cx="4155428" cy="4592281"/>
          </a:xfrm>
          <a:prstGeom prst="rect">
            <a:avLst/>
          </a:prstGeom>
        </p:spPr>
      </p:pic>
      <p:grpSp>
        <p:nvGrpSpPr>
          <p:cNvPr id="29" name="Group 28"/>
          <p:cNvGrpSpPr/>
          <p:nvPr/>
        </p:nvGrpSpPr>
        <p:grpSpPr>
          <a:xfrm>
            <a:off x="4716460" y="4398061"/>
            <a:ext cx="4427540" cy="560603"/>
            <a:chOff x="4386874" y="2362200"/>
            <a:chExt cx="3905654" cy="560603"/>
          </a:xfrm>
        </p:grpSpPr>
        <p:sp>
          <p:nvSpPr>
            <p:cNvPr id="34" name="Round Single Corner Rectangle 36"/>
            <p:cNvSpPr/>
            <p:nvPr/>
          </p:nvSpPr>
          <p:spPr bwMode="auto">
            <a:xfrm flipH="1">
              <a:off x="4386874" y="2362200"/>
              <a:ext cx="3905654" cy="560603"/>
            </a:xfrm>
            <a:prstGeom prst="round1Rect">
              <a:avLst>
                <a:gd name="adj" fmla="val 50000"/>
              </a:avLst>
            </a:prstGeom>
            <a:solidFill>
              <a:schemeClr val="bg2">
                <a:lumMod val="2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35" name="TextBox 34"/>
            <p:cNvSpPr txBox="1"/>
            <p:nvPr/>
          </p:nvSpPr>
          <p:spPr>
            <a:xfrm>
              <a:off x="4650633" y="2409825"/>
              <a:ext cx="3592107"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otham Bold" panose="02000803030000020004" pitchFamily="2" charset="0"/>
                  <a:ea typeface="MS PGothic" pitchFamily="34" charset="-128"/>
                  <a:cs typeface="+mn-cs"/>
                </a:rPr>
                <a:t>Potentially </a:t>
              </a:r>
              <a:r>
                <a:rPr lang="en-US" sz="2400" dirty="0">
                  <a:solidFill>
                    <a:prstClr val="white"/>
                  </a:solidFill>
                  <a:latin typeface="Gotham Bold" panose="02000803030000020004" pitchFamily="2" charset="0"/>
                  <a:ea typeface="MS PGothic" pitchFamily="34" charset="-128"/>
                </a:rPr>
                <a:t>C</a:t>
              </a:r>
              <a:r>
                <a:rPr kumimoji="0" lang="en-US" sz="2400" b="0" i="0" u="none" strike="noStrike" kern="1200" cap="none" spc="0" normalizeH="0" baseline="0" noProof="0" dirty="0">
                  <a:ln>
                    <a:noFill/>
                  </a:ln>
                  <a:solidFill>
                    <a:prstClr val="white"/>
                  </a:solidFill>
                  <a:effectLst/>
                  <a:uLnTx/>
                  <a:uFillTx/>
                  <a:latin typeface="Gotham Bold" panose="02000803030000020004" pitchFamily="2" charset="0"/>
                  <a:ea typeface="MS PGothic" pitchFamily="34" charset="-128"/>
                  <a:cs typeface="+mn-cs"/>
                </a:rPr>
                <a:t>an </a:t>
              </a:r>
              <a:r>
                <a:rPr lang="en-US" sz="2400" dirty="0">
                  <a:solidFill>
                    <a:prstClr val="white"/>
                  </a:solidFill>
                  <a:latin typeface="Gotham Bold" panose="02000803030000020004" pitchFamily="2" charset="0"/>
                  <a:ea typeface="MS PGothic" pitchFamily="34" charset="-128"/>
                </a:rPr>
                <a:t>B</a:t>
              </a:r>
              <a:r>
                <a:rPr kumimoji="0" lang="en-US" sz="2400" b="0" i="0" u="none" strike="noStrike" kern="1200" cap="none" spc="0" normalizeH="0" baseline="0" noProof="0" dirty="0" err="1">
                  <a:ln>
                    <a:noFill/>
                  </a:ln>
                  <a:solidFill>
                    <a:prstClr val="white"/>
                  </a:solidFill>
                  <a:effectLst/>
                  <a:uLnTx/>
                  <a:uFillTx/>
                  <a:latin typeface="Gotham Bold" panose="02000803030000020004" pitchFamily="2" charset="0"/>
                  <a:ea typeface="MS PGothic" pitchFamily="34" charset="-128"/>
                  <a:cs typeface="+mn-cs"/>
                </a:rPr>
                <a:t>ecome</a:t>
              </a:r>
              <a:endParaRPr kumimoji="0" lang="en-US" sz="1200" b="0" i="0" u="none" strike="noStrike" kern="1200" cap="none" spc="0" normalizeH="0" baseline="0" noProof="0" dirty="0">
                <a:ln>
                  <a:noFill/>
                </a:ln>
                <a:solidFill>
                  <a:prstClr val="black"/>
                </a:solidFill>
                <a:effectLst/>
                <a:uLnTx/>
                <a:uFillTx/>
                <a:latin typeface="Gotham Book" panose="02000603040000020004" pitchFamily="2" charset="0"/>
                <a:ea typeface="MS PGothic" pitchFamily="34" charset="-128"/>
                <a:cs typeface="+mn-cs"/>
              </a:endParaRPr>
            </a:p>
          </p:txBody>
        </p:sp>
      </p:grpSp>
      <p:sp>
        <p:nvSpPr>
          <p:cNvPr id="11" name="TextBox 10"/>
          <p:cNvSpPr txBox="1"/>
          <p:nvPr/>
        </p:nvSpPr>
        <p:spPr>
          <a:xfrm>
            <a:off x="142463" y="205869"/>
            <a:ext cx="4309523" cy="89255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600" b="0" i="0" u="none" strike="noStrike" kern="1200" cap="small" spc="0" normalizeH="0" baseline="0" noProof="0" dirty="0">
                <a:ln>
                  <a:noFill/>
                </a:ln>
                <a:solidFill>
                  <a:srgbClr val="FFD44B"/>
                </a:solidFill>
                <a:effectLst/>
                <a:uLnTx/>
                <a:uFillTx/>
                <a:latin typeface="Gotham Book" panose="02000603040000020004" pitchFamily="2" charset="0"/>
                <a:ea typeface="MS PGothic" pitchFamily="34" charset="-128"/>
                <a:cs typeface="+mn-cs"/>
              </a:rPr>
              <a:t>Vibrant Healthy </a:t>
            </a:r>
            <a:br>
              <a:rPr kumimoji="0" lang="en-US" sz="2600" b="0" i="0" u="none" strike="noStrike" kern="1200" cap="none" spc="0" normalizeH="0" baseline="0" noProof="0" dirty="0">
                <a:ln>
                  <a:noFill/>
                </a:ln>
                <a:solidFill>
                  <a:srgbClr val="FFD44B"/>
                </a:solidFill>
                <a:effectLst/>
                <a:uLnTx/>
                <a:uFillTx/>
                <a:latin typeface="Gotham Black" panose="02000603040000020004" pitchFamily="2" charset="0"/>
                <a:ea typeface="MS PGothic" pitchFamily="34" charset="-128"/>
                <a:cs typeface="+mn-cs"/>
              </a:rPr>
            </a:br>
            <a:r>
              <a:rPr kumimoji="0" lang="en-US" sz="2600" b="0" i="0" u="none" strike="noStrike" kern="1200" cap="none" spc="0" normalizeH="0" baseline="0" noProof="0" dirty="0">
                <a:ln>
                  <a:noFill/>
                </a:ln>
                <a:solidFill>
                  <a:srgbClr val="FFC000"/>
                </a:solidFill>
                <a:effectLst/>
                <a:uLnTx/>
                <a:uFillTx/>
                <a:latin typeface="Gotham Black" panose="02000603040000020004" pitchFamily="2" charset="0"/>
                <a:ea typeface="MS PGothic" pitchFamily="34" charset="-128"/>
                <a:cs typeface="+mn-cs"/>
              </a:rPr>
              <a:t>COMMUNITIES</a:t>
            </a:r>
          </a:p>
        </p:txBody>
      </p:sp>
    </p:spTree>
    <p:extLst>
      <p:ext uri="{BB962C8B-B14F-4D97-AF65-F5344CB8AC3E}">
        <p14:creationId xmlns:p14="http://schemas.microsoft.com/office/powerpoint/2010/main" val="204180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ormy_road_ahea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4376"/>
            <a:ext cx="9144000" cy="6551376"/>
          </a:xfrm>
          <a:prstGeom prst="rect">
            <a:avLst/>
          </a:prstGeom>
        </p:spPr>
      </p:pic>
      <p:sp>
        <p:nvSpPr>
          <p:cNvPr id="14" name="Rectangle 13"/>
          <p:cNvSpPr/>
          <p:nvPr/>
        </p:nvSpPr>
        <p:spPr>
          <a:xfrm>
            <a:off x="0" y="5245100"/>
            <a:ext cx="9144000" cy="1612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sp>
        <p:nvSpPr>
          <p:cNvPr id="10" name="Oval 9"/>
          <p:cNvSpPr/>
          <p:nvPr/>
        </p:nvSpPr>
        <p:spPr bwMode="auto">
          <a:xfrm>
            <a:off x="2608546" y="5395519"/>
            <a:ext cx="1729445" cy="1312057"/>
          </a:xfrm>
          <a:prstGeom prst="ellipse">
            <a:avLst/>
          </a:prstGeom>
          <a:blipFill>
            <a:blip r:embed="rId6"/>
            <a:srcRect/>
            <a:stretch>
              <a:fillRect l="-7069" r="-7069"/>
            </a:stretch>
          </a:blipFill>
          <a:ln w="9525" cap="flat" cmpd="sng" algn="ctr">
            <a:noFill/>
            <a:prstDash val="solid"/>
            <a:round/>
            <a:headEnd type="none" w="med" len="med"/>
            <a:tailEnd type="none" w="med" len="med"/>
          </a:ln>
          <a:effectLst>
            <a:glow rad="63500">
              <a:schemeClr val="bg1">
                <a:lumMod val="65000"/>
              </a:schemeClr>
            </a:glow>
          </a:effectLst>
          <a:ex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11" name="Oval 10"/>
          <p:cNvSpPr/>
          <p:nvPr/>
        </p:nvSpPr>
        <p:spPr bwMode="auto">
          <a:xfrm>
            <a:off x="336339" y="5395519"/>
            <a:ext cx="1729445" cy="1312057"/>
          </a:xfrm>
          <a:prstGeom prst="ellipse">
            <a:avLst/>
          </a:prstGeom>
          <a:blipFill>
            <a:blip r:embed="rId7"/>
            <a:srcRect/>
            <a:stretch>
              <a:fillRect t="-556" b="-556"/>
            </a:stretch>
          </a:blipFill>
          <a:ln w="9525" cap="flat" cmpd="sng" algn="ctr">
            <a:noFill/>
            <a:prstDash val="solid"/>
            <a:round/>
            <a:headEnd type="none" w="med" len="med"/>
            <a:tailEnd type="none" w="med" len="med"/>
          </a:ln>
          <a:effectLst>
            <a:glow rad="63500">
              <a:schemeClr val="bg1">
                <a:lumMod val="65000"/>
              </a:schemeClr>
            </a:glow>
          </a:effectLst>
          <a:ex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13" name="Oval 12"/>
          <p:cNvSpPr/>
          <p:nvPr/>
        </p:nvSpPr>
        <p:spPr bwMode="auto">
          <a:xfrm>
            <a:off x="4880753" y="5395519"/>
            <a:ext cx="1729445" cy="1312057"/>
          </a:xfrm>
          <a:prstGeom prst="ellipse">
            <a:avLst/>
          </a:prstGeom>
          <a:blipFill>
            <a:blip r:embed="rId8"/>
            <a:srcRect/>
            <a:stretch>
              <a:fillRect t="-1672" b="-1672"/>
            </a:stretch>
          </a:blipFill>
          <a:ln w="9525" cap="flat" cmpd="sng" algn="ctr">
            <a:noFill/>
            <a:prstDash val="solid"/>
            <a:round/>
            <a:headEnd type="none" w="med" len="med"/>
            <a:tailEnd type="none" w="med" len="med"/>
          </a:ln>
          <a:effectLst>
            <a:glow rad="63500">
              <a:schemeClr val="bg1">
                <a:lumMod val="65000"/>
              </a:schemeClr>
            </a:glow>
          </a:effectLst>
          <a:extLst/>
        </p:spPr>
        <p:txBody>
          <a:bodyPr vert="horz" wrap="square" lIns="91440" tIns="45720" rIns="91440" bIns="45720" numCol="1" rtlCol="0" anchor="t"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grpSp>
        <p:nvGrpSpPr>
          <p:cNvPr id="24" name="Group 23"/>
          <p:cNvGrpSpPr/>
          <p:nvPr/>
        </p:nvGrpSpPr>
        <p:grpSpPr>
          <a:xfrm>
            <a:off x="777666" y="1074642"/>
            <a:ext cx="6118042" cy="4206155"/>
            <a:chOff x="2812915" y="1397107"/>
            <a:chExt cx="5625080" cy="3867243"/>
          </a:xfrm>
        </p:grpSpPr>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12915" y="1397107"/>
              <a:ext cx="5625080" cy="3867243"/>
            </a:xfrm>
            <a:prstGeom prst="rect">
              <a:avLst/>
            </a:prstGeom>
          </p:spPr>
        </p:pic>
        <p:sp>
          <p:nvSpPr>
            <p:cNvPr id="26" name="TextBox 25"/>
            <p:cNvSpPr txBox="1"/>
            <p:nvPr/>
          </p:nvSpPr>
          <p:spPr>
            <a:xfrm>
              <a:off x="4903176" y="2298811"/>
              <a:ext cx="2904671" cy="1146058"/>
            </a:xfrm>
            <a:prstGeom prst="rect">
              <a:avLst/>
            </a:prstGeom>
            <a:noFill/>
          </p:spPr>
          <p:txBody>
            <a:bodyPr wrap="square" rtlCol="0">
              <a:spAutoFit/>
            </a:bodyPr>
            <a:lstStyle/>
            <a:p>
              <a:pPr marL="171450" lvl="0" indent="-171450" fontAlgn="base">
                <a:spcBef>
                  <a:spcPct val="0"/>
                </a:spcBef>
                <a:spcAft>
                  <a:spcPct val="0"/>
                </a:spcAft>
                <a:buFont typeface="Arial" pitchFamily="34" charset="0"/>
                <a:buChar char="•"/>
              </a:pPr>
              <a:r>
                <a:rPr lang="en-US" sz="1200" b="1" dirty="0">
                  <a:solidFill>
                    <a:prstClr val="black"/>
                  </a:solidFill>
                  <a:latin typeface="Comic Sans MS" pitchFamily="66" charset="0"/>
                  <a:ea typeface="MS PGothic" pitchFamily="34" charset="-128"/>
                </a:rPr>
                <a:t>46.2 </a:t>
              </a:r>
              <a:r>
                <a:rPr lang="en-US" sz="1200" dirty="0">
                  <a:solidFill>
                    <a:prstClr val="black"/>
                  </a:solidFill>
                  <a:latin typeface="Comic Sans MS" pitchFamily="66" charset="0"/>
                  <a:ea typeface="MS PGothic" pitchFamily="34" charset="-128"/>
                </a:rPr>
                <a:t>million people live in poverty</a:t>
              </a:r>
              <a:br>
                <a:rPr lang="en-US" sz="1200" dirty="0">
                  <a:solidFill>
                    <a:prstClr val="black"/>
                  </a:solidFill>
                  <a:latin typeface="Comic Sans MS" pitchFamily="66" charset="0"/>
                  <a:ea typeface="MS PGothic" pitchFamily="34" charset="-128"/>
                </a:rPr>
              </a:br>
              <a:endParaRPr lang="en-US" sz="500" dirty="0">
                <a:solidFill>
                  <a:prstClr val="black"/>
                </a:solidFill>
                <a:latin typeface="Comic Sans MS" pitchFamily="66" charset="0"/>
                <a:ea typeface="MS PGothic" pitchFamily="34" charset="-128"/>
              </a:endParaRPr>
            </a:p>
            <a:p>
              <a:pPr marL="171450" lvl="0" indent="-171450" fontAlgn="base">
                <a:spcBef>
                  <a:spcPct val="0"/>
                </a:spcBef>
                <a:spcAft>
                  <a:spcPct val="0"/>
                </a:spcAft>
                <a:buFont typeface="Arial" pitchFamily="34" charset="0"/>
                <a:buChar char="•"/>
              </a:pPr>
              <a:r>
                <a:rPr lang="en-US" sz="1200" b="1" dirty="0">
                  <a:solidFill>
                    <a:prstClr val="black"/>
                  </a:solidFill>
                  <a:latin typeface="Comic Sans MS" pitchFamily="66" charset="0"/>
                  <a:ea typeface="MS PGothic" pitchFamily="34" charset="-128"/>
                </a:rPr>
                <a:t>16.1 </a:t>
              </a:r>
              <a:r>
                <a:rPr lang="en-US" sz="1200" dirty="0">
                  <a:solidFill>
                    <a:prstClr val="black"/>
                  </a:solidFill>
                  <a:latin typeface="Comic Sans MS" pitchFamily="66" charset="0"/>
                  <a:ea typeface="MS PGothic" pitchFamily="34" charset="-128"/>
                </a:rPr>
                <a:t>million</a:t>
              </a:r>
              <a:r>
                <a:rPr lang="en-US" sz="1200" b="1" dirty="0">
                  <a:solidFill>
                    <a:prstClr val="black"/>
                  </a:solidFill>
                  <a:latin typeface="Comic Sans MS" pitchFamily="66" charset="0"/>
                  <a:ea typeface="MS PGothic" pitchFamily="34" charset="-128"/>
                </a:rPr>
                <a:t> </a:t>
              </a:r>
              <a:r>
                <a:rPr lang="en-US" sz="1200" dirty="0">
                  <a:solidFill>
                    <a:prstClr val="black"/>
                  </a:solidFill>
                  <a:latin typeface="Comic Sans MS" pitchFamily="66" charset="0"/>
                  <a:ea typeface="MS PGothic" pitchFamily="34" charset="-128"/>
                </a:rPr>
                <a:t>children are food insecure</a:t>
              </a:r>
              <a:br>
                <a:rPr lang="en-US" sz="1200" dirty="0">
                  <a:solidFill>
                    <a:prstClr val="black"/>
                  </a:solidFill>
                  <a:latin typeface="Comic Sans MS" pitchFamily="66" charset="0"/>
                  <a:ea typeface="MS PGothic" pitchFamily="34" charset="-128"/>
                </a:rPr>
              </a:br>
              <a:endParaRPr lang="en-US" sz="500" dirty="0">
                <a:solidFill>
                  <a:prstClr val="black"/>
                </a:solidFill>
                <a:latin typeface="Comic Sans MS" pitchFamily="66" charset="0"/>
                <a:ea typeface="MS PGothic" pitchFamily="34" charset="-128"/>
              </a:endParaRPr>
            </a:p>
            <a:p>
              <a:pPr marL="171450" lvl="0" indent="-171450" fontAlgn="base">
                <a:spcBef>
                  <a:spcPct val="0"/>
                </a:spcBef>
                <a:spcAft>
                  <a:spcPct val="0"/>
                </a:spcAft>
                <a:buFont typeface="Arial" pitchFamily="34" charset="0"/>
                <a:buChar char="•"/>
                <a:tabLst>
                  <a:tab pos="233363" algn="l"/>
                </a:tabLst>
              </a:pPr>
              <a:r>
                <a:rPr lang="en-US" sz="1200" b="1" dirty="0">
                  <a:solidFill>
                    <a:prstClr val="black"/>
                  </a:solidFill>
                  <a:latin typeface="Comic Sans MS" pitchFamily="66" charset="0"/>
                  <a:ea typeface="MS PGothic" pitchFamily="34" charset="-128"/>
                </a:rPr>
                <a:t>32</a:t>
              </a:r>
              <a:r>
                <a:rPr lang="en-US" sz="1200" dirty="0">
                  <a:solidFill>
                    <a:prstClr val="black"/>
                  </a:solidFill>
                  <a:latin typeface="Comic Sans MS" pitchFamily="66" charset="0"/>
                  <a:ea typeface="MS PGothic" pitchFamily="34" charset="-128"/>
                </a:rPr>
                <a:t> million adults can’t read</a:t>
              </a:r>
              <a:endParaRPr lang="en-US" sz="500" dirty="0">
                <a:solidFill>
                  <a:prstClr val="black"/>
                </a:solidFill>
                <a:latin typeface="Comic Sans MS" pitchFamily="66" charset="0"/>
                <a:ea typeface="MS PGothic" pitchFamily="34" charset="-128"/>
              </a:endParaRPr>
            </a:p>
            <a:p>
              <a:pPr marL="171450" lvl="0" indent="-171450" fontAlgn="base">
                <a:spcBef>
                  <a:spcPct val="0"/>
                </a:spcBef>
                <a:spcAft>
                  <a:spcPct val="0"/>
                </a:spcAft>
                <a:buFont typeface="Arial" pitchFamily="34" charset="0"/>
                <a:buChar char="•"/>
                <a:tabLst>
                  <a:tab pos="233363" algn="l"/>
                </a:tabLst>
              </a:pPr>
              <a:endParaRPr lang="en-US" sz="500" b="1" dirty="0">
                <a:solidFill>
                  <a:prstClr val="black"/>
                </a:solidFill>
                <a:latin typeface="Comic Sans MS" pitchFamily="66" charset="0"/>
                <a:ea typeface="MS PGothic" pitchFamily="34" charset="-128"/>
              </a:endParaRPr>
            </a:p>
            <a:p>
              <a:pPr marL="171450" lvl="0" indent="-171450" fontAlgn="base">
                <a:spcBef>
                  <a:spcPct val="0"/>
                </a:spcBef>
                <a:spcAft>
                  <a:spcPct val="0"/>
                </a:spcAft>
                <a:buFont typeface="Arial" pitchFamily="34" charset="0"/>
                <a:buChar char="•"/>
                <a:tabLst>
                  <a:tab pos="233363" algn="l"/>
                </a:tabLst>
              </a:pPr>
              <a:r>
                <a:rPr lang="en-US" sz="1200" b="1" dirty="0">
                  <a:solidFill>
                    <a:prstClr val="black"/>
                  </a:solidFill>
                  <a:latin typeface="Comic Sans MS" pitchFamily="66" charset="0"/>
                  <a:ea typeface="MS PGothic" pitchFamily="34" charset="-128"/>
                </a:rPr>
                <a:t>20+</a:t>
              </a:r>
              <a:r>
                <a:rPr lang="en-US" sz="1200" dirty="0">
                  <a:solidFill>
                    <a:prstClr val="black"/>
                  </a:solidFill>
                  <a:latin typeface="Comic Sans MS" pitchFamily="66" charset="0"/>
                  <a:ea typeface="MS PGothic" pitchFamily="34" charset="-128"/>
                </a:rPr>
                <a:t> million people are unemployed </a:t>
              </a:r>
              <a:br>
                <a:rPr lang="en-US" sz="1200" dirty="0">
                  <a:solidFill>
                    <a:prstClr val="black"/>
                  </a:solidFill>
                  <a:latin typeface="Comic Sans MS" pitchFamily="66" charset="0"/>
                  <a:ea typeface="MS PGothic" pitchFamily="34" charset="-128"/>
                </a:rPr>
              </a:br>
              <a:r>
                <a:rPr lang="en-US" sz="1200" dirty="0">
                  <a:solidFill>
                    <a:prstClr val="black"/>
                  </a:solidFill>
                  <a:latin typeface="Comic Sans MS" pitchFamily="66" charset="0"/>
                  <a:ea typeface="MS PGothic" pitchFamily="34" charset="-128"/>
                </a:rPr>
                <a:t>or grossly underemployed</a:t>
              </a:r>
            </a:p>
          </p:txBody>
        </p:sp>
      </p:grpSp>
      <p:sp>
        <p:nvSpPr>
          <p:cNvPr id="27" name="Rectangle 26"/>
          <p:cNvSpPr/>
          <p:nvPr/>
        </p:nvSpPr>
        <p:spPr>
          <a:xfrm>
            <a:off x="223848" y="136180"/>
            <a:ext cx="6558684" cy="707886"/>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Gotham Black" pitchFamily="2" charset="0"/>
                <a:ea typeface="MS PGothic" pitchFamily="34" charset="-128"/>
                <a:cs typeface="Calibri" pitchFamily="34" charset="0"/>
              </a:rPr>
              <a:t>PEOPLE </a:t>
            </a: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Gotham Book" pitchFamily="2" charset="0"/>
                <a:ea typeface="MS PGothic" pitchFamily="34" charset="-128"/>
                <a:cs typeface="Calibri" pitchFamily="34" charset="0"/>
              </a:rPr>
              <a:t>are very concerned </a:t>
            </a:r>
            <a:endParaRPr kumimoji="0" lang="en-US" sz="3200" b="0" i="0" u="none" strike="noStrike" kern="1200" cap="none" spc="0" normalizeH="0" baseline="0" noProof="0" dirty="0">
              <a:ln>
                <a:noFill/>
              </a:ln>
              <a:solidFill>
                <a:srgbClr val="FFFF00"/>
              </a:solidFill>
              <a:effectLst/>
              <a:uLnTx/>
              <a:uFillTx/>
              <a:latin typeface="Gotham Book" pitchFamily="2" charset="0"/>
              <a:ea typeface="MS PGothic" pitchFamily="34" charset="-128"/>
              <a:cs typeface="Calibri" pitchFamily="34" charset="0"/>
            </a:endParaRPr>
          </a:p>
        </p:txBody>
      </p:sp>
      <p:sp>
        <p:nvSpPr>
          <p:cNvPr id="3" name="TextBox 2"/>
          <p:cNvSpPr txBox="1"/>
          <p:nvPr/>
        </p:nvSpPr>
        <p:spPr>
          <a:xfrm>
            <a:off x="2640339" y="1589754"/>
            <a:ext cx="3691297" cy="369332"/>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b="1" u="sng" dirty="0">
                <a:solidFill>
                  <a:prstClr val="black"/>
                </a:solidFill>
                <a:latin typeface="Comic Sans MS" panose="030F0702030302020204" pitchFamily="66" charset="0"/>
                <a:ea typeface="MS PGothic" pitchFamily="34" charset="-128"/>
              </a:rPr>
              <a:t>America</a:t>
            </a:r>
            <a:endParaRPr kumimoji="0" lang="en-US" b="1" i="0" u="sng" strike="noStrike" kern="1200" cap="none" spc="0" normalizeH="0" baseline="0" noProof="0" dirty="0">
              <a:ln>
                <a:noFill/>
              </a:ln>
              <a:solidFill>
                <a:prstClr val="black"/>
              </a:solidFill>
              <a:effectLst/>
              <a:uLnTx/>
              <a:uFillTx/>
              <a:latin typeface="Comic Sans MS" panose="030F0702030302020204" pitchFamily="66" charset="0"/>
              <a:ea typeface="MS PGothic" pitchFamily="34" charset="-128"/>
              <a:cs typeface="+mn-cs"/>
            </a:endParaRPr>
          </a:p>
        </p:txBody>
      </p:sp>
      <p:grpSp>
        <p:nvGrpSpPr>
          <p:cNvPr id="29" name="Group 28"/>
          <p:cNvGrpSpPr/>
          <p:nvPr/>
        </p:nvGrpSpPr>
        <p:grpSpPr>
          <a:xfrm>
            <a:off x="6985000" y="828507"/>
            <a:ext cx="2847330" cy="4413444"/>
            <a:chOff x="7497785" y="499050"/>
            <a:chExt cx="1536784" cy="2315773"/>
          </a:xfrm>
        </p:grpSpPr>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97785" y="499050"/>
              <a:ext cx="1536784" cy="2315773"/>
            </a:xfrm>
            <a:prstGeom prst="rect">
              <a:avLst/>
            </a:prstGeom>
          </p:spPr>
        </p:pic>
        <p:sp>
          <p:nvSpPr>
            <p:cNvPr id="31" name="TextBox 30"/>
            <p:cNvSpPr txBox="1"/>
            <p:nvPr/>
          </p:nvSpPr>
          <p:spPr>
            <a:xfrm>
              <a:off x="7561019" y="1031134"/>
              <a:ext cx="1372531" cy="532927"/>
            </a:xfrm>
            <a:prstGeom prst="rect">
              <a:avLst/>
            </a:prstGeom>
            <a:noFill/>
            <a:scene3d>
              <a:camera prst="isometricOffAxis1Right"/>
              <a:lightRig rig="threePt" dir="t"/>
            </a:scene3d>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Black" pitchFamily="2" charset="0"/>
                  <a:ea typeface="MS PGothic" pitchFamily="34" charset="-128"/>
                  <a:cs typeface="+mn-cs"/>
                </a:rPr>
                <a:t>ROUGH</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Black" pitchFamily="2" charset="0"/>
                  <a:ea typeface="MS PGothic" pitchFamily="34" charset="-128"/>
                  <a:cs typeface="+mn-cs"/>
                </a:rPr>
                <a:t>ECONOMY</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Black" pitchFamily="2" charset="0"/>
                  <a:ea typeface="MS PGothic" pitchFamily="34" charset="-128"/>
                  <a:cs typeface="+mn-cs"/>
                </a:rPr>
                <a:t>AHEAD</a:t>
              </a:r>
            </a:p>
          </p:txBody>
        </p:sp>
      </p:grpSp>
      <p:sp>
        <p:nvSpPr>
          <p:cNvPr id="17" name="Oval 16"/>
          <p:cNvSpPr/>
          <p:nvPr/>
        </p:nvSpPr>
        <p:spPr bwMode="auto">
          <a:xfrm>
            <a:off x="7048371" y="5395519"/>
            <a:ext cx="1729445" cy="1312057"/>
          </a:xfrm>
          <a:prstGeom prst="ellipse">
            <a:avLst/>
          </a:prstGeom>
          <a:blipFill>
            <a:blip r:embed="rId11"/>
            <a:stretch>
              <a:fillRect l="-649" r="-649"/>
            </a:stretch>
          </a:blipFill>
          <a:ln w="9525" cap="flat" cmpd="sng" algn="ctr">
            <a:noFill/>
            <a:prstDash val="solid"/>
            <a:round/>
            <a:headEnd type="none" w="med" len="med"/>
            <a:tailEnd type="none" w="med" len="med"/>
          </a:ln>
          <a:effectLst>
            <a:glow rad="63500">
              <a:schemeClr val="bg1">
                <a:lumMod val="65000"/>
              </a:schemeClr>
            </a:glow>
          </a:effectLst>
          <a:scene3d>
            <a:camera prst="orthographicFront"/>
            <a:lightRig rig="threePt" dir="t">
              <a:rot lat="0" lon="0" rev="3600000"/>
            </a:lightRig>
          </a:scene3d>
          <a:sp3d/>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3399"/>
              </a:solidFill>
              <a:effectLst/>
              <a:latin typeface="Arial" charset="0"/>
            </a:endParaRPr>
          </a:p>
        </p:txBody>
      </p:sp>
    </p:spTree>
    <p:extLst>
      <p:ext uri="{BB962C8B-B14F-4D97-AF65-F5344CB8AC3E}">
        <p14:creationId xmlns:p14="http://schemas.microsoft.com/office/powerpoint/2010/main" val="3566695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p:cMediaNode vol="80000">
                <p:cTn id="2" repeatCount="indefinite"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ormy_road_ahea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4376"/>
            <a:ext cx="9144000" cy="6551376"/>
          </a:xfrm>
          <a:prstGeom prst="rect">
            <a:avLst/>
          </a:prstGeom>
        </p:spPr>
      </p:pic>
      <p:sp>
        <p:nvSpPr>
          <p:cNvPr id="14" name="Rectangle 13"/>
          <p:cNvSpPr/>
          <p:nvPr/>
        </p:nvSpPr>
        <p:spPr>
          <a:xfrm>
            <a:off x="0" y="5245100"/>
            <a:ext cx="9144000" cy="1612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a:ea typeface="+mn-ea"/>
              <a:cs typeface="+mn-cs"/>
            </a:endParaRPr>
          </a:p>
        </p:txBody>
      </p:sp>
      <p:grpSp>
        <p:nvGrpSpPr>
          <p:cNvPr id="6" name="Group 5"/>
          <p:cNvGrpSpPr/>
          <p:nvPr/>
        </p:nvGrpSpPr>
        <p:grpSpPr>
          <a:xfrm>
            <a:off x="6985000" y="828507"/>
            <a:ext cx="2847330" cy="4413444"/>
            <a:chOff x="7497785" y="499050"/>
            <a:chExt cx="1536784" cy="2315773"/>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7785" y="499050"/>
              <a:ext cx="1536784" cy="2315773"/>
            </a:xfrm>
            <a:prstGeom prst="rect">
              <a:avLst/>
            </a:prstGeom>
          </p:spPr>
        </p:pic>
        <p:sp>
          <p:nvSpPr>
            <p:cNvPr id="8" name="TextBox 7"/>
            <p:cNvSpPr txBox="1"/>
            <p:nvPr/>
          </p:nvSpPr>
          <p:spPr>
            <a:xfrm>
              <a:off x="7561019" y="1031134"/>
              <a:ext cx="1372531" cy="532927"/>
            </a:xfrm>
            <a:prstGeom prst="rect">
              <a:avLst/>
            </a:prstGeom>
            <a:noFill/>
            <a:scene3d>
              <a:camera prst="isometricOffAxis1Right"/>
              <a:lightRig rig="threePt" dir="t"/>
            </a:scene3d>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Black" pitchFamily="2" charset="0"/>
                  <a:ea typeface="MS PGothic" pitchFamily="34" charset="-128"/>
                  <a:cs typeface="+mn-cs"/>
                </a:rPr>
                <a:t>ROUGH</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Black" pitchFamily="2" charset="0"/>
                  <a:ea typeface="MS PGothic" pitchFamily="34" charset="-128"/>
                  <a:cs typeface="+mn-cs"/>
                </a:rPr>
                <a:t>ECONOMY</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Black" pitchFamily="2" charset="0"/>
                  <a:ea typeface="MS PGothic" pitchFamily="34" charset="-128"/>
                  <a:cs typeface="+mn-cs"/>
                </a:rPr>
                <a:t>AHEAD</a:t>
              </a:r>
            </a:p>
          </p:txBody>
        </p:sp>
      </p:gr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1637" y="1717559"/>
            <a:ext cx="4360554" cy="2895477"/>
          </a:xfrm>
          <a:prstGeom prst="roundRect">
            <a:avLst>
              <a:gd name="adj" fmla="val 8594"/>
            </a:avLst>
          </a:prstGeom>
          <a:solidFill>
            <a:srgbClr val="FFFFFF">
              <a:shade val="85000"/>
            </a:srgbClr>
          </a:solidFill>
          <a:ln>
            <a:noFill/>
          </a:ln>
          <a:effectLst>
            <a:reflection blurRad="12700" stA="38000" endPos="13000" dist="5000" dir="5400000" sy="-100000" algn="bl" rotWithShape="0"/>
          </a:effectLst>
        </p:spPr>
      </p:pic>
      <p:sp>
        <p:nvSpPr>
          <p:cNvPr id="46" name="TextBox 45"/>
          <p:cNvSpPr txBox="1"/>
          <p:nvPr/>
        </p:nvSpPr>
        <p:spPr>
          <a:xfrm>
            <a:off x="134476" y="5543718"/>
            <a:ext cx="4239768" cy="1015663"/>
          </a:xfrm>
          <a:prstGeom prst="rect">
            <a:avLst/>
          </a:prstGeom>
          <a:noFill/>
        </p:spPr>
        <p:txBody>
          <a:bodyPr wrap="square" rtlCol="0">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lumMod val="85000"/>
                  </a:prstClr>
                </a:solidFill>
                <a:effectLst/>
                <a:uLnTx/>
                <a:uFillTx/>
                <a:latin typeface="Verdana" panose="020B0604030504040204" pitchFamily="34" charset="0"/>
                <a:ea typeface="Verdana" panose="020B0604030504040204" pitchFamily="34" charset="0"/>
                <a:cs typeface="Verdana" panose="020B0604030504040204" pitchFamily="34" charset="0"/>
              </a:rPr>
              <a:t>increased demand for services</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lumMod val="85000"/>
                  </a:prstClr>
                </a:solidFill>
                <a:effectLst/>
                <a:uLnTx/>
                <a:uFillTx/>
                <a:latin typeface="Verdana" panose="020B0604030504040204" pitchFamily="34" charset="0"/>
                <a:ea typeface="Verdana" panose="020B0604030504040204" pitchFamily="34" charset="0"/>
                <a:cs typeface="Verdana" panose="020B0604030504040204" pitchFamily="34" charset="0"/>
              </a:rPr>
              <a:t>needs are so complex</a:t>
            </a: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white">
                    <a:lumMod val="85000"/>
                  </a:prstClr>
                </a:solidFill>
                <a:effectLst/>
                <a:uLnTx/>
                <a:uFillTx/>
                <a:latin typeface="Verdana" panose="020B0604030504040204" pitchFamily="34" charset="0"/>
                <a:ea typeface="Verdana" panose="020B0604030504040204" pitchFamily="34" charset="0"/>
                <a:cs typeface="Verdana" panose="020B0604030504040204" pitchFamily="34" charset="0"/>
              </a:rPr>
              <a:t>dwindling government aid</a:t>
            </a:r>
          </a:p>
        </p:txBody>
      </p:sp>
      <p:sp>
        <p:nvSpPr>
          <p:cNvPr id="48" name="Rectangle 47"/>
          <p:cNvSpPr/>
          <p:nvPr/>
        </p:nvSpPr>
        <p:spPr>
          <a:xfrm>
            <a:off x="5035523" y="5451384"/>
            <a:ext cx="3741613" cy="1200329"/>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prstClr val="white">
                    <a:lumMod val="85000"/>
                  </a:prstClr>
                </a:solidFill>
                <a:effectLst/>
                <a:uLnTx/>
                <a:uFillTx/>
                <a:latin typeface="Gotham Book" panose="02000603040000020004" pitchFamily="2" charset="0"/>
                <a:ea typeface="MS PGothic" pitchFamily="34" charset="-128"/>
                <a:cs typeface="+mn-cs"/>
              </a:rPr>
              <a:t>How can we do </a:t>
            </a:r>
            <a:r>
              <a:rPr kumimoji="0" lang="en-US" sz="3600" b="0" i="0" u="none" strike="noStrike" kern="1200" cap="none" spc="0" normalizeH="0" baseline="0" noProof="0" dirty="0">
                <a:ln>
                  <a:noFill/>
                </a:ln>
                <a:solidFill>
                  <a:prstClr val="white"/>
                </a:solidFill>
                <a:effectLst/>
                <a:uLnTx/>
                <a:uFillTx/>
                <a:latin typeface="Gotham Black" panose="02000603040000020004" pitchFamily="2" charset="0"/>
                <a:ea typeface="MS PGothic" pitchFamily="34" charset="-128"/>
                <a:cs typeface="+mn-cs"/>
              </a:rPr>
              <a:t>more</a:t>
            </a:r>
            <a:r>
              <a:rPr kumimoji="0" lang="en-US" sz="3600" b="0" i="0" u="none" strike="noStrike" kern="1200" cap="none" spc="0" normalizeH="0" baseline="0" noProof="0" dirty="0">
                <a:ln>
                  <a:noFill/>
                </a:ln>
                <a:solidFill>
                  <a:prstClr val="white"/>
                </a:solidFill>
                <a:effectLst/>
                <a:uLnTx/>
                <a:uFillTx/>
                <a:latin typeface="Gotham Book" panose="02000603040000020004" pitchFamily="2" charset="0"/>
                <a:ea typeface="MS PGothic" pitchFamily="34" charset="-128"/>
                <a:cs typeface="+mn-cs"/>
              </a:rPr>
              <a:t> </a:t>
            </a:r>
            <a:r>
              <a:rPr kumimoji="0" lang="en-US" sz="3400" b="0" i="0" u="none" strike="noStrike" kern="1200" cap="none" spc="0" normalizeH="0" baseline="0" noProof="0" dirty="0">
                <a:ln>
                  <a:noFill/>
                </a:ln>
                <a:solidFill>
                  <a:prstClr val="white">
                    <a:lumMod val="85000"/>
                  </a:prstClr>
                </a:solidFill>
                <a:effectLst/>
                <a:uLnTx/>
                <a:uFillTx/>
                <a:latin typeface="Gotham Light" panose="02000603030000020004" pitchFamily="2" charset="0"/>
                <a:ea typeface="MS PGothic" pitchFamily="34" charset="-128"/>
                <a:cs typeface="+mn-cs"/>
              </a:rPr>
              <a:t>with less?</a:t>
            </a:r>
          </a:p>
        </p:txBody>
      </p:sp>
      <p:cxnSp>
        <p:nvCxnSpPr>
          <p:cNvPr id="5" name="Straight Connector 4"/>
          <p:cNvCxnSpPr/>
          <p:nvPr/>
        </p:nvCxnSpPr>
        <p:spPr>
          <a:xfrm>
            <a:off x="4670615" y="5451384"/>
            <a:ext cx="0" cy="1200329"/>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34476" y="180964"/>
            <a:ext cx="8920152" cy="646331"/>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Gotham Black" pitchFamily="2" charset="0"/>
                <a:ea typeface="MS PGothic" pitchFamily="34" charset="-128"/>
                <a:cs typeface="Calibri" pitchFamily="34" charset="0"/>
              </a:rPr>
              <a:t>HELPING AGENCIES </a:t>
            </a: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Gotham Book" pitchFamily="2" charset="0"/>
                <a:ea typeface="MS PGothic" pitchFamily="34" charset="-128"/>
                <a:cs typeface="Calibri" pitchFamily="34" charset="0"/>
              </a:rPr>
              <a:t>are  also concerned </a:t>
            </a:r>
            <a:endParaRPr kumimoji="0" lang="en-US" sz="2800" b="0" i="0" u="none" strike="noStrike" kern="1200" cap="none" spc="0" normalizeH="0" baseline="0" noProof="0" dirty="0">
              <a:ln>
                <a:noFill/>
              </a:ln>
              <a:solidFill>
                <a:srgbClr val="FFFF00"/>
              </a:solidFill>
              <a:effectLst/>
              <a:uLnTx/>
              <a:uFillTx/>
              <a:latin typeface="Gotham Book" pitchFamily="2" charset="0"/>
              <a:ea typeface="MS PGothic" pitchFamily="34" charset="-128"/>
              <a:cs typeface="Calibri" pitchFamily="34" charset="0"/>
            </a:endParaRPr>
          </a:p>
        </p:txBody>
      </p:sp>
    </p:spTree>
    <p:extLst>
      <p:ext uri="{BB962C8B-B14F-4D97-AF65-F5344CB8AC3E}">
        <p14:creationId xmlns:p14="http://schemas.microsoft.com/office/powerpoint/2010/main" val="69882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video>
              <p:cMediaNode vol="80000">
                <p:cTn id="2" repeatCount="indefinite"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stormy_road_ahea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294169"/>
            <a:ext cx="9144027" cy="4153155"/>
          </a:xfrm>
          <a:prstGeom prst="rect">
            <a:avLst/>
          </a:prstGeom>
        </p:spPr>
      </p:pic>
      <p:grpSp>
        <p:nvGrpSpPr>
          <p:cNvPr id="17" name="Group 16"/>
          <p:cNvGrpSpPr/>
          <p:nvPr/>
        </p:nvGrpSpPr>
        <p:grpSpPr>
          <a:xfrm>
            <a:off x="962025" y="223833"/>
            <a:ext cx="3133510" cy="3263388"/>
            <a:chOff x="945160" y="693931"/>
            <a:chExt cx="3636286" cy="3787002"/>
          </a:xfrm>
          <a:effectLst>
            <a:outerShdw blurRad="76200" dir="13500000" sy="23000" kx="1200000" algn="br" rotWithShape="0">
              <a:prstClr val="black">
                <a:alpha val="20000"/>
              </a:prstClr>
            </a:outerShdw>
            <a:reflection blurRad="6350" stA="52000" endA="300" endPos="35000" dir="5400000" sy="-100000" algn="bl" rotWithShape="0"/>
          </a:effectLst>
          <a:scene3d>
            <a:camera prst="perspectiveRelaxed">
              <a:rot lat="19800000" lon="0" rev="600000"/>
            </a:camera>
            <a:lightRig rig="threePt" dir="t"/>
          </a:scene3d>
        </p:grpSpPr>
        <p:sp>
          <p:nvSpPr>
            <p:cNvPr id="18" name="Oval 17"/>
            <p:cNvSpPr/>
            <p:nvPr/>
          </p:nvSpPr>
          <p:spPr bwMode="auto">
            <a:xfrm>
              <a:off x="945160" y="693931"/>
              <a:ext cx="3636286" cy="3777960"/>
            </a:xfrm>
            <a:prstGeom prst="ellipse">
              <a:avLst/>
            </a:prstGeom>
            <a:blipFill>
              <a:blip r:embed="rId6"/>
              <a:srcRect/>
              <a:stretch>
                <a:fillRect t="15052"/>
              </a:stretch>
            </a:blipFill>
            <a:ln w="9525" cap="flat" cmpd="sng" algn="ctr">
              <a:solidFill>
                <a:srgbClr val="000000"/>
              </a:solidFill>
              <a:prstDash val="solid"/>
              <a:round/>
              <a:headEnd type="none" w="med" len="med"/>
              <a:tailEnd type="none" w="med" len="med"/>
            </a:ln>
            <a:effectLst/>
            <a:sp3d>
              <a:bevelT/>
            </a:sp3d>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19" name="Oval 18"/>
            <p:cNvSpPr/>
            <p:nvPr/>
          </p:nvSpPr>
          <p:spPr bwMode="auto">
            <a:xfrm>
              <a:off x="945160" y="702973"/>
              <a:ext cx="3636286" cy="3777960"/>
            </a:xfrm>
            <a:prstGeom prst="ellipse">
              <a:avLst/>
            </a:prstGeom>
            <a:blipFill>
              <a:blip r:embed="rId7"/>
              <a:srcRect/>
              <a:stretch>
                <a:fillRect l="-1539" t="-6051" r="-3881" b="6051"/>
              </a:stretch>
            </a:blipFill>
            <a:ln w="9525" cap="flat" cmpd="sng" algn="ctr">
              <a:noFill/>
              <a:prstDash val="solid"/>
              <a:round/>
              <a:headEnd type="none" w="med" len="med"/>
              <a:tailEnd type="none" w="med" len="med"/>
            </a:ln>
            <a:effectLst/>
            <a:sp3d>
              <a:bevelT/>
            </a:sp3d>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grpSp>
      <p:sp>
        <p:nvSpPr>
          <p:cNvPr id="6" name="Round Same Side Corner Rectangle 5"/>
          <p:cNvSpPr/>
          <p:nvPr/>
        </p:nvSpPr>
        <p:spPr bwMode="auto">
          <a:xfrm>
            <a:off x="0" y="3858985"/>
            <a:ext cx="9143999" cy="2999015"/>
          </a:xfrm>
          <a:prstGeom prst="round2SameRect">
            <a:avLst>
              <a:gd name="adj1" fmla="val 0"/>
              <a:gd name="adj2" fmla="val 50000"/>
            </a:avLst>
          </a:prstGeom>
          <a:solidFill>
            <a:schemeClr val="bg1">
              <a:lumMod val="85000"/>
            </a:schemeClr>
          </a:solidFill>
          <a:ln w="9525" cap="flat" cmpd="sng" algn="ctr">
            <a:noFill/>
            <a:prstDash val="solid"/>
            <a:round/>
            <a:headEnd type="none" w="med" len="med"/>
            <a:tailEnd type="none" w="med" len="med"/>
          </a:ln>
          <a:effectLst>
            <a:innerShdw blurRad="63500" dist="50800" dir="16200000">
              <a:prstClr val="black">
                <a:alpha val="50000"/>
              </a:prstClr>
            </a:innerShdw>
          </a:effectLst>
          <a:ex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prstClr val="black"/>
              </a:solidFill>
              <a:effectLst/>
              <a:uLnTx/>
              <a:uFillTx/>
              <a:latin typeface="Gotham Bold" pitchFamily="2" charset="0"/>
              <a:ea typeface="MS PGothic" pitchFamily="34" charset="-128"/>
              <a:cs typeface="+mn-cs"/>
            </a:endParaRPr>
          </a:p>
        </p:txBody>
      </p:sp>
      <p:sp>
        <p:nvSpPr>
          <p:cNvPr id="20" name="Rectangle 19"/>
          <p:cNvSpPr/>
          <p:nvPr/>
        </p:nvSpPr>
        <p:spPr>
          <a:xfrm>
            <a:off x="4686301" y="873853"/>
            <a:ext cx="4305300" cy="2062103"/>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Gotham Black" pitchFamily="2" charset="0"/>
                <a:ea typeface="MS PGothic" pitchFamily="34" charset="-128"/>
                <a:cs typeface="Calibri" pitchFamily="34" charset="0"/>
              </a:rPr>
              <a:t>NOW</a:t>
            </a:r>
            <a:r>
              <a:rPr kumimoji="0" lang="en-US" sz="4000" b="1"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Gotham Black" pitchFamily="2" charset="0"/>
                <a:ea typeface="MS PGothic" pitchFamily="34" charset="-128"/>
                <a:cs typeface="Calibri" pitchFamily="34" charset="0"/>
              </a:rPr>
              <a:t> </a:t>
            </a:r>
            <a:br>
              <a:rPr kumimoji="0" lang="en-US" sz="4000" b="1"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Gotham Black" pitchFamily="2" charset="0"/>
                <a:ea typeface="MS PGothic" pitchFamily="34" charset="-128"/>
                <a:cs typeface="Calibri" pitchFamily="34" charset="0"/>
              </a:rPr>
            </a:br>
            <a:r>
              <a:rPr kumimoji="0" lang="en-US" sz="4000" b="1" i="0" u="none" strike="noStrike" kern="1200" cap="none" spc="0" normalizeH="0" baseline="0" noProof="0" dirty="0">
                <a:ln>
                  <a:noFill/>
                </a:ln>
                <a:solidFill>
                  <a:srgbClr val="66FF33"/>
                </a:solidFill>
                <a:effectLst>
                  <a:outerShdw blurRad="38100" dist="38100" dir="2700000" algn="tl">
                    <a:srgbClr val="000000">
                      <a:alpha val="43137"/>
                    </a:srgbClr>
                  </a:outerShdw>
                </a:effectLst>
                <a:uLnTx/>
                <a:uFillTx/>
                <a:latin typeface="Gotham Black" pitchFamily="2" charset="0"/>
                <a:ea typeface="MS PGothic" pitchFamily="34" charset="-128"/>
                <a:cs typeface="Calibri" pitchFamily="34" charset="0"/>
              </a:rPr>
              <a:t>is the time!</a:t>
            </a:r>
            <a:endParaRPr kumimoji="0" lang="en-US" sz="4000" b="0" i="0" u="none" strike="noStrike" kern="1200" cap="none" spc="0" normalizeH="0" baseline="0" noProof="0" dirty="0">
              <a:ln>
                <a:noFill/>
              </a:ln>
              <a:solidFill>
                <a:srgbClr val="66FF33"/>
              </a:solidFill>
              <a:effectLst/>
              <a:uLnTx/>
              <a:uFillTx/>
              <a:latin typeface="Gotham Book" pitchFamily="2" charset="0"/>
              <a:ea typeface="MS PGothic" pitchFamily="34" charset="-128"/>
              <a:cs typeface="Calibri" pitchFamily="34" charset="0"/>
            </a:endParaRPr>
          </a:p>
        </p:txBody>
      </p:sp>
      <p:sp>
        <p:nvSpPr>
          <p:cNvPr id="21" name="TextBox 20"/>
          <p:cNvSpPr txBox="1"/>
          <p:nvPr/>
        </p:nvSpPr>
        <p:spPr>
          <a:xfrm>
            <a:off x="647893" y="4968038"/>
            <a:ext cx="8201025" cy="1446550"/>
          </a:xfrm>
          <a:prstGeom prst="rect">
            <a:avLst/>
          </a:prstGeom>
          <a:noFill/>
        </p:spPr>
        <p:txBody>
          <a:bodyPr wrap="square" rtlCol="0">
            <a:spAutoFit/>
          </a:bodyPr>
          <a:lstStyle/>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make sense of the changes that impact our community</a:t>
            </a:r>
            <a:b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br>
            <a:endPar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better understand people’s needs</a:t>
            </a:r>
            <a:b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br>
            <a:endParaRPr kumimoji="0" 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4572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implement sustainable solutions through collective action</a:t>
            </a:r>
          </a:p>
        </p:txBody>
      </p:sp>
      <p:sp>
        <p:nvSpPr>
          <p:cNvPr id="2" name="TextBox 1"/>
          <p:cNvSpPr txBox="1"/>
          <p:nvPr/>
        </p:nvSpPr>
        <p:spPr>
          <a:xfrm>
            <a:off x="454251" y="4104448"/>
            <a:ext cx="8867312" cy="707886"/>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For neighbors, churches, charities, businesses, elected officials, and others to come together to…</a:t>
            </a:r>
          </a:p>
        </p:txBody>
      </p:sp>
    </p:spTree>
    <p:extLst>
      <p:ext uri="{BB962C8B-B14F-4D97-AF65-F5344CB8AC3E}">
        <p14:creationId xmlns:p14="http://schemas.microsoft.com/office/powerpoint/2010/main" val="632215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video>
              <p:cMediaNode vol="80000">
                <p:cTn id="2" repeatCount="indefinite"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35000">
              <a:schemeClr val="bg1"/>
            </a:gs>
            <a:gs pos="56000">
              <a:schemeClr val="accent2">
                <a:lumMod val="20000"/>
                <a:lumOff val="80000"/>
              </a:schemeClr>
            </a:gs>
            <a:gs pos="77000">
              <a:schemeClr val="accent2">
                <a:lumMod val="40000"/>
                <a:lumOff val="60000"/>
              </a:schemeClr>
            </a:gs>
            <a:gs pos="100000">
              <a:schemeClr val="accent2">
                <a:lumMod val="60000"/>
                <a:lumOff val="40000"/>
              </a:schemeClr>
            </a:gs>
          </a:gsLst>
          <a:lin ang="10800000" scaled="1"/>
          <a:tileRect/>
        </a:gradFill>
        <a:effectLst/>
      </p:bgPr>
    </p:bg>
    <p:spTree>
      <p:nvGrpSpPr>
        <p:cNvPr id="1" name=""/>
        <p:cNvGrpSpPr/>
        <p:nvPr/>
      </p:nvGrpSpPr>
      <p:grpSpPr>
        <a:xfrm>
          <a:off x="0" y="0"/>
          <a:ext cx="0" cy="0"/>
          <a:chOff x="0" y="0"/>
          <a:chExt cx="0" cy="0"/>
        </a:xfrm>
      </p:grpSpPr>
      <p:sp>
        <p:nvSpPr>
          <p:cNvPr id="145" name="Rectangle: Top Corners Rounded 144">
            <a:extLst>
              <a:ext uri="{FF2B5EF4-FFF2-40B4-BE49-F238E27FC236}">
                <a16:creationId xmlns:a16="http://schemas.microsoft.com/office/drawing/2014/main" id="{C6B345D3-465A-47F0-8CA6-D73415EDB0FB}"/>
              </a:ext>
            </a:extLst>
          </p:cNvPr>
          <p:cNvSpPr/>
          <p:nvPr/>
        </p:nvSpPr>
        <p:spPr bwMode="auto">
          <a:xfrm rot="10800000">
            <a:off x="333499" y="5095624"/>
            <a:ext cx="3883577" cy="1028153"/>
          </a:xfrm>
          <a:prstGeom prst="round2SameRect">
            <a:avLst>
              <a:gd name="adj1" fmla="val 20543"/>
              <a:gd name="adj2" fmla="val 0"/>
            </a:avLst>
          </a:prstGeom>
          <a:gradFill flip="none" rotWithShape="1">
            <a:gsLst>
              <a:gs pos="0">
                <a:srgbClr val="0078BC">
                  <a:shade val="30000"/>
                  <a:satMod val="115000"/>
                </a:srgbClr>
              </a:gs>
              <a:gs pos="50000">
                <a:srgbClr val="0078BC">
                  <a:shade val="67500"/>
                  <a:satMod val="115000"/>
                </a:srgbClr>
              </a:gs>
              <a:gs pos="100000">
                <a:srgbClr val="0078BC">
                  <a:shade val="100000"/>
                  <a:satMod val="115000"/>
                </a:srgbClr>
              </a:gs>
            </a:gsLst>
            <a:lin ang="5400000" scaled="1"/>
            <a:tileRect/>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grpSp>
        <p:nvGrpSpPr>
          <p:cNvPr id="24" name="Group 23"/>
          <p:cNvGrpSpPr/>
          <p:nvPr/>
        </p:nvGrpSpPr>
        <p:grpSpPr>
          <a:xfrm>
            <a:off x="226760" y="1703998"/>
            <a:ext cx="820740" cy="878058"/>
            <a:chOff x="245833" y="2358317"/>
            <a:chExt cx="820740" cy="878058"/>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569" y="2358317"/>
              <a:ext cx="623267" cy="623267"/>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245833" y="2990154"/>
              <a:ext cx="82074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Church</a:t>
              </a:r>
            </a:p>
          </p:txBody>
        </p:sp>
      </p:grpSp>
      <p:grpSp>
        <p:nvGrpSpPr>
          <p:cNvPr id="28" name="Group 27"/>
          <p:cNvGrpSpPr/>
          <p:nvPr/>
        </p:nvGrpSpPr>
        <p:grpSpPr>
          <a:xfrm>
            <a:off x="2970850" y="2859647"/>
            <a:ext cx="645838" cy="895270"/>
            <a:chOff x="2970850" y="3692413"/>
            <a:chExt cx="645838" cy="89527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6383" y="3692413"/>
              <a:ext cx="634773" cy="634773"/>
            </a:xfrm>
            <a:prstGeom prst="rect">
              <a:avLst/>
            </a:prstGeom>
            <a:effectLst>
              <a:outerShdw blurRad="50800" dist="38100" dir="2700000" algn="tl" rotWithShape="0">
                <a:prstClr val="black">
                  <a:alpha val="40000"/>
                </a:prstClr>
              </a:outerShdw>
            </a:effectLst>
          </p:spPr>
        </p:pic>
        <p:sp>
          <p:nvSpPr>
            <p:cNvPr id="14" name="TextBox 13"/>
            <p:cNvSpPr txBox="1"/>
            <p:nvPr/>
          </p:nvSpPr>
          <p:spPr>
            <a:xfrm>
              <a:off x="2970850" y="4341462"/>
              <a:ext cx="64583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Food</a:t>
              </a:r>
            </a:p>
          </p:txBody>
        </p:sp>
      </p:grpSp>
      <p:grpSp>
        <p:nvGrpSpPr>
          <p:cNvPr id="30" name="Group 29"/>
          <p:cNvGrpSpPr/>
          <p:nvPr/>
        </p:nvGrpSpPr>
        <p:grpSpPr>
          <a:xfrm>
            <a:off x="3406427" y="4071230"/>
            <a:ext cx="988394" cy="891543"/>
            <a:chOff x="1585816" y="4501361"/>
            <a:chExt cx="988394" cy="891543"/>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3560" y="4501361"/>
              <a:ext cx="632907" cy="632907"/>
            </a:xfrm>
            <a:prstGeom prst="rect">
              <a:avLst/>
            </a:prstGeom>
            <a:effectLst>
              <a:outerShdw blurRad="50800" dist="38100" dir="2700000" algn="tl" rotWithShape="0">
                <a:prstClr val="black">
                  <a:alpha val="40000"/>
                </a:prstClr>
              </a:outerShdw>
            </a:effectLst>
          </p:spPr>
        </p:pic>
        <p:sp>
          <p:nvSpPr>
            <p:cNvPr id="15" name="TextBox 14"/>
            <p:cNvSpPr txBox="1"/>
            <p:nvPr/>
          </p:nvSpPr>
          <p:spPr>
            <a:xfrm>
              <a:off x="1585816" y="5146683"/>
              <a:ext cx="98839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Nonprofit</a:t>
              </a:r>
            </a:p>
          </p:txBody>
        </p:sp>
      </p:grpSp>
      <p:grpSp>
        <p:nvGrpSpPr>
          <p:cNvPr id="27" name="Group 26"/>
          <p:cNvGrpSpPr/>
          <p:nvPr/>
        </p:nvGrpSpPr>
        <p:grpSpPr>
          <a:xfrm>
            <a:off x="242185" y="4103017"/>
            <a:ext cx="1129472" cy="874805"/>
            <a:chOff x="579398" y="3442285"/>
            <a:chExt cx="1129472" cy="874805"/>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315" y="3442285"/>
              <a:ext cx="633638" cy="633638"/>
            </a:xfrm>
            <a:prstGeom prst="rect">
              <a:avLst/>
            </a:prstGeom>
            <a:effectLst>
              <a:outerShdw blurRad="50800" dist="38100" dir="2700000" algn="tl" rotWithShape="0">
                <a:prstClr val="black">
                  <a:alpha val="40000"/>
                </a:prstClr>
              </a:outerShdw>
            </a:effectLst>
          </p:spPr>
        </p:pic>
        <p:sp>
          <p:nvSpPr>
            <p:cNvPr id="16" name="TextBox 15"/>
            <p:cNvSpPr txBox="1"/>
            <p:nvPr/>
          </p:nvSpPr>
          <p:spPr>
            <a:xfrm>
              <a:off x="579398" y="4070869"/>
              <a:ext cx="112947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Government</a:t>
              </a:r>
            </a:p>
          </p:txBody>
        </p:sp>
      </p:grpSp>
      <p:grpSp>
        <p:nvGrpSpPr>
          <p:cNvPr id="26" name="Group 25"/>
          <p:cNvGrpSpPr/>
          <p:nvPr/>
        </p:nvGrpSpPr>
        <p:grpSpPr>
          <a:xfrm>
            <a:off x="3182800" y="1608268"/>
            <a:ext cx="976042" cy="885745"/>
            <a:chOff x="3182800" y="2441034"/>
            <a:chExt cx="976042" cy="885745"/>
          </a:xfrm>
        </p:grpSpPr>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5995" y="2441034"/>
              <a:ext cx="629652" cy="629652"/>
            </a:xfrm>
            <a:prstGeom prst="rect">
              <a:avLst/>
            </a:prstGeom>
            <a:effectLst>
              <a:outerShdw blurRad="50800" dist="38100" dir="2700000" algn="tl" rotWithShape="0">
                <a:prstClr val="black">
                  <a:alpha val="40000"/>
                </a:prstClr>
              </a:outerShdw>
            </a:effectLst>
          </p:spPr>
        </p:pic>
        <p:sp>
          <p:nvSpPr>
            <p:cNvPr id="17" name="TextBox 16"/>
            <p:cNvSpPr txBox="1"/>
            <p:nvPr/>
          </p:nvSpPr>
          <p:spPr>
            <a:xfrm>
              <a:off x="3182800" y="3080558"/>
              <a:ext cx="97604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Healthcare</a:t>
              </a:r>
            </a:p>
          </p:txBody>
        </p:sp>
      </p:grpSp>
      <p:grpSp>
        <p:nvGrpSpPr>
          <p:cNvPr id="25" name="Group 24"/>
          <p:cNvGrpSpPr/>
          <p:nvPr/>
        </p:nvGrpSpPr>
        <p:grpSpPr>
          <a:xfrm>
            <a:off x="1801371" y="1937381"/>
            <a:ext cx="897424" cy="873057"/>
            <a:chOff x="1835027" y="2802924"/>
            <a:chExt cx="897424" cy="873057"/>
          </a:xfrm>
        </p:grpSpPr>
        <p:sp>
          <p:nvSpPr>
            <p:cNvPr id="18" name="TextBox 17"/>
            <p:cNvSpPr txBox="1"/>
            <p:nvPr/>
          </p:nvSpPr>
          <p:spPr>
            <a:xfrm>
              <a:off x="1835027" y="3429760"/>
              <a:ext cx="89742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Education</a:t>
              </a:r>
            </a:p>
          </p:txBody>
        </p:sp>
        <p:pic>
          <p:nvPicPr>
            <p:cNvPr id="21" name="Picture 20"/>
            <p:cNvPicPr>
              <a:picLocks noChangeAspect="1"/>
            </p:cNvPicPr>
            <p:nvPr/>
          </p:nvPicPr>
          <p:blipFill>
            <a:blip r:embed="rId8"/>
            <a:stretch>
              <a:fillRect/>
            </a:stretch>
          </p:blipFill>
          <p:spPr>
            <a:xfrm>
              <a:off x="1970293" y="2802924"/>
              <a:ext cx="626892" cy="626892"/>
            </a:xfrm>
            <a:prstGeom prst="rect">
              <a:avLst/>
            </a:prstGeom>
            <a:effectLst>
              <a:outerShdw blurRad="50800" dist="38100" dir="2700000" algn="tl" rotWithShape="0">
                <a:prstClr val="black">
                  <a:alpha val="40000"/>
                </a:prstClr>
              </a:outerShdw>
            </a:effectLst>
          </p:spPr>
        </p:pic>
      </p:grpSp>
      <p:grpSp>
        <p:nvGrpSpPr>
          <p:cNvPr id="29" name="Group 28"/>
          <p:cNvGrpSpPr/>
          <p:nvPr/>
        </p:nvGrpSpPr>
        <p:grpSpPr>
          <a:xfrm>
            <a:off x="1778344" y="3594618"/>
            <a:ext cx="988394" cy="879196"/>
            <a:chOff x="3141755" y="4932485"/>
            <a:chExt cx="988394" cy="879196"/>
          </a:xfrm>
        </p:grpSpPr>
        <p:pic>
          <p:nvPicPr>
            <p:cNvPr id="3" name="Picture 2"/>
            <p:cNvPicPr>
              <a:picLocks noChangeAspect="1"/>
            </p:cNvPicPr>
            <p:nvPr/>
          </p:nvPicPr>
          <p:blipFill>
            <a:blip r:embed="rId9"/>
            <a:stretch>
              <a:fillRect/>
            </a:stretch>
          </p:blipFill>
          <p:spPr>
            <a:xfrm>
              <a:off x="3321719" y="4932485"/>
              <a:ext cx="628466" cy="628466"/>
            </a:xfrm>
            <a:prstGeom prst="rect">
              <a:avLst/>
            </a:prstGeom>
            <a:effectLst>
              <a:outerShdw blurRad="50800" dist="38100" dir="2700000" algn="tl" rotWithShape="0">
                <a:prstClr val="black">
                  <a:alpha val="40000"/>
                </a:prstClr>
              </a:outerShdw>
            </a:effectLst>
          </p:spPr>
        </p:pic>
        <p:sp>
          <p:nvSpPr>
            <p:cNvPr id="19" name="TextBox 18"/>
            <p:cNvSpPr txBox="1"/>
            <p:nvPr/>
          </p:nvSpPr>
          <p:spPr>
            <a:xfrm>
              <a:off x="3141755" y="5565460"/>
              <a:ext cx="98839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Housing</a:t>
              </a:r>
            </a:p>
          </p:txBody>
        </p:sp>
      </p:grpSp>
      <p:grpSp>
        <p:nvGrpSpPr>
          <p:cNvPr id="31" name="Group 30"/>
          <p:cNvGrpSpPr/>
          <p:nvPr/>
        </p:nvGrpSpPr>
        <p:grpSpPr>
          <a:xfrm>
            <a:off x="495938" y="2761013"/>
            <a:ext cx="988394" cy="891615"/>
            <a:chOff x="134384" y="4680209"/>
            <a:chExt cx="988394" cy="891615"/>
          </a:xfrm>
        </p:grpSpPr>
        <p:pic>
          <p:nvPicPr>
            <p:cNvPr id="12" name="Picture 11"/>
            <p:cNvPicPr>
              <a:picLocks noChangeAspect="1"/>
            </p:cNvPicPr>
            <p:nvPr/>
          </p:nvPicPr>
          <p:blipFill>
            <a:blip r:embed="rId10"/>
            <a:stretch>
              <a:fillRect/>
            </a:stretch>
          </p:blipFill>
          <p:spPr>
            <a:xfrm>
              <a:off x="314348" y="4680209"/>
              <a:ext cx="628466" cy="628466"/>
            </a:xfrm>
            <a:prstGeom prst="rect">
              <a:avLst/>
            </a:prstGeom>
            <a:effectLst>
              <a:outerShdw blurRad="50800" dist="38100" dir="2700000" algn="tl" rotWithShape="0">
                <a:prstClr val="black">
                  <a:alpha val="40000"/>
                </a:prstClr>
              </a:outerShdw>
            </a:effectLst>
          </p:spPr>
        </p:pic>
        <p:sp>
          <p:nvSpPr>
            <p:cNvPr id="22" name="TextBox 21"/>
            <p:cNvSpPr txBox="1"/>
            <p:nvPr/>
          </p:nvSpPr>
          <p:spPr>
            <a:xfrm>
              <a:off x="134384" y="5325603"/>
              <a:ext cx="98839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Justice</a:t>
              </a:r>
            </a:p>
          </p:txBody>
        </p:sp>
      </p:grpSp>
      <p:sp>
        <p:nvSpPr>
          <p:cNvPr id="20" name="Rectangle: Top Corners Rounded 19"/>
          <p:cNvSpPr/>
          <p:nvPr/>
        </p:nvSpPr>
        <p:spPr bwMode="auto">
          <a:xfrm>
            <a:off x="0" y="0"/>
            <a:ext cx="9144000" cy="593716"/>
          </a:xfrm>
          <a:prstGeom prst="round2SameRect">
            <a:avLst>
              <a:gd name="adj1" fmla="val 0"/>
              <a:gd name="adj2" fmla="val 50000"/>
            </a:avLst>
          </a:prstGeom>
          <a:gradFill flip="none" rotWithShape="1">
            <a:gsLst>
              <a:gs pos="33000">
                <a:srgbClr val="C00000">
                  <a:shade val="30000"/>
                  <a:satMod val="115000"/>
                </a:srgbClr>
              </a:gs>
              <a:gs pos="64000">
                <a:srgbClr val="C00000">
                  <a:shade val="67500"/>
                  <a:satMod val="115000"/>
                </a:srgbClr>
              </a:gs>
              <a:gs pos="100000">
                <a:srgbClr val="C00000">
                  <a:shade val="100000"/>
                  <a:satMod val="115000"/>
                </a:srgbClr>
              </a:gs>
            </a:gsLst>
            <a:lin ang="16200000" scaled="1"/>
            <a:tileRect/>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cxnSp>
        <p:nvCxnSpPr>
          <p:cNvPr id="89" name="Straight Connector 88"/>
          <p:cNvCxnSpPr>
            <a:cxnSpLocks/>
            <a:stCxn id="20" idx="1"/>
            <a:endCxn id="80" idx="0"/>
          </p:cNvCxnSpPr>
          <p:nvPr/>
        </p:nvCxnSpPr>
        <p:spPr bwMode="auto">
          <a:xfrm>
            <a:off x="4572000" y="593716"/>
            <a:ext cx="1" cy="5757914"/>
          </a:xfrm>
          <a:prstGeom prst="line">
            <a:avLst/>
          </a:prstGeom>
          <a:solidFill>
            <a:srgbClr val="000000"/>
          </a:solidFill>
          <a:ln w="762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sp>
        <p:nvSpPr>
          <p:cNvPr id="2" name="TextBox 1"/>
          <p:cNvSpPr txBox="1"/>
          <p:nvPr/>
        </p:nvSpPr>
        <p:spPr>
          <a:xfrm>
            <a:off x="25392" y="832417"/>
            <a:ext cx="4499792"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Book" panose="02000603040000020004" pitchFamily="2" charset="0"/>
                <a:ea typeface="MS PGothic" pitchFamily="34" charset="-128"/>
                <a:cs typeface="+mn-cs"/>
              </a:rPr>
              <a:t>Social </a:t>
            </a:r>
            <a:r>
              <a:rPr kumimoji="0" lang="en-US" sz="2800" b="0" i="1" u="none" strike="noStrike" kern="1200" cap="none" spc="0" normalizeH="0" baseline="0" noProof="0" dirty="0">
                <a:ln>
                  <a:noFill/>
                </a:ln>
                <a:solidFill>
                  <a:prstClr val="black"/>
                </a:solidFill>
                <a:effectLst/>
                <a:uLnTx/>
                <a:uFillTx/>
                <a:latin typeface="Gotham Bold" panose="02000803030000020004" pitchFamily="2" charset="0"/>
                <a:ea typeface="MS PGothic" pitchFamily="34" charset="-128"/>
                <a:cs typeface="+mn-cs"/>
              </a:rPr>
              <a:t>SERVICE</a:t>
            </a:r>
            <a:r>
              <a:rPr kumimoji="0" lang="en-US" sz="2800" b="0" i="0" u="none" strike="noStrike" kern="1200" cap="none" spc="0" normalizeH="0" baseline="0" noProof="0" dirty="0">
                <a:ln>
                  <a:noFill/>
                </a:ln>
                <a:solidFill>
                  <a:prstClr val="black"/>
                </a:solidFill>
                <a:effectLst/>
                <a:uLnTx/>
                <a:uFillTx/>
                <a:latin typeface="Gotham Book" panose="02000603040000020004" pitchFamily="2" charset="0"/>
                <a:ea typeface="MS PGothic" pitchFamily="34" charset="-128"/>
                <a:cs typeface="+mn-cs"/>
              </a:rPr>
              <a:t> Model</a:t>
            </a:r>
          </a:p>
        </p:txBody>
      </p:sp>
      <p:sp>
        <p:nvSpPr>
          <p:cNvPr id="80" name="Rectangle 79"/>
          <p:cNvSpPr/>
          <p:nvPr/>
        </p:nvSpPr>
        <p:spPr>
          <a:xfrm>
            <a:off x="1" y="6351630"/>
            <a:ext cx="9144000" cy="506370"/>
          </a:xfrm>
          <a:prstGeom prst="rect">
            <a:avLst/>
          </a:prstGeom>
          <a:solidFill>
            <a:schemeClr val="tx1"/>
          </a:solidFill>
          <a:ln w="25400" cap="flat" cmpd="sng" algn="ctr">
            <a:no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S PGothic" pitchFamily="34" charset="-128"/>
              <a:cs typeface="+mn-cs"/>
            </a:endParaRPr>
          </a:p>
        </p:txBody>
      </p:sp>
      <p:grpSp>
        <p:nvGrpSpPr>
          <p:cNvPr id="81" name="Group 80"/>
          <p:cNvGrpSpPr/>
          <p:nvPr/>
        </p:nvGrpSpPr>
        <p:grpSpPr>
          <a:xfrm>
            <a:off x="897206" y="6428775"/>
            <a:ext cx="7635264" cy="339656"/>
            <a:chOff x="897206" y="6394208"/>
            <a:chExt cx="7635264" cy="339656"/>
          </a:xfrm>
        </p:grpSpPr>
        <p:sp>
          <p:nvSpPr>
            <p:cNvPr id="82" name="TextBox 81"/>
            <p:cNvSpPr txBox="1"/>
            <p:nvPr/>
          </p:nvSpPr>
          <p:spPr>
            <a:xfrm>
              <a:off x="2157724" y="6394208"/>
              <a:ext cx="6374746"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Gotham Book" panose="02000603040000020004" pitchFamily="2" charset="0"/>
                  <a:ea typeface="MS PGothic" pitchFamily="34" charset="-128"/>
                  <a:cs typeface="+mn-cs"/>
                </a:rPr>
                <a:t>at work in over </a:t>
              </a:r>
              <a:r>
                <a:rPr kumimoji="0" lang="en-US" sz="1600" b="1" i="1" u="none" strike="noStrike" kern="1200" cap="none" spc="0" normalizeH="0" baseline="0" noProof="0" dirty="0">
                  <a:ln>
                    <a:noFill/>
                  </a:ln>
                  <a:solidFill>
                    <a:prstClr val="white"/>
                  </a:solidFill>
                  <a:effectLst/>
                  <a:uLnTx/>
                  <a:uFillTx/>
                  <a:latin typeface="Gotham Bold" panose="02000803030000020004" pitchFamily="2" charset="0"/>
                  <a:ea typeface="MS PGothic" pitchFamily="34" charset="-128"/>
                  <a:cs typeface="+mn-cs"/>
                </a:rPr>
                <a:t>1,100 cities </a:t>
              </a:r>
              <a:r>
                <a:rPr kumimoji="0" lang="en-US" sz="1600" b="1" i="1" u="none" strike="noStrike" kern="1200" cap="none" spc="0" normalizeH="0" baseline="0" noProof="0" dirty="0">
                  <a:ln>
                    <a:noFill/>
                  </a:ln>
                  <a:solidFill>
                    <a:prstClr val="white"/>
                  </a:solidFill>
                  <a:effectLst/>
                  <a:uLnTx/>
                  <a:uFillTx/>
                  <a:latin typeface="Gotham Book" panose="02000603040000020004" pitchFamily="2" charset="0"/>
                  <a:ea typeface="MS PGothic" pitchFamily="34" charset="-128"/>
                  <a:cs typeface="+mn-cs"/>
                </a:rPr>
                <a:t>– </a:t>
              </a:r>
              <a:r>
                <a:rPr kumimoji="0" lang="en-US" sz="1600" b="0" i="1" u="none" strike="noStrike" kern="1200" cap="none" spc="0" normalizeH="0" baseline="0" noProof="0" dirty="0">
                  <a:ln>
                    <a:noFill/>
                  </a:ln>
                  <a:solidFill>
                    <a:prstClr val="white"/>
                  </a:solidFill>
                  <a:effectLst/>
                  <a:uLnTx/>
                  <a:uFillTx/>
                  <a:latin typeface="Gotham Book" panose="02000603040000020004" pitchFamily="2" charset="0"/>
                  <a:ea typeface="MS PGothic" pitchFamily="34" charset="-128"/>
                  <a:cs typeface="+mn-cs"/>
                </a:rPr>
                <a:t>adding 100 new cities each year</a:t>
              </a:r>
            </a:p>
          </p:txBody>
        </p:sp>
        <p:cxnSp>
          <p:nvCxnSpPr>
            <p:cNvPr id="84" name="Straight Connector 83"/>
            <p:cNvCxnSpPr>
              <a:cxnSpLocks/>
            </p:cNvCxnSpPr>
            <p:nvPr/>
          </p:nvCxnSpPr>
          <p:spPr bwMode="auto">
            <a:xfrm>
              <a:off x="2085885" y="6408944"/>
              <a:ext cx="0" cy="323369"/>
            </a:xfrm>
            <a:prstGeom prst="line">
              <a:avLst/>
            </a:prstGeom>
            <a:solidFill>
              <a:srgbClr val="000000"/>
            </a:solidFill>
            <a:ln w="3175" cap="flat" cmpd="sng" algn="ctr">
              <a:solidFill>
                <a:schemeClr val="bg1">
                  <a:lumMod val="5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pic>
          <p:nvPicPr>
            <p:cNvPr id="85" name="Picture 8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7206" y="6410893"/>
              <a:ext cx="1066698" cy="322971"/>
            </a:xfrm>
            <a:prstGeom prst="rect">
              <a:avLst/>
            </a:prstGeom>
          </p:spPr>
        </p:pic>
      </p:grpSp>
      <p:sp>
        <p:nvSpPr>
          <p:cNvPr id="86" name="TextBox 85"/>
          <p:cNvSpPr txBox="1"/>
          <p:nvPr/>
        </p:nvSpPr>
        <p:spPr>
          <a:xfrm>
            <a:off x="286399" y="-1935"/>
            <a:ext cx="8598810"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Gotham Book" panose="02000603040000020004" pitchFamily="2" charset="0"/>
                <a:ea typeface="MS PGothic" pitchFamily="34" charset="-128"/>
                <a:cs typeface="+mn-cs"/>
              </a:rPr>
              <a:t>Community </a:t>
            </a:r>
            <a:r>
              <a:rPr kumimoji="0" lang="en-US" sz="2800" b="0" i="1"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Gotham Bold" panose="02000803030000020004" pitchFamily="2" charset="0"/>
                <a:ea typeface="MS PGothic" pitchFamily="34" charset="-128"/>
                <a:cs typeface="+mn-cs"/>
              </a:rPr>
              <a:t>Helping Systems </a:t>
            </a:r>
            <a:r>
              <a:rPr kumimoji="0" lang="en-US" sz="2800" b="0" i="0" u="none" strike="noStrike" kern="1200" cap="small" spc="0" normalizeH="0" baseline="0" noProof="0" dirty="0">
                <a:ln>
                  <a:noFill/>
                </a:ln>
                <a:solidFill>
                  <a:prstClr val="white"/>
                </a:solidFill>
                <a:effectLst>
                  <a:outerShdw blurRad="38100" dist="38100" dir="2700000" algn="tl">
                    <a:srgbClr val="000000">
                      <a:alpha val="43137"/>
                    </a:srgbClr>
                  </a:outerShdw>
                </a:effectLst>
                <a:uLnTx/>
                <a:uFillTx/>
                <a:latin typeface="Gotham Book" panose="02000603040000020004" pitchFamily="2" charset="0"/>
                <a:ea typeface="MS PGothic" pitchFamily="34" charset="-128"/>
                <a:cs typeface="+mn-cs"/>
              </a:rPr>
              <a:t>are Transforming</a:t>
            </a:r>
          </a:p>
        </p:txBody>
      </p:sp>
      <p:sp>
        <p:nvSpPr>
          <p:cNvPr id="73" name="Freeform: Shape 72"/>
          <p:cNvSpPr/>
          <p:nvPr/>
        </p:nvSpPr>
        <p:spPr bwMode="auto">
          <a:xfrm>
            <a:off x="1071645" y="2030776"/>
            <a:ext cx="1763239" cy="1173620"/>
          </a:xfrm>
          <a:custGeom>
            <a:avLst/>
            <a:gdLst>
              <a:gd name="connsiteX0" fmla="*/ 0 w 1613140"/>
              <a:gd name="connsiteY0" fmla="*/ 428 h 1162000"/>
              <a:gd name="connsiteX1" fmla="*/ 224287 w 1613140"/>
              <a:gd name="connsiteY1" fmla="*/ 60813 h 1162000"/>
              <a:gd name="connsiteX2" fmla="*/ 414068 w 1613140"/>
              <a:gd name="connsiteY2" fmla="*/ 379990 h 1162000"/>
              <a:gd name="connsiteX3" fmla="*/ 414068 w 1613140"/>
              <a:gd name="connsiteY3" fmla="*/ 1001092 h 1162000"/>
              <a:gd name="connsiteX4" fmla="*/ 888521 w 1613140"/>
              <a:gd name="connsiteY4" fmla="*/ 1147741 h 1162000"/>
              <a:gd name="connsiteX5" fmla="*/ 1613140 w 1613140"/>
              <a:gd name="connsiteY5" fmla="*/ 1156367 h 1162000"/>
              <a:gd name="connsiteX6" fmla="*/ 1613140 w 1613140"/>
              <a:gd name="connsiteY6" fmla="*/ 1156367 h 11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3140" h="1162000">
                <a:moveTo>
                  <a:pt x="0" y="428"/>
                </a:moveTo>
                <a:cubicBezTo>
                  <a:pt x="77638" y="-1010"/>
                  <a:pt x="155276" y="-2447"/>
                  <a:pt x="224287" y="60813"/>
                </a:cubicBezTo>
                <a:cubicBezTo>
                  <a:pt x="293298" y="124073"/>
                  <a:pt x="382438" y="223277"/>
                  <a:pt x="414068" y="379990"/>
                </a:cubicBezTo>
                <a:cubicBezTo>
                  <a:pt x="445698" y="536703"/>
                  <a:pt x="334992" y="873133"/>
                  <a:pt x="414068" y="1001092"/>
                </a:cubicBezTo>
                <a:cubicBezTo>
                  <a:pt x="493144" y="1129051"/>
                  <a:pt x="688676" y="1121862"/>
                  <a:pt x="888521" y="1147741"/>
                </a:cubicBezTo>
                <a:cubicBezTo>
                  <a:pt x="1088366" y="1173620"/>
                  <a:pt x="1613140" y="1156367"/>
                  <a:pt x="1613140" y="1156367"/>
                </a:cubicBezTo>
                <a:lnTo>
                  <a:pt x="1613140" y="1156367"/>
                </a:lnTo>
              </a:path>
            </a:pathLst>
          </a:custGeom>
          <a:noFill/>
          <a:ln w="9525" cap="flat" cmpd="sng" algn="ctr">
            <a:solidFill>
              <a:srgbClr val="000000"/>
            </a:solidFill>
            <a:prstDash val="dash"/>
            <a:round/>
            <a:headEnd type="stealth"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75" name="Freeform: Shape 74"/>
          <p:cNvSpPr/>
          <p:nvPr/>
        </p:nvSpPr>
        <p:spPr bwMode="auto">
          <a:xfrm>
            <a:off x="1189446" y="3933764"/>
            <a:ext cx="710817" cy="540049"/>
          </a:xfrm>
          <a:custGeom>
            <a:avLst/>
            <a:gdLst>
              <a:gd name="connsiteX0" fmla="*/ 759124 w 759124"/>
              <a:gd name="connsiteY0" fmla="*/ 45654 h 684009"/>
              <a:gd name="connsiteX1" fmla="*/ 483079 w 759124"/>
              <a:gd name="connsiteY1" fmla="*/ 45654 h 684009"/>
              <a:gd name="connsiteX2" fmla="*/ 353683 w 759124"/>
              <a:gd name="connsiteY2" fmla="*/ 520107 h 684009"/>
              <a:gd name="connsiteX3" fmla="*/ 0 w 759124"/>
              <a:gd name="connsiteY3" fmla="*/ 684009 h 684009"/>
              <a:gd name="connsiteX4" fmla="*/ 0 w 759124"/>
              <a:gd name="connsiteY4" fmla="*/ 684009 h 684009"/>
              <a:gd name="connsiteX5" fmla="*/ 0 w 759124"/>
              <a:gd name="connsiteY5" fmla="*/ 684009 h 68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124" h="684009">
                <a:moveTo>
                  <a:pt x="759124" y="45654"/>
                </a:moveTo>
                <a:cubicBezTo>
                  <a:pt x="654888" y="6116"/>
                  <a:pt x="550652" y="-33422"/>
                  <a:pt x="483079" y="45654"/>
                </a:cubicBezTo>
                <a:cubicBezTo>
                  <a:pt x="415505" y="124730"/>
                  <a:pt x="434196" y="413715"/>
                  <a:pt x="353683" y="520107"/>
                </a:cubicBezTo>
                <a:cubicBezTo>
                  <a:pt x="273170" y="626500"/>
                  <a:pt x="0" y="684009"/>
                  <a:pt x="0" y="684009"/>
                </a:cubicBezTo>
                <a:lnTo>
                  <a:pt x="0" y="684009"/>
                </a:lnTo>
                <a:lnTo>
                  <a:pt x="0" y="684009"/>
                </a:lnTo>
              </a:path>
            </a:pathLst>
          </a:custGeom>
          <a:noFill/>
          <a:ln w="9525" cap="flat" cmpd="sng" algn="ctr">
            <a:solidFill>
              <a:srgbClr val="000000"/>
            </a:solidFill>
            <a:prstDash val="dash"/>
            <a:round/>
            <a:headEnd type="stealth"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78" name="Freeform: Shape 77"/>
          <p:cNvSpPr/>
          <p:nvPr/>
        </p:nvSpPr>
        <p:spPr bwMode="auto">
          <a:xfrm>
            <a:off x="2638663" y="2276093"/>
            <a:ext cx="1529742" cy="1704570"/>
          </a:xfrm>
          <a:custGeom>
            <a:avLst/>
            <a:gdLst>
              <a:gd name="connsiteX0" fmla="*/ 1104181 w 1407899"/>
              <a:gd name="connsiteY0" fmla="*/ 1647645 h 1647645"/>
              <a:gd name="connsiteX1" fmla="*/ 1199072 w 1407899"/>
              <a:gd name="connsiteY1" fmla="*/ 1475117 h 1647645"/>
              <a:gd name="connsiteX2" fmla="*/ 1397479 w 1407899"/>
              <a:gd name="connsiteY2" fmla="*/ 1155940 h 1647645"/>
              <a:gd name="connsiteX3" fmla="*/ 1337094 w 1407899"/>
              <a:gd name="connsiteY3" fmla="*/ 871268 h 1647645"/>
              <a:gd name="connsiteX4" fmla="*/ 974785 w 1407899"/>
              <a:gd name="connsiteY4" fmla="*/ 379562 h 1647645"/>
              <a:gd name="connsiteX5" fmla="*/ 491706 w 1407899"/>
              <a:gd name="connsiteY5" fmla="*/ 189781 h 1647645"/>
              <a:gd name="connsiteX6" fmla="*/ 181155 w 1407899"/>
              <a:gd name="connsiteY6" fmla="*/ 138023 h 1647645"/>
              <a:gd name="connsiteX7" fmla="*/ 0 w 1407899"/>
              <a:gd name="connsiteY7" fmla="*/ 0 h 1647645"/>
              <a:gd name="connsiteX8" fmla="*/ 0 w 1407899"/>
              <a:gd name="connsiteY8" fmla="*/ 0 h 164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7899" h="1647645">
                <a:moveTo>
                  <a:pt x="1104181" y="1647645"/>
                </a:moveTo>
                <a:cubicBezTo>
                  <a:pt x="1127185" y="1602356"/>
                  <a:pt x="1150189" y="1557068"/>
                  <a:pt x="1199072" y="1475117"/>
                </a:cubicBezTo>
                <a:cubicBezTo>
                  <a:pt x="1247955" y="1393166"/>
                  <a:pt x="1374475" y="1256582"/>
                  <a:pt x="1397479" y="1155940"/>
                </a:cubicBezTo>
                <a:cubicBezTo>
                  <a:pt x="1420483" y="1055298"/>
                  <a:pt x="1407543" y="1000664"/>
                  <a:pt x="1337094" y="871268"/>
                </a:cubicBezTo>
                <a:cubicBezTo>
                  <a:pt x="1266645" y="741872"/>
                  <a:pt x="1115683" y="493143"/>
                  <a:pt x="974785" y="379562"/>
                </a:cubicBezTo>
                <a:cubicBezTo>
                  <a:pt x="833887" y="265981"/>
                  <a:pt x="623978" y="230037"/>
                  <a:pt x="491706" y="189781"/>
                </a:cubicBezTo>
                <a:cubicBezTo>
                  <a:pt x="359434" y="149524"/>
                  <a:pt x="263106" y="169653"/>
                  <a:pt x="181155" y="138023"/>
                </a:cubicBezTo>
                <a:cubicBezTo>
                  <a:pt x="99204" y="106393"/>
                  <a:pt x="0" y="0"/>
                  <a:pt x="0" y="0"/>
                </a:cubicBezTo>
                <a:lnTo>
                  <a:pt x="0" y="0"/>
                </a:lnTo>
              </a:path>
            </a:pathLst>
          </a:custGeom>
          <a:noFill/>
          <a:ln w="9525" cap="flat" cmpd="sng" algn="ctr">
            <a:solidFill>
              <a:srgbClr val="000000"/>
            </a:solidFill>
            <a:prstDash val="dash"/>
            <a:round/>
            <a:headEnd type="stealth"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79" name="Freeform: Shape 78"/>
          <p:cNvSpPr/>
          <p:nvPr/>
        </p:nvSpPr>
        <p:spPr bwMode="auto">
          <a:xfrm>
            <a:off x="1362975" y="3204396"/>
            <a:ext cx="682038" cy="385713"/>
          </a:xfrm>
          <a:custGeom>
            <a:avLst/>
            <a:gdLst>
              <a:gd name="connsiteX0" fmla="*/ 0 w 819509"/>
              <a:gd name="connsiteY0" fmla="*/ 0 h 395478"/>
              <a:gd name="connsiteX1" fmla="*/ 129396 w 819509"/>
              <a:gd name="connsiteY1" fmla="*/ 129396 h 395478"/>
              <a:gd name="connsiteX2" fmla="*/ 163901 w 819509"/>
              <a:gd name="connsiteY2" fmla="*/ 370936 h 395478"/>
              <a:gd name="connsiteX3" fmla="*/ 439947 w 819509"/>
              <a:gd name="connsiteY3" fmla="*/ 379563 h 395478"/>
              <a:gd name="connsiteX4" fmla="*/ 681486 w 819509"/>
              <a:gd name="connsiteY4" fmla="*/ 301925 h 395478"/>
              <a:gd name="connsiteX5" fmla="*/ 819509 w 819509"/>
              <a:gd name="connsiteY5" fmla="*/ 370936 h 39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9509" h="395478">
                <a:moveTo>
                  <a:pt x="0" y="0"/>
                </a:moveTo>
                <a:cubicBezTo>
                  <a:pt x="51039" y="33786"/>
                  <a:pt x="102079" y="67573"/>
                  <a:pt x="129396" y="129396"/>
                </a:cubicBezTo>
                <a:cubicBezTo>
                  <a:pt x="156713" y="191219"/>
                  <a:pt x="112142" y="329241"/>
                  <a:pt x="163901" y="370936"/>
                </a:cubicBezTo>
                <a:cubicBezTo>
                  <a:pt x="215660" y="412631"/>
                  <a:pt x="353683" y="391065"/>
                  <a:pt x="439947" y="379563"/>
                </a:cubicBezTo>
                <a:cubicBezTo>
                  <a:pt x="526211" y="368061"/>
                  <a:pt x="618226" y="303363"/>
                  <a:pt x="681486" y="301925"/>
                </a:cubicBezTo>
                <a:cubicBezTo>
                  <a:pt x="744746" y="300487"/>
                  <a:pt x="782127" y="335711"/>
                  <a:pt x="819509" y="370936"/>
                </a:cubicBezTo>
              </a:path>
            </a:pathLst>
          </a:custGeom>
          <a:noFill/>
          <a:ln w="9525" cap="flat" cmpd="sng" algn="ctr">
            <a:solidFill>
              <a:srgbClr val="000000"/>
            </a:solidFill>
            <a:prstDash val="dash"/>
            <a:round/>
            <a:headEnd type="stealth"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90" name="Freeform: Shape 89"/>
          <p:cNvSpPr/>
          <p:nvPr/>
        </p:nvSpPr>
        <p:spPr bwMode="auto">
          <a:xfrm>
            <a:off x="2949249" y="3471814"/>
            <a:ext cx="508601" cy="883405"/>
          </a:xfrm>
          <a:custGeom>
            <a:avLst/>
            <a:gdLst>
              <a:gd name="connsiteX0" fmla="*/ 113128 w 535823"/>
              <a:gd name="connsiteY0" fmla="*/ 0 h 819510"/>
              <a:gd name="connsiteX1" fmla="*/ 985 w 535823"/>
              <a:gd name="connsiteY1" fmla="*/ 207034 h 819510"/>
              <a:gd name="connsiteX2" fmla="*/ 69996 w 535823"/>
              <a:gd name="connsiteY2" fmla="*/ 534838 h 819510"/>
              <a:gd name="connsiteX3" fmla="*/ 259777 w 535823"/>
              <a:gd name="connsiteY3" fmla="*/ 715993 h 819510"/>
              <a:gd name="connsiteX4" fmla="*/ 535823 w 535823"/>
              <a:gd name="connsiteY4" fmla="*/ 819510 h 819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823" h="819510">
                <a:moveTo>
                  <a:pt x="113128" y="0"/>
                </a:moveTo>
                <a:cubicBezTo>
                  <a:pt x="60651" y="58947"/>
                  <a:pt x="8174" y="117894"/>
                  <a:pt x="985" y="207034"/>
                </a:cubicBezTo>
                <a:cubicBezTo>
                  <a:pt x="-6204" y="296174"/>
                  <a:pt x="26864" y="450012"/>
                  <a:pt x="69996" y="534838"/>
                </a:cubicBezTo>
                <a:cubicBezTo>
                  <a:pt x="113128" y="619665"/>
                  <a:pt x="182139" y="668548"/>
                  <a:pt x="259777" y="715993"/>
                </a:cubicBezTo>
                <a:cubicBezTo>
                  <a:pt x="337415" y="763438"/>
                  <a:pt x="436619" y="791474"/>
                  <a:pt x="535823" y="819510"/>
                </a:cubicBezTo>
              </a:path>
            </a:pathLst>
          </a:custGeom>
          <a:noFill/>
          <a:ln w="9525" cap="flat" cmpd="sng" algn="ctr">
            <a:solidFill>
              <a:srgbClr val="000000"/>
            </a:solidFill>
            <a:prstDash val="dash"/>
            <a:round/>
            <a:headEnd type="stealth"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91" name="Freeform: Shape 90"/>
          <p:cNvSpPr/>
          <p:nvPr/>
        </p:nvSpPr>
        <p:spPr bwMode="auto">
          <a:xfrm>
            <a:off x="2647255" y="1856976"/>
            <a:ext cx="647190" cy="240891"/>
          </a:xfrm>
          <a:custGeom>
            <a:avLst/>
            <a:gdLst>
              <a:gd name="connsiteX0" fmla="*/ 759124 w 759124"/>
              <a:gd name="connsiteY0" fmla="*/ 45654 h 684009"/>
              <a:gd name="connsiteX1" fmla="*/ 483079 w 759124"/>
              <a:gd name="connsiteY1" fmla="*/ 45654 h 684009"/>
              <a:gd name="connsiteX2" fmla="*/ 353683 w 759124"/>
              <a:gd name="connsiteY2" fmla="*/ 520107 h 684009"/>
              <a:gd name="connsiteX3" fmla="*/ 0 w 759124"/>
              <a:gd name="connsiteY3" fmla="*/ 684009 h 684009"/>
              <a:gd name="connsiteX4" fmla="*/ 0 w 759124"/>
              <a:gd name="connsiteY4" fmla="*/ 684009 h 684009"/>
              <a:gd name="connsiteX5" fmla="*/ 0 w 759124"/>
              <a:gd name="connsiteY5" fmla="*/ 684009 h 684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124" h="684009">
                <a:moveTo>
                  <a:pt x="759124" y="45654"/>
                </a:moveTo>
                <a:cubicBezTo>
                  <a:pt x="654888" y="6116"/>
                  <a:pt x="550652" y="-33422"/>
                  <a:pt x="483079" y="45654"/>
                </a:cubicBezTo>
                <a:cubicBezTo>
                  <a:pt x="415505" y="124730"/>
                  <a:pt x="434196" y="413715"/>
                  <a:pt x="353683" y="520107"/>
                </a:cubicBezTo>
                <a:cubicBezTo>
                  <a:pt x="273170" y="626500"/>
                  <a:pt x="0" y="684009"/>
                  <a:pt x="0" y="684009"/>
                </a:cubicBezTo>
                <a:lnTo>
                  <a:pt x="0" y="684009"/>
                </a:lnTo>
                <a:lnTo>
                  <a:pt x="0" y="684009"/>
                </a:lnTo>
              </a:path>
            </a:pathLst>
          </a:custGeom>
          <a:noFill/>
          <a:ln w="9525" cap="flat" cmpd="sng" algn="ctr">
            <a:solidFill>
              <a:srgbClr val="000000"/>
            </a:solidFill>
            <a:prstDash val="dash"/>
            <a:round/>
            <a:headEnd type="stealth"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cxnSp>
        <p:nvCxnSpPr>
          <p:cNvPr id="94" name="Straight Connector 93"/>
          <p:cNvCxnSpPr>
            <a:cxnSpLocks/>
          </p:cNvCxnSpPr>
          <p:nvPr/>
        </p:nvCxnSpPr>
        <p:spPr bwMode="auto">
          <a:xfrm>
            <a:off x="333502" y="1397361"/>
            <a:ext cx="3879163" cy="0"/>
          </a:xfrm>
          <a:prstGeom prst="line">
            <a:avLst/>
          </a:prstGeom>
          <a:solidFill>
            <a:srgbClr val="000000"/>
          </a:solidFill>
          <a:ln w="12700" cap="flat" cmpd="sng" algn="ctr">
            <a:solidFill>
              <a:srgbClr val="0078B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sp>
        <p:nvSpPr>
          <p:cNvPr id="92" name="TextBox 91">
            <a:extLst>
              <a:ext uri="{FF2B5EF4-FFF2-40B4-BE49-F238E27FC236}">
                <a16:creationId xmlns:a16="http://schemas.microsoft.com/office/drawing/2014/main" id="{450A2D84-AB31-4295-950F-B6713C97ADC2}"/>
              </a:ext>
            </a:extLst>
          </p:cNvPr>
          <p:cNvSpPr txBox="1"/>
          <p:nvPr/>
        </p:nvSpPr>
        <p:spPr>
          <a:xfrm>
            <a:off x="564929" y="5131691"/>
            <a:ext cx="3420718" cy="95410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Gotham Book" panose="02000603040000020004" pitchFamily="2" charset="0"/>
                <a:ea typeface="MS PGothic" pitchFamily="34" charset="-128"/>
                <a:cs typeface="+mn-cs"/>
              </a:rPr>
              <a:t>Fragmented &amp; Limited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Gotham Book" panose="02000603040000020004" pitchFamily="2" charset="0"/>
                <a:ea typeface="MS PGothic" pitchFamily="34" charset="-128"/>
                <a:cs typeface="+mn-cs"/>
              </a:rPr>
              <a:t>Transactional (handout)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Gotham Book" panose="02000603040000020004" pitchFamily="2" charset="0"/>
                <a:ea typeface="MS PGothic" pitchFamily="34" charset="-128"/>
                <a:cs typeface="+mn-cs"/>
              </a:rPr>
              <a:t>Duplication of Efforts</a:t>
            </a:r>
            <a:br>
              <a:rPr kumimoji="0" lang="en-US" sz="1400" b="0" i="1" u="none" strike="noStrike" kern="1200" cap="none" spc="0" normalizeH="0" baseline="0" noProof="0" dirty="0">
                <a:ln>
                  <a:noFill/>
                </a:ln>
                <a:solidFill>
                  <a:prstClr val="white"/>
                </a:solidFill>
                <a:effectLst/>
                <a:uLnTx/>
                <a:uFillTx/>
                <a:latin typeface="Gotham Book" panose="02000603040000020004" pitchFamily="2" charset="0"/>
                <a:ea typeface="MS PGothic" pitchFamily="34" charset="-128"/>
                <a:cs typeface="+mn-cs"/>
              </a:rPr>
            </a:br>
            <a:r>
              <a:rPr kumimoji="0" lang="en-US" sz="1400" b="0" i="1" u="none" strike="noStrike" kern="1200" cap="none" spc="0" normalizeH="0" baseline="0" noProof="0" dirty="0">
                <a:ln>
                  <a:noFill/>
                </a:ln>
                <a:solidFill>
                  <a:prstClr val="white"/>
                </a:solidFill>
                <a:effectLst/>
                <a:uLnTx/>
                <a:uFillTx/>
                <a:latin typeface="Gotham Book" panose="02000603040000020004" pitchFamily="2" charset="0"/>
                <a:ea typeface="MS PGothic" pitchFamily="34" charset="-128"/>
                <a:cs typeface="+mn-cs"/>
              </a:rPr>
              <a:t>Isolated Impact</a:t>
            </a:r>
          </a:p>
        </p:txBody>
      </p:sp>
      <p:grpSp>
        <p:nvGrpSpPr>
          <p:cNvPr id="151" name="Group 150">
            <a:extLst>
              <a:ext uri="{FF2B5EF4-FFF2-40B4-BE49-F238E27FC236}">
                <a16:creationId xmlns:a16="http://schemas.microsoft.com/office/drawing/2014/main" id="{7FB92A99-9AE7-4F40-8022-0A314B58A639}"/>
              </a:ext>
            </a:extLst>
          </p:cNvPr>
          <p:cNvGrpSpPr/>
          <p:nvPr/>
        </p:nvGrpSpPr>
        <p:grpSpPr>
          <a:xfrm>
            <a:off x="4769892" y="832417"/>
            <a:ext cx="4201042" cy="5291361"/>
            <a:chOff x="4684167" y="832417"/>
            <a:chExt cx="4201042" cy="5291361"/>
          </a:xfrm>
        </p:grpSpPr>
        <p:sp>
          <p:nvSpPr>
            <p:cNvPr id="147" name="Rectangle: Top Corners Rounded 146">
              <a:extLst>
                <a:ext uri="{FF2B5EF4-FFF2-40B4-BE49-F238E27FC236}">
                  <a16:creationId xmlns:a16="http://schemas.microsoft.com/office/drawing/2014/main" id="{29BCAAD6-24F6-45CD-9C3A-C3C06F6A4AB4}"/>
                </a:ext>
              </a:extLst>
            </p:cNvPr>
            <p:cNvSpPr/>
            <p:nvPr/>
          </p:nvSpPr>
          <p:spPr bwMode="auto">
            <a:xfrm rot="10800000">
              <a:off x="4842899" y="5095624"/>
              <a:ext cx="3883577" cy="1028154"/>
            </a:xfrm>
            <a:prstGeom prst="round2SameRect">
              <a:avLst>
                <a:gd name="adj1" fmla="val 20543"/>
                <a:gd name="adj2" fmla="val 0"/>
              </a:avLst>
            </a:prstGeom>
            <a:gradFill flip="none" rotWithShape="1">
              <a:gsLst>
                <a:gs pos="0">
                  <a:srgbClr val="0078BC">
                    <a:shade val="30000"/>
                    <a:satMod val="115000"/>
                  </a:srgbClr>
                </a:gs>
                <a:gs pos="50000">
                  <a:srgbClr val="0078BC">
                    <a:shade val="67500"/>
                    <a:satMod val="115000"/>
                  </a:srgbClr>
                </a:gs>
                <a:gs pos="100000">
                  <a:srgbClr val="0078BC">
                    <a:shade val="100000"/>
                    <a:satMod val="115000"/>
                  </a:srgbClr>
                </a:gs>
              </a:gsLst>
              <a:lin ang="5400000" scaled="1"/>
              <a:tileRect/>
            </a:gra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grpSp>
          <p:nvGrpSpPr>
            <p:cNvPr id="98" name="Group 97"/>
            <p:cNvGrpSpPr/>
            <p:nvPr/>
          </p:nvGrpSpPr>
          <p:grpSpPr>
            <a:xfrm>
              <a:off x="5123931" y="1603712"/>
              <a:ext cx="3321512" cy="3315677"/>
              <a:chOff x="5233929" y="2379775"/>
              <a:chExt cx="3321512" cy="3315677"/>
            </a:xfrm>
          </p:grpSpPr>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0831" y="2753785"/>
                <a:ext cx="633921" cy="633921"/>
              </a:xfrm>
              <a:prstGeom prst="rect">
                <a:avLst/>
              </a:prstGeom>
              <a:effectLst>
                <a:outerShdw blurRad="50800" dist="38100" dir="2700000" algn="tl" rotWithShape="0">
                  <a:prstClr val="black">
                    <a:alpha val="40000"/>
                  </a:prstClr>
                </a:outerShdw>
              </a:effectLst>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4197" y="4666191"/>
                <a:ext cx="633921" cy="633921"/>
              </a:xfrm>
              <a:prstGeom prst="rect">
                <a:avLst/>
              </a:prstGeom>
              <a:effectLst>
                <a:outerShdw blurRad="50800" dist="38100" dir="2700000" algn="tl" rotWithShape="0">
                  <a:prstClr val="black">
                    <a:alpha val="40000"/>
                  </a:prstClr>
                </a:outerShdw>
              </a:effectLst>
            </p:spPr>
          </p:pic>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7795" y="5061531"/>
                <a:ext cx="633921" cy="633921"/>
              </a:xfrm>
              <a:prstGeom prst="rect">
                <a:avLst/>
              </a:prstGeom>
              <a:effectLst>
                <a:outerShdw blurRad="50800" dist="38100" dir="2700000" algn="tl" rotWithShape="0">
                  <a:prstClr val="black">
                    <a:alpha val="40000"/>
                  </a:prstClr>
                </a:outerShdw>
              </a:effectLst>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33929" y="3715657"/>
                <a:ext cx="633921" cy="633921"/>
              </a:xfrm>
              <a:prstGeom prst="rect">
                <a:avLst/>
              </a:prstGeom>
              <a:effectLst>
                <a:outerShdw blurRad="50800" dist="38100" dir="2700000" algn="tl" rotWithShape="0">
                  <a:prstClr val="black">
                    <a:alpha val="40000"/>
                  </a:prstClr>
                </a:outerShdw>
              </a:effectLst>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0527" y="2764819"/>
                <a:ext cx="633921" cy="633921"/>
              </a:xfrm>
              <a:prstGeom prst="rect">
                <a:avLst/>
              </a:prstGeom>
              <a:effectLst>
                <a:outerShdw blurRad="50800" dist="38100" dir="2700000" algn="tl" rotWithShape="0">
                  <a:prstClr val="black">
                    <a:alpha val="40000"/>
                  </a:prstClr>
                </a:outerShdw>
              </a:effectLst>
            </p:spPr>
          </p:pic>
          <p:pic>
            <p:nvPicPr>
              <p:cNvPr id="37" name="Picture 36"/>
              <p:cNvPicPr>
                <a:picLocks noChangeAspect="1"/>
              </p:cNvPicPr>
              <p:nvPr/>
            </p:nvPicPr>
            <p:blipFill>
              <a:blip r:embed="rId8"/>
              <a:stretch>
                <a:fillRect/>
              </a:stretch>
            </p:blipFill>
            <p:spPr>
              <a:xfrm>
                <a:off x="6584676" y="2379775"/>
                <a:ext cx="625928" cy="625928"/>
              </a:xfrm>
              <a:prstGeom prst="rect">
                <a:avLst/>
              </a:prstGeom>
              <a:effectLst>
                <a:outerShdw blurRad="50800" dist="38100" dir="2700000" algn="tl" rotWithShape="0">
                  <a:prstClr val="black">
                    <a:alpha val="40000"/>
                  </a:prstClr>
                </a:outerShdw>
              </a:effectLst>
            </p:spPr>
          </p:pic>
          <p:pic>
            <p:nvPicPr>
              <p:cNvPr id="38" name="Picture 37"/>
              <p:cNvPicPr>
                <a:picLocks noChangeAspect="1"/>
              </p:cNvPicPr>
              <p:nvPr/>
            </p:nvPicPr>
            <p:blipFill>
              <a:blip r:embed="rId9"/>
              <a:stretch>
                <a:fillRect/>
              </a:stretch>
            </p:blipFill>
            <p:spPr>
              <a:xfrm>
                <a:off x="7921520" y="3715657"/>
                <a:ext cx="633921" cy="633921"/>
              </a:xfrm>
              <a:prstGeom prst="rect">
                <a:avLst/>
              </a:prstGeom>
              <a:effectLst>
                <a:outerShdw blurRad="50800" dist="38100" dir="2700000" algn="tl" rotWithShape="0">
                  <a:prstClr val="black">
                    <a:alpha val="40000"/>
                  </a:prstClr>
                </a:outerShdw>
              </a:effectLst>
            </p:spPr>
          </p:pic>
          <p:pic>
            <p:nvPicPr>
              <p:cNvPr id="39" name="Picture 38"/>
              <p:cNvPicPr>
                <a:picLocks noChangeAspect="1"/>
              </p:cNvPicPr>
              <p:nvPr/>
            </p:nvPicPr>
            <p:blipFill>
              <a:blip r:embed="rId10"/>
              <a:stretch>
                <a:fillRect/>
              </a:stretch>
            </p:blipFill>
            <p:spPr>
              <a:xfrm>
                <a:off x="5641795" y="4678628"/>
                <a:ext cx="603167" cy="603167"/>
              </a:xfrm>
              <a:prstGeom prst="rect">
                <a:avLst/>
              </a:prstGeom>
              <a:effectLst>
                <a:outerShdw blurRad="50800" dist="38100" dir="2700000" algn="tl" rotWithShape="0">
                  <a:prstClr val="black">
                    <a:alpha val="40000"/>
                  </a:prstClr>
                </a:outerShdw>
              </a:effectLst>
            </p:spPr>
          </p:pic>
          <p:pic>
            <p:nvPicPr>
              <p:cNvPr id="40" name="Picture 39"/>
              <p:cNvPicPr>
                <a:picLocks noChangeAspect="1"/>
              </p:cNvPicPr>
              <p:nvPr/>
            </p:nvPicPr>
            <p:blipFill rotWithShape="1">
              <a:blip r:embed="rId12">
                <a:extLst>
                  <a:ext uri="{28A0092B-C50C-407E-A947-70E740481C1C}">
                    <a14:useLocalDpi xmlns:a14="http://schemas.microsoft.com/office/drawing/2010/main" val="0"/>
                  </a:ext>
                </a:extLst>
              </a:blip>
              <a:srcRect l="2955" t="12011" r="82534" b="23160"/>
              <a:stretch/>
            </p:blipFill>
            <p:spPr>
              <a:xfrm>
                <a:off x="6516112" y="3698353"/>
                <a:ext cx="767605" cy="681404"/>
              </a:xfrm>
              <a:prstGeom prst="rect">
                <a:avLst/>
              </a:prstGeom>
              <a:effectLst>
                <a:outerShdw blurRad="50800" dist="38100" dir="2700000" algn="tl" rotWithShape="0">
                  <a:prstClr val="black">
                    <a:alpha val="40000"/>
                  </a:prstClr>
                </a:outerShdw>
              </a:effectLst>
            </p:spPr>
          </p:pic>
          <p:sp>
            <p:nvSpPr>
              <p:cNvPr id="41" name="Rectangle 45"/>
              <p:cNvSpPr/>
              <p:nvPr/>
            </p:nvSpPr>
            <p:spPr bwMode="auto">
              <a:xfrm rot="20291827">
                <a:off x="6166416" y="2747877"/>
                <a:ext cx="425313" cy="47612"/>
              </a:xfrm>
              <a:custGeom>
                <a:avLst/>
                <a:gdLst>
                  <a:gd name="connsiteX0" fmla="*/ 0 w 1508760"/>
                  <a:gd name="connsiteY0" fmla="*/ 0 h 219115"/>
                  <a:gd name="connsiteX1" fmla="*/ 1508760 w 1508760"/>
                  <a:gd name="connsiteY1" fmla="*/ 0 h 219115"/>
                  <a:gd name="connsiteX2" fmla="*/ 1508760 w 1508760"/>
                  <a:gd name="connsiteY2" fmla="*/ 219115 h 219115"/>
                  <a:gd name="connsiteX3" fmla="*/ 0 w 1508760"/>
                  <a:gd name="connsiteY3" fmla="*/ 219115 h 219115"/>
                  <a:gd name="connsiteX4" fmla="*/ 0 w 1508760"/>
                  <a:gd name="connsiteY4" fmla="*/ 0 h 219115"/>
                  <a:gd name="connsiteX0" fmla="*/ 0 w 1508760"/>
                  <a:gd name="connsiteY0" fmla="*/ 57573 h 276688"/>
                  <a:gd name="connsiteX1" fmla="*/ 1508760 w 1508760"/>
                  <a:gd name="connsiteY1" fmla="*/ 57573 h 276688"/>
                  <a:gd name="connsiteX2" fmla="*/ 1508760 w 1508760"/>
                  <a:gd name="connsiteY2" fmla="*/ 276688 h 276688"/>
                  <a:gd name="connsiteX3" fmla="*/ 0 w 1508760"/>
                  <a:gd name="connsiteY3" fmla="*/ 276688 h 276688"/>
                  <a:gd name="connsiteX4" fmla="*/ 0 w 1508760"/>
                  <a:gd name="connsiteY4" fmla="*/ 57573 h 276688"/>
                  <a:gd name="connsiteX0" fmla="*/ 0 w 1508760"/>
                  <a:gd name="connsiteY0" fmla="*/ 94319 h 313434"/>
                  <a:gd name="connsiteX1" fmla="*/ 1508760 w 1508760"/>
                  <a:gd name="connsiteY1" fmla="*/ 94319 h 313434"/>
                  <a:gd name="connsiteX2" fmla="*/ 1508760 w 1508760"/>
                  <a:gd name="connsiteY2" fmla="*/ 313434 h 313434"/>
                  <a:gd name="connsiteX3" fmla="*/ 0 w 1508760"/>
                  <a:gd name="connsiteY3" fmla="*/ 313434 h 313434"/>
                  <a:gd name="connsiteX4" fmla="*/ 0 w 1508760"/>
                  <a:gd name="connsiteY4" fmla="*/ 94319 h 313434"/>
                  <a:gd name="connsiteX0" fmla="*/ 0 w 1508760"/>
                  <a:gd name="connsiteY0" fmla="*/ 154011 h 373126"/>
                  <a:gd name="connsiteX1" fmla="*/ 1508760 w 1508760"/>
                  <a:gd name="connsiteY1" fmla="*/ 154011 h 373126"/>
                  <a:gd name="connsiteX2" fmla="*/ 1508760 w 1508760"/>
                  <a:gd name="connsiteY2" fmla="*/ 373126 h 373126"/>
                  <a:gd name="connsiteX3" fmla="*/ 0 w 1508760"/>
                  <a:gd name="connsiteY3" fmla="*/ 373126 h 373126"/>
                  <a:gd name="connsiteX4" fmla="*/ 0 w 1508760"/>
                  <a:gd name="connsiteY4" fmla="*/ 154011 h 373126"/>
                  <a:gd name="connsiteX0" fmla="*/ 0 w 1508760"/>
                  <a:gd name="connsiteY0" fmla="*/ 195357 h 414472"/>
                  <a:gd name="connsiteX1" fmla="*/ 1508760 w 1508760"/>
                  <a:gd name="connsiteY1" fmla="*/ 195357 h 414472"/>
                  <a:gd name="connsiteX2" fmla="*/ 1508760 w 1508760"/>
                  <a:gd name="connsiteY2" fmla="*/ 414472 h 414472"/>
                  <a:gd name="connsiteX3" fmla="*/ 0 w 1508760"/>
                  <a:gd name="connsiteY3" fmla="*/ 414472 h 414472"/>
                  <a:gd name="connsiteX4" fmla="*/ 0 w 1508760"/>
                  <a:gd name="connsiteY4" fmla="*/ 195357 h 414472"/>
                  <a:gd name="connsiteX0" fmla="*/ 0 w 1508760"/>
                  <a:gd name="connsiteY0" fmla="*/ 231738 h 450853"/>
                  <a:gd name="connsiteX1" fmla="*/ 1508760 w 1508760"/>
                  <a:gd name="connsiteY1" fmla="*/ 231738 h 450853"/>
                  <a:gd name="connsiteX2" fmla="*/ 1508760 w 1508760"/>
                  <a:gd name="connsiteY2" fmla="*/ 450853 h 450853"/>
                  <a:gd name="connsiteX3" fmla="*/ 0 w 1508760"/>
                  <a:gd name="connsiteY3" fmla="*/ 450853 h 450853"/>
                  <a:gd name="connsiteX4" fmla="*/ 0 w 1508760"/>
                  <a:gd name="connsiteY4" fmla="*/ 231738 h 450853"/>
                  <a:gd name="connsiteX0" fmla="*/ 0 w 1508760"/>
                  <a:gd name="connsiteY0" fmla="*/ 275330 h 494445"/>
                  <a:gd name="connsiteX1" fmla="*/ 1508760 w 1508760"/>
                  <a:gd name="connsiteY1" fmla="*/ 275330 h 494445"/>
                  <a:gd name="connsiteX2" fmla="*/ 1508760 w 1508760"/>
                  <a:gd name="connsiteY2" fmla="*/ 494445 h 494445"/>
                  <a:gd name="connsiteX3" fmla="*/ 0 w 1508760"/>
                  <a:gd name="connsiteY3" fmla="*/ 494445 h 494445"/>
                  <a:gd name="connsiteX4" fmla="*/ 0 w 1508760"/>
                  <a:gd name="connsiteY4" fmla="*/ 275330 h 49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760" h="494445">
                    <a:moveTo>
                      <a:pt x="0" y="275330"/>
                    </a:moveTo>
                    <a:cubicBezTo>
                      <a:pt x="759700" y="-92343"/>
                      <a:pt x="762606" y="-91209"/>
                      <a:pt x="1508760" y="275330"/>
                    </a:cubicBezTo>
                    <a:lnTo>
                      <a:pt x="1508760" y="494445"/>
                    </a:lnTo>
                    <a:lnTo>
                      <a:pt x="0" y="494445"/>
                    </a:lnTo>
                    <a:lnTo>
                      <a:pt x="0" y="275330"/>
                    </a:lnTo>
                    <a:close/>
                  </a:path>
                </a:pathLst>
              </a:custGeom>
              <a:solidFill>
                <a:srgbClr val="0078BC"/>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42" name="Rectangle 45"/>
              <p:cNvSpPr/>
              <p:nvPr/>
            </p:nvSpPr>
            <p:spPr bwMode="auto">
              <a:xfrm rot="17593484">
                <a:off x="5422501" y="3482218"/>
                <a:ext cx="425313" cy="47612"/>
              </a:xfrm>
              <a:custGeom>
                <a:avLst/>
                <a:gdLst>
                  <a:gd name="connsiteX0" fmla="*/ 0 w 1508760"/>
                  <a:gd name="connsiteY0" fmla="*/ 0 h 219115"/>
                  <a:gd name="connsiteX1" fmla="*/ 1508760 w 1508760"/>
                  <a:gd name="connsiteY1" fmla="*/ 0 h 219115"/>
                  <a:gd name="connsiteX2" fmla="*/ 1508760 w 1508760"/>
                  <a:gd name="connsiteY2" fmla="*/ 219115 h 219115"/>
                  <a:gd name="connsiteX3" fmla="*/ 0 w 1508760"/>
                  <a:gd name="connsiteY3" fmla="*/ 219115 h 219115"/>
                  <a:gd name="connsiteX4" fmla="*/ 0 w 1508760"/>
                  <a:gd name="connsiteY4" fmla="*/ 0 h 219115"/>
                  <a:gd name="connsiteX0" fmla="*/ 0 w 1508760"/>
                  <a:gd name="connsiteY0" fmla="*/ 57573 h 276688"/>
                  <a:gd name="connsiteX1" fmla="*/ 1508760 w 1508760"/>
                  <a:gd name="connsiteY1" fmla="*/ 57573 h 276688"/>
                  <a:gd name="connsiteX2" fmla="*/ 1508760 w 1508760"/>
                  <a:gd name="connsiteY2" fmla="*/ 276688 h 276688"/>
                  <a:gd name="connsiteX3" fmla="*/ 0 w 1508760"/>
                  <a:gd name="connsiteY3" fmla="*/ 276688 h 276688"/>
                  <a:gd name="connsiteX4" fmla="*/ 0 w 1508760"/>
                  <a:gd name="connsiteY4" fmla="*/ 57573 h 276688"/>
                  <a:gd name="connsiteX0" fmla="*/ 0 w 1508760"/>
                  <a:gd name="connsiteY0" fmla="*/ 94319 h 313434"/>
                  <a:gd name="connsiteX1" fmla="*/ 1508760 w 1508760"/>
                  <a:gd name="connsiteY1" fmla="*/ 94319 h 313434"/>
                  <a:gd name="connsiteX2" fmla="*/ 1508760 w 1508760"/>
                  <a:gd name="connsiteY2" fmla="*/ 313434 h 313434"/>
                  <a:gd name="connsiteX3" fmla="*/ 0 w 1508760"/>
                  <a:gd name="connsiteY3" fmla="*/ 313434 h 313434"/>
                  <a:gd name="connsiteX4" fmla="*/ 0 w 1508760"/>
                  <a:gd name="connsiteY4" fmla="*/ 94319 h 313434"/>
                  <a:gd name="connsiteX0" fmla="*/ 0 w 1508760"/>
                  <a:gd name="connsiteY0" fmla="*/ 154011 h 373126"/>
                  <a:gd name="connsiteX1" fmla="*/ 1508760 w 1508760"/>
                  <a:gd name="connsiteY1" fmla="*/ 154011 h 373126"/>
                  <a:gd name="connsiteX2" fmla="*/ 1508760 w 1508760"/>
                  <a:gd name="connsiteY2" fmla="*/ 373126 h 373126"/>
                  <a:gd name="connsiteX3" fmla="*/ 0 w 1508760"/>
                  <a:gd name="connsiteY3" fmla="*/ 373126 h 373126"/>
                  <a:gd name="connsiteX4" fmla="*/ 0 w 1508760"/>
                  <a:gd name="connsiteY4" fmla="*/ 154011 h 373126"/>
                  <a:gd name="connsiteX0" fmla="*/ 0 w 1508760"/>
                  <a:gd name="connsiteY0" fmla="*/ 195357 h 414472"/>
                  <a:gd name="connsiteX1" fmla="*/ 1508760 w 1508760"/>
                  <a:gd name="connsiteY1" fmla="*/ 195357 h 414472"/>
                  <a:gd name="connsiteX2" fmla="*/ 1508760 w 1508760"/>
                  <a:gd name="connsiteY2" fmla="*/ 414472 h 414472"/>
                  <a:gd name="connsiteX3" fmla="*/ 0 w 1508760"/>
                  <a:gd name="connsiteY3" fmla="*/ 414472 h 414472"/>
                  <a:gd name="connsiteX4" fmla="*/ 0 w 1508760"/>
                  <a:gd name="connsiteY4" fmla="*/ 195357 h 414472"/>
                  <a:gd name="connsiteX0" fmla="*/ 0 w 1508760"/>
                  <a:gd name="connsiteY0" fmla="*/ 231738 h 450853"/>
                  <a:gd name="connsiteX1" fmla="*/ 1508760 w 1508760"/>
                  <a:gd name="connsiteY1" fmla="*/ 231738 h 450853"/>
                  <a:gd name="connsiteX2" fmla="*/ 1508760 w 1508760"/>
                  <a:gd name="connsiteY2" fmla="*/ 450853 h 450853"/>
                  <a:gd name="connsiteX3" fmla="*/ 0 w 1508760"/>
                  <a:gd name="connsiteY3" fmla="*/ 450853 h 450853"/>
                  <a:gd name="connsiteX4" fmla="*/ 0 w 1508760"/>
                  <a:gd name="connsiteY4" fmla="*/ 231738 h 450853"/>
                  <a:gd name="connsiteX0" fmla="*/ 0 w 1508760"/>
                  <a:gd name="connsiteY0" fmla="*/ 275330 h 494445"/>
                  <a:gd name="connsiteX1" fmla="*/ 1508760 w 1508760"/>
                  <a:gd name="connsiteY1" fmla="*/ 275330 h 494445"/>
                  <a:gd name="connsiteX2" fmla="*/ 1508760 w 1508760"/>
                  <a:gd name="connsiteY2" fmla="*/ 494445 h 494445"/>
                  <a:gd name="connsiteX3" fmla="*/ 0 w 1508760"/>
                  <a:gd name="connsiteY3" fmla="*/ 494445 h 494445"/>
                  <a:gd name="connsiteX4" fmla="*/ 0 w 1508760"/>
                  <a:gd name="connsiteY4" fmla="*/ 275330 h 49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760" h="494445">
                    <a:moveTo>
                      <a:pt x="0" y="275330"/>
                    </a:moveTo>
                    <a:cubicBezTo>
                      <a:pt x="759700" y="-92343"/>
                      <a:pt x="762606" y="-91209"/>
                      <a:pt x="1508760" y="275330"/>
                    </a:cubicBezTo>
                    <a:lnTo>
                      <a:pt x="1508760" y="494445"/>
                    </a:lnTo>
                    <a:lnTo>
                      <a:pt x="0" y="494445"/>
                    </a:lnTo>
                    <a:lnTo>
                      <a:pt x="0" y="275330"/>
                    </a:lnTo>
                    <a:close/>
                  </a:path>
                </a:pathLst>
              </a:custGeom>
              <a:solidFill>
                <a:srgbClr val="0078BC"/>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43" name="Rectangle 45"/>
              <p:cNvSpPr/>
              <p:nvPr/>
            </p:nvSpPr>
            <p:spPr bwMode="auto">
              <a:xfrm rot="14852056">
                <a:off x="5419842" y="4533412"/>
                <a:ext cx="425313" cy="47612"/>
              </a:xfrm>
              <a:custGeom>
                <a:avLst/>
                <a:gdLst>
                  <a:gd name="connsiteX0" fmla="*/ 0 w 1508760"/>
                  <a:gd name="connsiteY0" fmla="*/ 0 h 219115"/>
                  <a:gd name="connsiteX1" fmla="*/ 1508760 w 1508760"/>
                  <a:gd name="connsiteY1" fmla="*/ 0 h 219115"/>
                  <a:gd name="connsiteX2" fmla="*/ 1508760 w 1508760"/>
                  <a:gd name="connsiteY2" fmla="*/ 219115 h 219115"/>
                  <a:gd name="connsiteX3" fmla="*/ 0 w 1508760"/>
                  <a:gd name="connsiteY3" fmla="*/ 219115 h 219115"/>
                  <a:gd name="connsiteX4" fmla="*/ 0 w 1508760"/>
                  <a:gd name="connsiteY4" fmla="*/ 0 h 219115"/>
                  <a:gd name="connsiteX0" fmla="*/ 0 w 1508760"/>
                  <a:gd name="connsiteY0" fmla="*/ 57573 h 276688"/>
                  <a:gd name="connsiteX1" fmla="*/ 1508760 w 1508760"/>
                  <a:gd name="connsiteY1" fmla="*/ 57573 h 276688"/>
                  <a:gd name="connsiteX2" fmla="*/ 1508760 w 1508760"/>
                  <a:gd name="connsiteY2" fmla="*/ 276688 h 276688"/>
                  <a:gd name="connsiteX3" fmla="*/ 0 w 1508760"/>
                  <a:gd name="connsiteY3" fmla="*/ 276688 h 276688"/>
                  <a:gd name="connsiteX4" fmla="*/ 0 w 1508760"/>
                  <a:gd name="connsiteY4" fmla="*/ 57573 h 276688"/>
                  <a:gd name="connsiteX0" fmla="*/ 0 w 1508760"/>
                  <a:gd name="connsiteY0" fmla="*/ 94319 h 313434"/>
                  <a:gd name="connsiteX1" fmla="*/ 1508760 w 1508760"/>
                  <a:gd name="connsiteY1" fmla="*/ 94319 h 313434"/>
                  <a:gd name="connsiteX2" fmla="*/ 1508760 w 1508760"/>
                  <a:gd name="connsiteY2" fmla="*/ 313434 h 313434"/>
                  <a:gd name="connsiteX3" fmla="*/ 0 w 1508760"/>
                  <a:gd name="connsiteY3" fmla="*/ 313434 h 313434"/>
                  <a:gd name="connsiteX4" fmla="*/ 0 w 1508760"/>
                  <a:gd name="connsiteY4" fmla="*/ 94319 h 313434"/>
                  <a:gd name="connsiteX0" fmla="*/ 0 w 1508760"/>
                  <a:gd name="connsiteY0" fmla="*/ 154011 h 373126"/>
                  <a:gd name="connsiteX1" fmla="*/ 1508760 w 1508760"/>
                  <a:gd name="connsiteY1" fmla="*/ 154011 h 373126"/>
                  <a:gd name="connsiteX2" fmla="*/ 1508760 w 1508760"/>
                  <a:gd name="connsiteY2" fmla="*/ 373126 h 373126"/>
                  <a:gd name="connsiteX3" fmla="*/ 0 w 1508760"/>
                  <a:gd name="connsiteY3" fmla="*/ 373126 h 373126"/>
                  <a:gd name="connsiteX4" fmla="*/ 0 w 1508760"/>
                  <a:gd name="connsiteY4" fmla="*/ 154011 h 373126"/>
                  <a:gd name="connsiteX0" fmla="*/ 0 w 1508760"/>
                  <a:gd name="connsiteY0" fmla="*/ 195357 h 414472"/>
                  <a:gd name="connsiteX1" fmla="*/ 1508760 w 1508760"/>
                  <a:gd name="connsiteY1" fmla="*/ 195357 h 414472"/>
                  <a:gd name="connsiteX2" fmla="*/ 1508760 w 1508760"/>
                  <a:gd name="connsiteY2" fmla="*/ 414472 h 414472"/>
                  <a:gd name="connsiteX3" fmla="*/ 0 w 1508760"/>
                  <a:gd name="connsiteY3" fmla="*/ 414472 h 414472"/>
                  <a:gd name="connsiteX4" fmla="*/ 0 w 1508760"/>
                  <a:gd name="connsiteY4" fmla="*/ 195357 h 414472"/>
                  <a:gd name="connsiteX0" fmla="*/ 0 w 1508760"/>
                  <a:gd name="connsiteY0" fmla="*/ 231738 h 450853"/>
                  <a:gd name="connsiteX1" fmla="*/ 1508760 w 1508760"/>
                  <a:gd name="connsiteY1" fmla="*/ 231738 h 450853"/>
                  <a:gd name="connsiteX2" fmla="*/ 1508760 w 1508760"/>
                  <a:gd name="connsiteY2" fmla="*/ 450853 h 450853"/>
                  <a:gd name="connsiteX3" fmla="*/ 0 w 1508760"/>
                  <a:gd name="connsiteY3" fmla="*/ 450853 h 450853"/>
                  <a:gd name="connsiteX4" fmla="*/ 0 w 1508760"/>
                  <a:gd name="connsiteY4" fmla="*/ 231738 h 450853"/>
                  <a:gd name="connsiteX0" fmla="*/ 0 w 1508760"/>
                  <a:gd name="connsiteY0" fmla="*/ 275330 h 494445"/>
                  <a:gd name="connsiteX1" fmla="*/ 1508760 w 1508760"/>
                  <a:gd name="connsiteY1" fmla="*/ 275330 h 494445"/>
                  <a:gd name="connsiteX2" fmla="*/ 1508760 w 1508760"/>
                  <a:gd name="connsiteY2" fmla="*/ 494445 h 494445"/>
                  <a:gd name="connsiteX3" fmla="*/ 0 w 1508760"/>
                  <a:gd name="connsiteY3" fmla="*/ 494445 h 494445"/>
                  <a:gd name="connsiteX4" fmla="*/ 0 w 1508760"/>
                  <a:gd name="connsiteY4" fmla="*/ 275330 h 49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760" h="494445">
                    <a:moveTo>
                      <a:pt x="0" y="275330"/>
                    </a:moveTo>
                    <a:cubicBezTo>
                      <a:pt x="759700" y="-92343"/>
                      <a:pt x="762606" y="-91209"/>
                      <a:pt x="1508760" y="275330"/>
                    </a:cubicBezTo>
                    <a:lnTo>
                      <a:pt x="1508760" y="494445"/>
                    </a:lnTo>
                    <a:lnTo>
                      <a:pt x="0" y="494445"/>
                    </a:lnTo>
                    <a:lnTo>
                      <a:pt x="0" y="275330"/>
                    </a:lnTo>
                    <a:close/>
                  </a:path>
                </a:pathLst>
              </a:custGeom>
              <a:solidFill>
                <a:srgbClr val="0078BC"/>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44" name="Rectangle 45"/>
              <p:cNvSpPr/>
              <p:nvPr/>
            </p:nvSpPr>
            <p:spPr bwMode="auto">
              <a:xfrm rot="12133233">
                <a:off x="6156309" y="5266639"/>
                <a:ext cx="425313" cy="47612"/>
              </a:xfrm>
              <a:custGeom>
                <a:avLst/>
                <a:gdLst>
                  <a:gd name="connsiteX0" fmla="*/ 0 w 1508760"/>
                  <a:gd name="connsiteY0" fmla="*/ 0 h 219115"/>
                  <a:gd name="connsiteX1" fmla="*/ 1508760 w 1508760"/>
                  <a:gd name="connsiteY1" fmla="*/ 0 h 219115"/>
                  <a:gd name="connsiteX2" fmla="*/ 1508760 w 1508760"/>
                  <a:gd name="connsiteY2" fmla="*/ 219115 h 219115"/>
                  <a:gd name="connsiteX3" fmla="*/ 0 w 1508760"/>
                  <a:gd name="connsiteY3" fmla="*/ 219115 h 219115"/>
                  <a:gd name="connsiteX4" fmla="*/ 0 w 1508760"/>
                  <a:gd name="connsiteY4" fmla="*/ 0 h 219115"/>
                  <a:gd name="connsiteX0" fmla="*/ 0 w 1508760"/>
                  <a:gd name="connsiteY0" fmla="*/ 57573 h 276688"/>
                  <a:gd name="connsiteX1" fmla="*/ 1508760 w 1508760"/>
                  <a:gd name="connsiteY1" fmla="*/ 57573 h 276688"/>
                  <a:gd name="connsiteX2" fmla="*/ 1508760 w 1508760"/>
                  <a:gd name="connsiteY2" fmla="*/ 276688 h 276688"/>
                  <a:gd name="connsiteX3" fmla="*/ 0 w 1508760"/>
                  <a:gd name="connsiteY3" fmla="*/ 276688 h 276688"/>
                  <a:gd name="connsiteX4" fmla="*/ 0 w 1508760"/>
                  <a:gd name="connsiteY4" fmla="*/ 57573 h 276688"/>
                  <a:gd name="connsiteX0" fmla="*/ 0 w 1508760"/>
                  <a:gd name="connsiteY0" fmla="*/ 94319 h 313434"/>
                  <a:gd name="connsiteX1" fmla="*/ 1508760 w 1508760"/>
                  <a:gd name="connsiteY1" fmla="*/ 94319 h 313434"/>
                  <a:gd name="connsiteX2" fmla="*/ 1508760 w 1508760"/>
                  <a:gd name="connsiteY2" fmla="*/ 313434 h 313434"/>
                  <a:gd name="connsiteX3" fmla="*/ 0 w 1508760"/>
                  <a:gd name="connsiteY3" fmla="*/ 313434 h 313434"/>
                  <a:gd name="connsiteX4" fmla="*/ 0 w 1508760"/>
                  <a:gd name="connsiteY4" fmla="*/ 94319 h 313434"/>
                  <a:gd name="connsiteX0" fmla="*/ 0 w 1508760"/>
                  <a:gd name="connsiteY0" fmla="*/ 154011 h 373126"/>
                  <a:gd name="connsiteX1" fmla="*/ 1508760 w 1508760"/>
                  <a:gd name="connsiteY1" fmla="*/ 154011 h 373126"/>
                  <a:gd name="connsiteX2" fmla="*/ 1508760 w 1508760"/>
                  <a:gd name="connsiteY2" fmla="*/ 373126 h 373126"/>
                  <a:gd name="connsiteX3" fmla="*/ 0 w 1508760"/>
                  <a:gd name="connsiteY3" fmla="*/ 373126 h 373126"/>
                  <a:gd name="connsiteX4" fmla="*/ 0 w 1508760"/>
                  <a:gd name="connsiteY4" fmla="*/ 154011 h 373126"/>
                  <a:gd name="connsiteX0" fmla="*/ 0 w 1508760"/>
                  <a:gd name="connsiteY0" fmla="*/ 195357 h 414472"/>
                  <a:gd name="connsiteX1" fmla="*/ 1508760 w 1508760"/>
                  <a:gd name="connsiteY1" fmla="*/ 195357 h 414472"/>
                  <a:gd name="connsiteX2" fmla="*/ 1508760 w 1508760"/>
                  <a:gd name="connsiteY2" fmla="*/ 414472 h 414472"/>
                  <a:gd name="connsiteX3" fmla="*/ 0 w 1508760"/>
                  <a:gd name="connsiteY3" fmla="*/ 414472 h 414472"/>
                  <a:gd name="connsiteX4" fmla="*/ 0 w 1508760"/>
                  <a:gd name="connsiteY4" fmla="*/ 195357 h 414472"/>
                  <a:gd name="connsiteX0" fmla="*/ 0 w 1508760"/>
                  <a:gd name="connsiteY0" fmla="*/ 231738 h 450853"/>
                  <a:gd name="connsiteX1" fmla="*/ 1508760 w 1508760"/>
                  <a:gd name="connsiteY1" fmla="*/ 231738 h 450853"/>
                  <a:gd name="connsiteX2" fmla="*/ 1508760 w 1508760"/>
                  <a:gd name="connsiteY2" fmla="*/ 450853 h 450853"/>
                  <a:gd name="connsiteX3" fmla="*/ 0 w 1508760"/>
                  <a:gd name="connsiteY3" fmla="*/ 450853 h 450853"/>
                  <a:gd name="connsiteX4" fmla="*/ 0 w 1508760"/>
                  <a:gd name="connsiteY4" fmla="*/ 231738 h 450853"/>
                  <a:gd name="connsiteX0" fmla="*/ 0 w 1508760"/>
                  <a:gd name="connsiteY0" fmla="*/ 275330 h 494445"/>
                  <a:gd name="connsiteX1" fmla="*/ 1508760 w 1508760"/>
                  <a:gd name="connsiteY1" fmla="*/ 275330 h 494445"/>
                  <a:gd name="connsiteX2" fmla="*/ 1508760 w 1508760"/>
                  <a:gd name="connsiteY2" fmla="*/ 494445 h 494445"/>
                  <a:gd name="connsiteX3" fmla="*/ 0 w 1508760"/>
                  <a:gd name="connsiteY3" fmla="*/ 494445 h 494445"/>
                  <a:gd name="connsiteX4" fmla="*/ 0 w 1508760"/>
                  <a:gd name="connsiteY4" fmla="*/ 275330 h 49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760" h="494445">
                    <a:moveTo>
                      <a:pt x="0" y="275330"/>
                    </a:moveTo>
                    <a:cubicBezTo>
                      <a:pt x="759700" y="-92343"/>
                      <a:pt x="762606" y="-91209"/>
                      <a:pt x="1508760" y="275330"/>
                    </a:cubicBezTo>
                    <a:lnTo>
                      <a:pt x="1508760" y="494445"/>
                    </a:lnTo>
                    <a:lnTo>
                      <a:pt x="0" y="494445"/>
                    </a:lnTo>
                    <a:lnTo>
                      <a:pt x="0" y="275330"/>
                    </a:lnTo>
                    <a:close/>
                  </a:path>
                </a:pathLst>
              </a:custGeom>
              <a:solidFill>
                <a:srgbClr val="0078BC"/>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45" name="Rectangle 45"/>
              <p:cNvSpPr/>
              <p:nvPr/>
            </p:nvSpPr>
            <p:spPr bwMode="auto">
              <a:xfrm rot="4049316">
                <a:off x="7935157" y="3490449"/>
                <a:ext cx="425313" cy="47612"/>
              </a:xfrm>
              <a:custGeom>
                <a:avLst/>
                <a:gdLst>
                  <a:gd name="connsiteX0" fmla="*/ 0 w 1508760"/>
                  <a:gd name="connsiteY0" fmla="*/ 0 h 219115"/>
                  <a:gd name="connsiteX1" fmla="*/ 1508760 w 1508760"/>
                  <a:gd name="connsiteY1" fmla="*/ 0 h 219115"/>
                  <a:gd name="connsiteX2" fmla="*/ 1508760 w 1508760"/>
                  <a:gd name="connsiteY2" fmla="*/ 219115 h 219115"/>
                  <a:gd name="connsiteX3" fmla="*/ 0 w 1508760"/>
                  <a:gd name="connsiteY3" fmla="*/ 219115 h 219115"/>
                  <a:gd name="connsiteX4" fmla="*/ 0 w 1508760"/>
                  <a:gd name="connsiteY4" fmla="*/ 0 h 219115"/>
                  <a:gd name="connsiteX0" fmla="*/ 0 w 1508760"/>
                  <a:gd name="connsiteY0" fmla="*/ 57573 h 276688"/>
                  <a:gd name="connsiteX1" fmla="*/ 1508760 w 1508760"/>
                  <a:gd name="connsiteY1" fmla="*/ 57573 h 276688"/>
                  <a:gd name="connsiteX2" fmla="*/ 1508760 w 1508760"/>
                  <a:gd name="connsiteY2" fmla="*/ 276688 h 276688"/>
                  <a:gd name="connsiteX3" fmla="*/ 0 w 1508760"/>
                  <a:gd name="connsiteY3" fmla="*/ 276688 h 276688"/>
                  <a:gd name="connsiteX4" fmla="*/ 0 w 1508760"/>
                  <a:gd name="connsiteY4" fmla="*/ 57573 h 276688"/>
                  <a:gd name="connsiteX0" fmla="*/ 0 w 1508760"/>
                  <a:gd name="connsiteY0" fmla="*/ 94319 h 313434"/>
                  <a:gd name="connsiteX1" fmla="*/ 1508760 w 1508760"/>
                  <a:gd name="connsiteY1" fmla="*/ 94319 h 313434"/>
                  <a:gd name="connsiteX2" fmla="*/ 1508760 w 1508760"/>
                  <a:gd name="connsiteY2" fmla="*/ 313434 h 313434"/>
                  <a:gd name="connsiteX3" fmla="*/ 0 w 1508760"/>
                  <a:gd name="connsiteY3" fmla="*/ 313434 h 313434"/>
                  <a:gd name="connsiteX4" fmla="*/ 0 w 1508760"/>
                  <a:gd name="connsiteY4" fmla="*/ 94319 h 313434"/>
                  <a:gd name="connsiteX0" fmla="*/ 0 w 1508760"/>
                  <a:gd name="connsiteY0" fmla="*/ 154011 h 373126"/>
                  <a:gd name="connsiteX1" fmla="*/ 1508760 w 1508760"/>
                  <a:gd name="connsiteY1" fmla="*/ 154011 h 373126"/>
                  <a:gd name="connsiteX2" fmla="*/ 1508760 w 1508760"/>
                  <a:gd name="connsiteY2" fmla="*/ 373126 h 373126"/>
                  <a:gd name="connsiteX3" fmla="*/ 0 w 1508760"/>
                  <a:gd name="connsiteY3" fmla="*/ 373126 h 373126"/>
                  <a:gd name="connsiteX4" fmla="*/ 0 w 1508760"/>
                  <a:gd name="connsiteY4" fmla="*/ 154011 h 373126"/>
                  <a:gd name="connsiteX0" fmla="*/ 0 w 1508760"/>
                  <a:gd name="connsiteY0" fmla="*/ 195357 h 414472"/>
                  <a:gd name="connsiteX1" fmla="*/ 1508760 w 1508760"/>
                  <a:gd name="connsiteY1" fmla="*/ 195357 h 414472"/>
                  <a:gd name="connsiteX2" fmla="*/ 1508760 w 1508760"/>
                  <a:gd name="connsiteY2" fmla="*/ 414472 h 414472"/>
                  <a:gd name="connsiteX3" fmla="*/ 0 w 1508760"/>
                  <a:gd name="connsiteY3" fmla="*/ 414472 h 414472"/>
                  <a:gd name="connsiteX4" fmla="*/ 0 w 1508760"/>
                  <a:gd name="connsiteY4" fmla="*/ 195357 h 414472"/>
                  <a:gd name="connsiteX0" fmla="*/ 0 w 1508760"/>
                  <a:gd name="connsiteY0" fmla="*/ 231738 h 450853"/>
                  <a:gd name="connsiteX1" fmla="*/ 1508760 w 1508760"/>
                  <a:gd name="connsiteY1" fmla="*/ 231738 h 450853"/>
                  <a:gd name="connsiteX2" fmla="*/ 1508760 w 1508760"/>
                  <a:gd name="connsiteY2" fmla="*/ 450853 h 450853"/>
                  <a:gd name="connsiteX3" fmla="*/ 0 w 1508760"/>
                  <a:gd name="connsiteY3" fmla="*/ 450853 h 450853"/>
                  <a:gd name="connsiteX4" fmla="*/ 0 w 1508760"/>
                  <a:gd name="connsiteY4" fmla="*/ 231738 h 450853"/>
                  <a:gd name="connsiteX0" fmla="*/ 0 w 1508760"/>
                  <a:gd name="connsiteY0" fmla="*/ 275330 h 494445"/>
                  <a:gd name="connsiteX1" fmla="*/ 1508760 w 1508760"/>
                  <a:gd name="connsiteY1" fmla="*/ 275330 h 494445"/>
                  <a:gd name="connsiteX2" fmla="*/ 1508760 w 1508760"/>
                  <a:gd name="connsiteY2" fmla="*/ 494445 h 494445"/>
                  <a:gd name="connsiteX3" fmla="*/ 0 w 1508760"/>
                  <a:gd name="connsiteY3" fmla="*/ 494445 h 494445"/>
                  <a:gd name="connsiteX4" fmla="*/ 0 w 1508760"/>
                  <a:gd name="connsiteY4" fmla="*/ 275330 h 49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760" h="494445">
                    <a:moveTo>
                      <a:pt x="0" y="275330"/>
                    </a:moveTo>
                    <a:cubicBezTo>
                      <a:pt x="759700" y="-92343"/>
                      <a:pt x="762606" y="-91209"/>
                      <a:pt x="1508760" y="275330"/>
                    </a:cubicBezTo>
                    <a:lnTo>
                      <a:pt x="1508760" y="494445"/>
                    </a:lnTo>
                    <a:lnTo>
                      <a:pt x="0" y="494445"/>
                    </a:lnTo>
                    <a:lnTo>
                      <a:pt x="0" y="275330"/>
                    </a:lnTo>
                    <a:close/>
                  </a:path>
                </a:pathLst>
              </a:custGeom>
              <a:solidFill>
                <a:srgbClr val="0078BC"/>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46" name="Rectangle 45"/>
              <p:cNvSpPr/>
              <p:nvPr/>
            </p:nvSpPr>
            <p:spPr bwMode="auto">
              <a:xfrm rot="1350055">
                <a:off x="7204141" y="2753433"/>
                <a:ext cx="425313" cy="47612"/>
              </a:xfrm>
              <a:custGeom>
                <a:avLst/>
                <a:gdLst>
                  <a:gd name="connsiteX0" fmla="*/ 0 w 1508760"/>
                  <a:gd name="connsiteY0" fmla="*/ 0 h 219115"/>
                  <a:gd name="connsiteX1" fmla="*/ 1508760 w 1508760"/>
                  <a:gd name="connsiteY1" fmla="*/ 0 h 219115"/>
                  <a:gd name="connsiteX2" fmla="*/ 1508760 w 1508760"/>
                  <a:gd name="connsiteY2" fmla="*/ 219115 h 219115"/>
                  <a:gd name="connsiteX3" fmla="*/ 0 w 1508760"/>
                  <a:gd name="connsiteY3" fmla="*/ 219115 h 219115"/>
                  <a:gd name="connsiteX4" fmla="*/ 0 w 1508760"/>
                  <a:gd name="connsiteY4" fmla="*/ 0 h 219115"/>
                  <a:gd name="connsiteX0" fmla="*/ 0 w 1508760"/>
                  <a:gd name="connsiteY0" fmla="*/ 57573 h 276688"/>
                  <a:gd name="connsiteX1" fmla="*/ 1508760 w 1508760"/>
                  <a:gd name="connsiteY1" fmla="*/ 57573 h 276688"/>
                  <a:gd name="connsiteX2" fmla="*/ 1508760 w 1508760"/>
                  <a:gd name="connsiteY2" fmla="*/ 276688 h 276688"/>
                  <a:gd name="connsiteX3" fmla="*/ 0 w 1508760"/>
                  <a:gd name="connsiteY3" fmla="*/ 276688 h 276688"/>
                  <a:gd name="connsiteX4" fmla="*/ 0 w 1508760"/>
                  <a:gd name="connsiteY4" fmla="*/ 57573 h 276688"/>
                  <a:gd name="connsiteX0" fmla="*/ 0 w 1508760"/>
                  <a:gd name="connsiteY0" fmla="*/ 94319 h 313434"/>
                  <a:gd name="connsiteX1" fmla="*/ 1508760 w 1508760"/>
                  <a:gd name="connsiteY1" fmla="*/ 94319 h 313434"/>
                  <a:gd name="connsiteX2" fmla="*/ 1508760 w 1508760"/>
                  <a:gd name="connsiteY2" fmla="*/ 313434 h 313434"/>
                  <a:gd name="connsiteX3" fmla="*/ 0 w 1508760"/>
                  <a:gd name="connsiteY3" fmla="*/ 313434 h 313434"/>
                  <a:gd name="connsiteX4" fmla="*/ 0 w 1508760"/>
                  <a:gd name="connsiteY4" fmla="*/ 94319 h 313434"/>
                  <a:gd name="connsiteX0" fmla="*/ 0 w 1508760"/>
                  <a:gd name="connsiteY0" fmla="*/ 154011 h 373126"/>
                  <a:gd name="connsiteX1" fmla="*/ 1508760 w 1508760"/>
                  <a:gd name="connsiteY1" fmla="*/ 154011 h 373126"/>
                  <a:gd name="connsiteX2" fmla="*/ 1508760 w 1508760"/>
                  <a:gd name="connsiteY2" fmla="*/ 373126 h 373126"/>
                  <a:gd name="connsiteX3" fmla="*/ 0 w 1508760"/>
                  <a:gd name="connsiteY3" fmla="*/ 373126 h 373126"/>
                  <a:gd name="connsiteX4" fmla="*/ 0 w 1508760"/>
                  <a:gd name="connsiteY4" fmla="*/ 154011 h 373126"/>
                  <a:gd name="connsiteX0" fmla="*/ 0 w 1508760"/>
                  <a:gd name="connsiteY0" fmla="*/ 195357 h 414472"/>
                  <a:gd name="connsiteX1" fmla="*/ 1508760 w 1508760"/>
                  <a:gd name="connsiteY1" fmla="*/ 195357 h 414472"/>
                  <a:gd name="connsiteX2" fmla="*/ 1508760 w 1508760"/>
                  <a:gd name="connsiteY2" fmla="*/ 414472 h 414472"/>
                  <a:gd name="connsiteX3" fmla="*/ 0 w 1508760"/>
                  <a:gd name="connsiteY3" fmla="*/ 414472 h 414472"/>
                  <a:gd name="connsiteX4" fmla="*/ 0 w 1508760"/>
                  <a:gd name="connsiteY4" fmla="*/ 195357 h 414472"/>
                  <a:gd name="connsiteX0" fmla="*/ 0 w 1508760"/>
                  <a:gd name="connsiteY0" fmla="*/ 231738 h 450853"/>
                  <a:gd name="connsiteX1" fmla="*/ 1508760 w 1508760"/>
                  <a:gd name="connsiteY1" fmla="*/ 231738 h 450853"/>
                  <a:gd name="connsiteX2" fmla="*/ 1508760 w 1508760"/>
                  <a:gd name="connsiteY2" fmla="*/ 450853 h 450853"/>
                  <a:gd name="connsiteX3" fmla="*/ 0 w 1508760"/>
                  <a:gd name="connsiteY3" fmla="*/ 450853 h 450853"/>
                  <a:gd name="connsiteX4" fmla="*/ 0 w 1508760"/>
                  <a:gd name="connsiteY4" fmla="*/ 231738 h 450853"/>
                  <a:gd name="connsiteX0" fmla="*/ 0 w 1508760"/>
                  <a:gd name="connsiteY0" fmla="*/ 275330 h 494445"/>
                  <a:gd name="connsiteX1" fmla="*/ 1508760 w 1508760"/>
                  <a:gd name="connsiteY1" fmla="*/ 275330 h 494445"/>
                  <a:gd name="connsiteX2" fmla="*/ 1508760 w 1508760"/>
                  <a:gd name="connsiteY2" fmla="*/ 494445 h 494445"/>
                  <a:gd name="connsiteX3" fmla="*/ 0 w 1508760"/>
                  <a:gd name="connsiteY3" fmla="*/ 494445 h 494445"/>
                  <a:gd name="connsiteX4" fmla="*/ 0 w 1508760"/>
                  <a:gd name="connsiteY4" fmla="*/ 275330 h 49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760" h="494445">
                    <a:moveTo>
                      <a:pt x="0" y="275330"/>
                    </a:moveTo>
                    <a:cubicBezTo>
                      <a:pt x="759700" y="-92343"/>
                      <a:pt x="762606" y="-91209"/>
                      <a:pt x="1508760" y="275330"/>
                    </a:cubicBezTo>
                    <a:lnTo>
                      <a:pt x="1508760" y="494445"/>
                    </a:lnTo>
                    <a:lnTo>
                      <a:pt x="0" y="494445"/>
                    </a:lnTo>
                    <a:lnTo>
                      <a:pt x="0" y="275330"/>
                    </a:lnTo>
                    <a:close/>
                  </a:path>
                </a:pathLst>
              </a:custGeom>
              <a:solidFill>
                <a:srgbClr val="0078BC"/>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47" name="Rectangle 45"/>
              <p:cNvSpPr/>
              <p:nvPr/>
            </p:nvSpPr>
            <p:spPr bwMode="auto">
              <a:xfrm rot="6737993">
                <a:off x="7933294" y="4526924"/>
                <a:ext cx="425313" cy="47612"/>
              </a:xfrm>
              <a:custGeom>
                <a:avLst/>
                <a:gdLst>
                  <a:gd name="connsiteX0" fmla="*/ 0 w 1508760"/>
                  <a:gd name="connsiteY0" fmla="*/ 0 h 219115"/>
                  <a:gd name="connsiteX1" fmla="*/ 1508760 w 1508760"/>
                  <a:gd name="connsiteY1" fmla="*/ 0 h 219115"/>
                  <a:gd name="connsiteX2" fmla="*/ 1508760 w 1508760"/>
                  <a:gd name="connsiteY2" fmla="*/ 219115 h 219115"/>
                  <a:gd name="connsiteX3" fmla="*/ 0 w 1508760"/>
                  <a:gd name="connsiteY3" fmla="*/ 219115 h 219115"/>
                  <a:gd name="connsiteX4" fmla="*/ 0 w 1508760"/>
                  <a:gd name="connsiteY4" fmla="*/ 0 h 219115"/>
                  <a:gd name="connsiteX0" fmla="*/ 0 w 1508760"/>
                  <a:gd name="connsiteY0" fmla="*/ 57573 h 276688"/>
                  <a:gd name="connsiteX1" fmla="*/ 1508760 w 1508760"/>
                  <a:gd name="connsiteY1" fmla="*/ 57573 h 276688"/>
                  <a:gd name="connsiteX2" fmla="*/ 1508760 w 1508760"/>
                  <a:gd name="connsiteY2" fmla="*/ 276688 h 276688"/>
                  <a:gd name="connsiteX3" fmla="*/ 0 w 1508760"/>
                  <a:gd name="connsiteY3" fmla="*/ 276688 h 276688"/>
                  <a:gd name="connsiteX4" fmla="*/ 0 w 1508760"/>
                  <a:gd name="connsiteY4" fmla="*/ 57573 h 276688"/>
                  <a:gd name="connsiteX0" fmla="*/ 0 w 1508760"/>
                  <a:gd name="connsiteY0" fmla="*/ 94319 h 313434"/>
                  <a:gd name="connsiteX1" fmla="*/ 1508760 w 1508760"/>
                  <a:gd name="connsiteY1" fmla="*/ 94319 h 313434"/>
                  <a:gd name="connsiteX2" fmla="*/ 1508760 w 1508760"/>
                  <a:gd name="connsiteY2" fmla="*/ 313434 h 313434"/>
                  <a:gd name="connsiteX3" fmla="*/ 0 w 1508760"/>
                  <a:gd name="connsiteY3" fmla="*/ 313434 h 313434"/>
                  <a:gd name="connsiteX4" fmla="*/ 0 w 1508760"/>
                  <a:gd name="connsiteY4" fmla="*/ 94319 h 313434"/>
                  <a:gd name="connsiteX0" fmla="*/ 0 w 1508760"/>
                  <a:gd name="connsiteY0" fmla="*/ 154011 h 373126"/>
                  <a:gd name="connsiteX1" fmla="*/ 1508760 w 1508760"/>
                  <a:gd name="connsiteY1" fmla="*/ 154011 h 373126"/>
                  <a:gd name="connsiteX2" fmla="*/ 1508760 w 1508760"/>
                  <a:gd name="connsiteY2" fmla="*/ 373126 h 373126"/>
                  <a:gd name="connsiteX3" fmla="*/ 0 w 1508760"/>
                  <a:gd name="connsiteY3" fmla="*/ 373126 h 373126"/>
                  <a:gd name="connsiteX4" fmla="*/ 0 w 1508760"/>
                  <a:gd name="connsiteY4" fmla="*/ 154011 h 373126"/>
                  <a:gd name="connsiteX0" fmla="*/ 0 w 1508760"/>
                  <a:gd name="connsiteY0" fmla="*/ 195357 h 414472"/>
                  <a:gd name="connsiteX1" fmla="*/ 1508760 w 1508760"/>
                  <a:gd name="connsiteY1" fmla="*/ 195357 h 414472"/>
                  <a:gd name="connsiteX2" fmla="*/ 1508760 w 1508760"/>
                  <a:gd name="connsiteY2" fmla="*/ 414472 h 414472"/>
                  <a:gd name="connsiteX3" fmla="*/ 0 w 1508760"/>
                  <a:gd name="connsiteY3" fmla="*/ 414472 h 414472"/>
                  <a:gd name="connsiteX4" fmla="*/ 0 w 1508760"/>
                  <a:gd name="connsiteY4" fmla="*/ 195357 h 414472"/>
                  <a:gd name="connsiteX0" fmla="*/ 0 w 1508760"/>
                  <a:gd name="connsiteY0" fmla="*/ 231738 h 450853"/>
                  <a:gd name="connsiteX1" fmla="*/ 1508760 w 1508760"/>
                  <a:gd name="connsiteY1" fmla="*/ 231738 h 450853"/>
                  <a:gd name="connsiteX2" fmla="*/ 1508760 w 1508760"/>
                  <a:gd name="connsiteY2" fmla="*/ 450853 h 450853"/>
                  <a:gd name="connsiteX3" fmla="*/ 0 w 1508760"/>
                  <a:gd name="connsiteY3" fmla="*/ 450853 h 450853"/>
                  <a:gd name="connsiteX4" fmla="*/ 0 w 1508760"/>
                  <a:gd name="connsiteY4" fmla="*/ 231738 h 450853"/>
                  <a:gd name="connsiteX0" fmla="*/ 0 w 1508760"/>
                  <a:gd name="connsiteY0" fmla="*/ 275330 h 494445"/>
                  <a:gd name="connsiteX1" fmla="*/ 1508760 w 1508760"/>
                  <a:gd name="connsiteY1" fmla="*/ 275330 h 494445"/>
                  <a:gd name="connsiteX2" fmla="*/ 1508760 w 1508760"/>
                  <a:gd name="connsiteY2" fmla="*/ 494445 h 494445"/>
                  <a:gd name="connsiteX3" fmla="*/ 0 w 1508760"/>
                  <a:gd name="connsiteY3" fmla="*/ 494445 h 494445"/>
                  <a:gd name="connsiteX4" fmla="*/ 0 w 1508760"/>
                  <a:gd name="connsiteY4" fmla="*/ 275330 h 49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760" h="494445">
                    <a:moveTo>
                      <a:pt x="0" y="275330"/>
                    </a:moveTo>
                    <a:cubicBezTo>
                      <a:pt x="759700" y="-92343"/>
                      <a:pt x="762606" y="-91209"/>
                      <a:pt x="1508760" y="275330"/>
                    </a:cubicBezTo>
                    <a:lnTo>
                      <a:pt x="1508760" y="494445"/>
                    </a:lnTo>
                    <a:lnTo>
                      <a:pt x="0" y="494445"/>
                    </a:lnTo>
                    <a:lnTo>
                      <a:pt x="0" y="275330"/>
                    </a:lnTo>
                    <a:close/>
                  </a:path>
                </a:pathLst>
              </a:custGeom>
              <a:solidFill>
                <a:srgbClr val="0078BC"/>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48" name="Rectangle 45"/>
              <p:cNvSpPr/>
              <p:nvPr/>
            </p:nvSpPr>
            <p:spPr bwMode="auto">
              <a:xfrm rot="9432918">
                <a:off x="7204127" y="5263333"/>
                <a:ext cx="425313" cy="47612"/>
              </a:xfrm>
              <a:custGeom>
                <a:avLst/>
                <a:gdLst>
                  <a:gd name="connsiteX0" fmla="*/ 0 w 1508760"/>
                  <a:gd name="connsiteY0" fmla="*/ 0 h 219115"/>
                  <a:gd name="connsiteX1" fmla="*/ 1508760 w 1508760"/>
                  <a:gd name="connsiteY1" fmla="*/ 0 h 219115"/>
                  <a:gd name="connsiteX2" fmla="*/ 1508760 w 1508760"/>
                  <a:gd name="connsiteY2" fmla="*/ 219115 h 219115"/>
                  <a:gd name="connsiteX3" fmla="*/ 0 w 1508760"/>
                  <a:gd name="connsiteY3" fmla="*/ 219115 h 219115"/>
                  <a:gd name="connsiteX4" fmla="*/ 0 w 1508760"/>
                  <a:gd name="connsiteY4" fmla="*/ 0 h 219115"/>
                  <a:gd name="connsiteX0" fmla="*/ 0 w 1508760"/>
                  <a:gd name="connsiteY0" fmla="*/ 57573 h 276688"/>
                  <a:gd name="connsiteX1" fmla="*/ 1508760 w 1508760"/>
                  <a:gd name="connsiteY1" fmla="*/ 57573 h 276688"/>
                  <a:gd name="connsiteX2" fmla="*/ 1508760 w 1508760"/>
                  <a:gd name="connsiteY2" fmla="*/ 276688 h 276688"/>
                  <a:gd name="connsiteX3" fmla="*/ 0 w 1508760"/>
                  <a:gd name="connsiteY3" fmla="*/ 276688 h 276688"/>
                  <a:gd name="connsiteX4" fmla="*/ 0 w 1508760"/>
                  <a:gd name="connsiteY4" fmla="*/ 57573 h 276688"/>
                  <a:gd name="connsiteX0" fmla="*/ 0 w 1508760"/>
                  <a:gd name="connsiteY0" fmla="*/ 94319 h 313434"/>
                  <a:gd name="connsiteX1" fmla="*/ 1508760 w 1508760"/>
                  <a:gd name="connsiteY1" fmla="*/ 94319 h 313434"/>
                  <a:gd name="connsiteX2" fmla="*/ 1508760 w 1508760"/>
                  <a:gd name="connsiteY2" fmla="*/ 313434 h 313434"/>
                  <a:gd name="connsiteX3" fmla="*/ 0 w 1508760"/>
                  <a:gd name="connsiteY3" fmla="*/ 313434 h 313434"/>
                  <a:gd name="connsiteX4" fmla="*/ 0 w 1508760"/>
                  <a:gd name="connsiteY4" fmla="*/ 94319 h 313434"/>
                  <a:gd name="connsiteX0" fmla="*/ 0 w 1508760"/>
                  <a:gd name="connsiteY0" fmla="*/ 154011 h 373126"/>
                  <a:gd name="connsiteX1" fmla="*/ 1508760 w 1508760"/>
                  <a:gd name="connsiteY1" fmla="*/ 154011 h 373126"/>
                  <a:gd name="connsiteX2" fmla="*/ 1508760 w 1508760"/>
                  <a:gd name="connsiteY2" fmla="*/ 373126 h 373126"/>
                  <a:gd name="connsiteX3" fmla="*/ 0 w 1508760"/>
                  <a:gd name="connsiteY3" fmla="*/ 373126 h 373126"/>
                  <a:gd name="connsiteX4" fmla="*/ 0 w 1508760"/>
                  <a:gd name="connsiteY4" fmla="*/ 154011 h 373126"/>
                  <a:gd name="connsiteX0" fmla="*/ 0 w 1508760"/>
                  <a:gd name="connsiteY0" fmla="*/ 195357 h 414472"/>
                  <a:gd name="connsiteX1" fmla="*/ 1508760 w 1508760"/>
                  <a:gd name="connsiteY1" fmla="*/ 195357 h 414472"/>
                  <a:gd name="connsiteX2" fmla="*/ 1508760 w 1508760"/>
                  <a:gd name="connsiteY2" fmla="*/ 414472 h 414472"/>
                  <a:gd name="connsiteX3" fmla="*/ 0 w 1508760"/>
                  <a:gd name="connsiteY3" fmla="*/ 414472 h 414472"/>
                  <a:gd name="connsiteX4" fmla="*/ 0 w 1508760"/>
                  <a:gd name="connsiteY4" fmla="*/ 195357 h 414472"/>
                  <a:gd name="connsiteX0" fmla="*/ 0 w 1508760"/>
                  <a:gd name="connsiteY0" fmla="*/ 231738 h 450853"/>
                  <a:gd name="connsiteX1" fmla="*/ 1508760 w 1508760"/>
                  <a:gd name="connsiteY1" fmla="*/ 231738 h 450853"/>
                  <a:gd name="connsiteX2" fmla="*/ 1508760 w 1508760"/>
                  <a:gd name="connsiteY2" fmla="*/ 450853 h 450853"/>
                  <a:gd name="connsiteX3" fmla="*/ 0 w 1508760"/>
                  <a:gd name="connsiteY3" fmla="*/ 450853 h 450853"/>
                  <a:gd name="connsiteX4" fmla="*/ 0 w 1508760"/>
                  <a:gd name="connsiteY4" fmla="*/ 231738 h 450853"/>
                  <a:gd name="connsiteX0" fmla="*/ 0 w 1508760"/>
                  <a:gd name="connsiteY0" fmla="*/ 275330 h 494445"/>
                  <a:gd name="connsiteX1" fmla="*/ 1508760 w 1508760"/>
                  <a:gd name="connsiteY1" fmla="*/ 275330 h 494445"/>
                  <a:gd name="connsiteX2" fmla="*/ 1508760 w 1508760"/>
                  <a:gd name="connsiteY2" fmla="*/ 494445 h 494445"/>
                  <a:gd name="connsiteX3" fmla="*/ 0 w 1508760"/>
                  <a:gd name="connsiteY3" fmla="*/ 494445 h 494445"/>
                  <a:gd name="connsiteX4" fmla="*/ 0 w 1508760"/>
                  <a:gd name="connsiteY4" fmla="*/ 275330 h 49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760" h="494445">
                    <a:moveTo>
                      <a:pt x="0" y="275330"/>
                    </a:moveTo>
                    <a:cubicBezTo>
                      <a:pt x="759700" y="-92343"/>
                      <a:pt x="762606" y="-91209"/>
                      <a:pt x="1508760" y="275330"/>
                    </a:cubicBezTo>
                    <a:lnTo>
                      <a:pt x="1508760" y="494445"/>
                    </a:lnTo>
                    <a:lnTo>
                      <a:pt x="0" y="494445"/>
                    </a:lnTo>
                    <a:lnTo>
                      <a:pt x="0" y="275330"/>
                    </a:lnTo>
                    <a:close/>
                  </a:path>
                </a:pathLst>
              </a:custGeom>
              <a:solidFill>
                <a:srgbClr val="0078BC"/>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grpSp>
            <p:nvGrpSpPr>
              <p:cNvPr id="49" name="Group 48"/>
              <p:cNvGrpSpPr/>
              <p:nvPr/>
            </p:nvGrpSpPr>
            <p:grpSpPr>
              <a:xfrm>
                <a:off x="6872466" y="3014341"/>
                <a:ext cx="48086" cy="588008"/>
                <a:chOff x="4519061" y="1085076"/>
                <a:chExt cx="105356" cy="468246"/>
              </a:xfrm>
            </p:grpSpPr>
            <p:sp>
              <p:nvSpPr>
                <p:cNvPr id="71" name="Rectangle 45"/>
                <p:cNvSpPr/>
                <p:nvPr/>
              </p:nvSpPr>
              <p:spPr bwMode="auto">
                <a:xfrm rot="5400000">
                  <a:off x="4364085" y="1292990"/>
                  <a:ext cx="468246" cy="52418"/>
                </a:xfrm>
                <a:custGeom>
                  <a:avLst/>
                  <a:gdLst>
                    <a:gd name="connsiteX0" fmla="*/ 0 w 1508760"/>
                    <a:gd name="connsiteY0" fmla="*/ 0 h 219115"/>
                    <a:gd name="connsiteX1" fmla="*/ 1508760 w 1508760"/>
                    <a:gd name="connsiteY1" fmla="*/ 0 h 219115"/>
                    <a:gd name="connsiteX2" fmla="*/ 1508760 w 1508760"/>
                    <a:gd name="connsiteY2" fmla="*/ 219115 h 219115"/>
                    <a:gd name="connsiteX3" fmla="*/ 0 w 1508760"/>
                    <a:gd name="connsiteY3" fmla="*/ 219115 h 219115"/>
                    <a:gd name="connsiteX4" fmla="*/ 0 w 1508760"/>
                    <a:gd name="connsiteY4" fmla="*/ 0 h 219115"/>
                    <a:gd name="connsiteX0" fmla="*/ 0 w 1508760"/>
                    <a:gd name="connsiteY0" fmla="*/ 57573 h 276688"/>
                    <a:gd name="connsiteX1" fmla="*/ 1508760 w 1508760"/>
                    <a:gd name="connsiteY1" fmla="*/ 57573 h 276688"/>
                    <a:gd name="connsiteX2" fmla="*/ 1508760 w 1508760"/>
                    <a:gd name="connsiteY2" fmla="*/ 276688 h 276688"/>
                    <a:gd name="connsiteX3" fmla="*/ 0 w 1508760"/>
                    <a:gd name="connsiteY3" fmla="*/ 276688 h 276688"/>
                    <a:gd name="connsiteX4" fmla="*/ 0 w 1508760"/>
                    <a:gd name="connsiteY4" fmla="*/ 57573 h 276688"/>
                    <a:gd name="connsiteX0" fmla="*/ 0 w 1508760"/>
                    <a:gd name="connsiteY0" fmla="*/ 94319 h 313434"/>
                    <a:gd name="connsiteX1" fmla="*/ 1508760 w 1508760"/>
                    <a:gd name="connsiteY1" fmla="*/ 94319 h 313434"/>
                    <a:gd name="connsiteX2" fmla="*/ 1508760 w 1508760"/>
                    <a:gd name="connsiteY2" fmla="*/ 313434 h 313434"/>
                    <a:gd name="connsiteX3" fmla="*/ 0 w 1508760"/>
                    <a:gd name="connsiteY3" fmla="*/ 313434 h 313434"/>
                    <a:gd name="connsiteX4" fmla="*/ 0 w 1508760"/>
                    <a:gd name="connsiteY4" fmla="*/ 94319 h 313434"/>
                    <a:gd name="connsiteX0" fmla="*/ 0 w 1508760"/>
                    <a:gd name="connsiteY0" fmla="*/ 154011 h 373126"/>
                    <a:gd name="connsiteX1" fmla="*/ 1508760 w 1508760"/>
                    <a:gd name="connsiteY1" fmla="*/ 154011 h 373126"/>
                    <a:gd name="connsiteX2" fmla="*/ 1508760 w 1508760"/>
                    <a:gd name="connsiteY2" fmla="*/ 373126 h 373126"/>
                    <a:gd name="connsiteX3" fmla="*/ 0 w 1508760"/>
                    <a:gd name="connsiteY3" fmla="*/ 373126 h 373126"/>
                    <a:gd name="connsiteX4" fmla="*/ 0 w 1508760"/>
                    <a:gd name="connsiteY4" fmla="*/ 154011 h 373126"/>
                    <a:gd name="connsiteX0" fmla="*/ 0 w 1508760"/>
                    <a:gd name="connsiteY0" fmla="*/ 195357 h 414472"/>
                    <a:gd name="connsiteX1" fmla="*/ 1508760 w 1508760"/>
                    <a:gd name="connsiteY1" fmla="*/ 195357 h 414472"/>
                    <a:gd name="connsiteX2" fmla="*/ 1508760 w 1508760"/>
                    <a:gd name="connsiteY2" fmla="*/ 414472 h 414472"/>
                    <a:gd name="connsiteX3" fmla="*/ 0 w 1508760"/>
                    <a:gd name="connsiteY3" fmla="*/ 414472 h 414472"/>
                    <a:gd name="connsiteX4" fmla="*/ 0 w 1508760"/>
                    <a:gd name="connsiteY4" fmla="*/ 195357 h 414472"/>
                    <a:gd name="connsiteX0" fmla="*/ 0 w 1508760"/>
                    <a:gd name="connsiteY0" fmla="*/ 231738 h 450853"/>
                    <a:gd name="connsiteX1" fmla="*/ 1508760 w 1508760"/>
                    <a:gd name="connsiteY1" fmla="*/ 231738 h 450853"/>
                    <a:gd name="connsiteX2" fmla="*/ 1508760 w 1508760"/>
                    <a:gd name="connsiteY2" fmla="*/ 450853 h 450853"/>
                    <a:gd name="connsiteX3" fmla="*/ 0 w 1508760"/>
                    <a:gd name="connsiteY3" fmla="*/ 450853 h 450853"/>
                    <a:gd name="connsiteX4" fmla="*/ 0 w 1508760"/>
                    <a:gd name="connsiteY4" fmla="*/ 231738 h 450853"/>
                    <a:gd name="connsiteX0" fmla="*/ 0 w 1508760"/>
                    <a:gd name="connsiteY0" fmla="*/ 275330 h 494445"/>
                    <a:gd name="connsiteX1" fmla="*/ 1508760 w 1508760"/>
                    <a:gd name="connsiteY1" fmla="*/ 275330 h 494445"/>
                    <a:gd name="connsiteX2" fmla="*/ 1508760 w 1508760"/>
                    <a:gd name="connsiteY2" fmla="*/ 494445 h 494445"/>
                    <a:gd name="connsiteX3" fmla="*/ 0 w 1508760"/>
                    <a:gd name="connsiteY3" fmla="*/ 494445 h 494445"/>
                    <a:gd name="connsiteX4" fmla="*/ 0 w 1508760"/>
                    <a:gd name="connsiteY4" fmla="*/ 275330 h 49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760" h="494445">
                      <a:moveTo>
                        <a:pt x="0" y="275330"/>
                      </a:moveTo>
                      <a:cubicBezTo>
                        <a:pt x="759700" y="-92343"/>
                        <a:pt x="762606" y="-91209"/>
                        <a:pt x="1508760" y="275330"/>
                      </a:cubicBezTo>
                      <a:lnTo>
                        <a:pt x="1508760" y="494445"/>
                      </a:lnTo>
                      <a:lnTo>
                        <a:pt x="0" y="494445"/>
                      </a:lnTo>
                      <a:lnTo>
                        <a:pt x="0" y="275330"/>
                      </a:lnTo>
                      <a:close/>
                    </a:path>
                  </a:pathLst>
                </a:custGeom>
                <a:solidFill>
                  <a:srgbClr val="0078BC"/>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72" name="Rectangle 45"/>
                <p:cNvSpPr/>
                <p:nvPr/>
              </p:nvSpPr>
              <p:spPr bwMode="auto">
                <a:xfrm rot="16200000">
                  <a:off x="4311147" y="1292990"/>
                  <a:ext cx="468246" cy="52418"/>
                </a:xfrm>
                <a:custGeom>
                  <a:avLst/>
                  <a:gdLst>
                    <a:gd name="connsiteX0" fmla="*/ 0 w 1508760"/>
                    <a:gd name="connsiteY0" fmla="*/ 0 h 219115"/>
                    <a:gd name="connsiteX1" fmla="*/ 1508760 w 1508760"/>
                    <a:gd name="connsiteY1" fmla="*/ 0 h 219115"/>
                    <a:gd name="connsiteX2" fmla="*/ 1508760 w 1508760"/>
                    <a:gd name="connsiteY2" fmla="*/ 219115 h 219115"/>
                    <a:gd name="connsiteX3" fmla="*/ 0 w 1508760"/>
                    <a:gd name="connsiteY3" fmla="*/ 219115 h 219115"/>
                    <a:gd name="connsiteX4" fmla="*/ 0 w 1508760"/>
                    <a:gd name="connsiteY4" fmla="*/ 0 h 219115"/>
                    <a:gd name="connsiteX0" fmla="*/ 0 w 1508760"/>
                    <a:gd name="connsiteY0" fmla="*/ 57573 h 276688"/>
                    <a:gd name="connsiteX1" fmla="*/ 1508760 w 1508760"/>
                    <a:gd name="connsiteY1" fmla="*/ 57573 h 276688"/>
                    <a:gd name="connsiteX2" fmla="*/ 1508760 w 1508760"/>
                    <a:gd name="connsiteY2" fmla="*/ 276688 h 276688"/>
                    <a:gd name="connsiteX3" fmla="*/ 0 w 1508760"/>
                    <a:gd name="connsiteY3" fmla="*/ 276688 h 276688"/>
                    <a:gd name="connsiteX4" fmla="*/ 0 w 1508760"/>
                    <a:gd name="connsiteY4" fmla="*/ 57573 h 276688"/>
                    <a:gd name="connsiteX0" fmla="*/ 0 w 1508760"/>
                    <a:gd name="connsiteY0" fmla="*/ 94319 h 313434"/>
                    <a:gd name="connsiteX1" fmla="*/ 1508760 w 1508760"/>
                    <a:gd name="connsiteY1" fmla="*/ 94319 h 313434"/>
                    <a:gd name="connsiteX2" fmla="*/ 1508760 w 1508760"/>
                    <a:gd name="connsiteY2" fmla="*/ 313434 h 313434"/>
                    <a:gd name="connsiteX3" fmla="*/ 0 w 1508760"/>
                    <a:gd name="connsiteY3" fmla="*/ 313434 h 313434"/>
                    <a:gd name="connsiteX4" fmla="*/ 0 w 1508760"/>
                    <a:gd name="connsiteY4" fmla="*/ 94319 h 313434"/>
                    <a:gd name="connsiteX0" fmla="*/ 0 w 1508760"/>
                    <a:gd name="connsiteY0" fmla="*/ 154011 h 373126"/>
                    <a:gd name="connsiteX1" fmla="*/ 1508760 w 1508760"/>
                    <a:gd name="connsiteY1" fmla="*/ 154011 h 373126"/>
                    <a:gd name="connsiteX2" fmla="*/ 1508760 w 1508760"/>
                    <a:gd name="connsiteY2" fmla="*/ 373126 h 373126"/>
                    <a:gd name="connsiteX3" fmla="*/ 0 w 1508760"/>
                    <a:gd name="connsiteY3" fmla="*/ 373126 h 373126"/>
                    <a:gd name="connsiteX4" fmla="*/ 0 w 1508760"/>
                    <a:gd name="connsiteY4" fmla="*/ 154011 h 373126"/>
                    <a:gd name="connsiteX0" fmla="*/ 0 w 1508760"/>
                    <a:gd name="connsiteY0" fmla="*/ 195357 h 414472"/>
                    <a:gd name="connsiteX1" fmla="*/ 1508760 w 1508760"/>
                    <a:gd name="connsiteY1" fmla="*/ 195357 h 414472"/>
                    <a:gd name="connsiteX2" fmla="*/ 1508760 w 1508760"/>
                    <a:gd name="connsiteY2" fmla="*/ 414472 h 414472"/>
                    <a:gd name="connsiteX3" fmla="*/ 0 w 1508760"/>
                    <a:gd name="connsiteY3" fmla="*/ 414472 h 414472"/>
                    <a:gd name="connsiteX4" fmla="*/ 0 w 1508760"/>
                    <a:gd name="connsiteY4" fmla="*/ 195357 h 414472"/>
                    <a:gd name="connsiteX0" fmla="*/ 0 w 1508760"/>
                    <a:gd name="connsiteY0" fmla="*/ 231738 h 450853"/>
                    <a:gd name="connsiteX1" fmla="*/ 1508760 w 1508760"/>
                    <a:gd name="connsiteY1" fmla="*/ 231738 h 450853"/>
                    <a:gd name="connsiteX2" fmla="*/ 1508760 w 1508760"/>
                    <a:gd name="connsiteY2" fmla="*/ 450853 h 450853"/>
                    <a:gd name="connsiteX3" fmla="*/ 0 w 1508760"/>
                    <a:gd name="connsiteY3" fmla="*/ 450853 h 450853"/>
                    <a:gd name="connsiteX4" fmla="*/ 0 w 1508760"/>
                    <a:gd name="connsiteY4" fmla="*/ 231738 h 450853"/>
                    <a:gd name="connsiteX0" fmla="*/ 0 w 1508760"/>
                    <a:gd name="connsiteY0" fmla="*/ 275330 h 494445"/>
                    <a:gd name="connsiteX1" fmla="*/ 1508760 w 1508760"/>
                    <a:gd name="connsiteY1" fmla="*/ 275330 h 494445"/>
                    <a:gd name="connsiteX2" fmla="*/ 1508760 w 1508760"/>
                    <a:gd name="connsiteY2" fmla="*/ 494445 h 494445"/>
                    <a:gd name="connsiteX3" fmla="*/ 0 w 1508760"/>
                    <a:gd name="connsiteY3" fmla="*/ 494445 h 494445"/>
                    <a:gd name="connsiteX4" fmla="*/ 0 w 1508760"/>
                    <a:gd name="connsiteY4" fmla="*/ 275330 h 49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760" h="494445">
                      <a:moveTo>
                        <a:pt x="0" y="275330"/>
                      </a:moveTo>
                      <a:cubicBezTo>
                        <a:pt x="759700" y="-92343"/>
                        <a:pt x="762606" y="-91209"/>
                        <a:pt x="1508760" y="275330"/>
                      </a:cubicBezTo>
                      <a:lnTo>
                        <a:pt x="1508760" y="494445"/>
                      </a:lnTo>
                      <a:lnTo>
                        <a:pt x="0" y="494445"/>
                      </a:lnTo>
                      <a:lnTo>
                        <a:pt x="0" y="275330"/>
                      </a:lnTo>
                      <a:close/>
                    </a:path>
                  </a:pathLst>
                </a:custGeom>
                <a:solidFill>
                  <a:srgbClr val="0078BC"/>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grpSp>
          <p:grpSp>
            <p:nvGrpSpPr>
              <p:cNvPr id="50" name="Group 49"/>
              <p:cNvGrpSpPr/>
              <p:nvPr/>
            </p:nvGrpSpPr>
            <p:grpSpPr>
              <a:xfrm>
                <a:off x="6873371" y="4465832"/>
                <a:ext cx="48086" cy="588008"/>
                <a:chOff x="4519061" y="1085076"/>
                <a:chExt cx="105356" cy="468246"/>
              </a:xfrm>
            </p:grpSpPr>
            <p:sp>
              <p:nvSpPr>
                <p:cNvPr id="69" name="Rectangle 45"/>
                <p:cNvSpPr/>
                <p:nvPr/>
              </p:nvSpPr>
              <p:spPr bwMode="auto">
                <a:xfrm rot="5400000">
                  <a:off x="4364085" y="1292990"/>
                  <a:ext cx="468246" cy="52418"/>
                </a:xfrm>
                <a:custGeom>
                  <a:avLst/>
                  <a:gdLst>
                    <a:gd name="connsiteX0" fmla="*/ 0 w 1508760"/>
                    <a:gd name="connsiteY0" fmla="*/ 0 h 219115"/>
                    <a:gd name="connsiteX1" fmla="*/ 1508760 w 1508760"/>
                    <a:gd name="connsiteY1" fmla="*/ 0 h 219115"/>
                    <a:gd name="connsiteX2" fmla="*/ 1508760 w 1508760"/>
                    <a:gd name="connsiteY2" fmla="*/ 219115 h 219115"/>
                    <a:gd name="connsiteX3" fmla="*/ 0 w 1508760"/>
                    <a:gd name="connsiteY3" fmla="*/ 219115 h 219115"/>
                    <a:gd name="connsiteX4" fmla="*/ 0 w 1508760"/>
                    <a:gd name="connsiteY4" fmla="*/ 0 h 219115"/>
                    <a:gd name="connsiteX0" fmla="*/ 0 w 1508760"/>
                    <a:gd name="connsiteY0" fmla="*/ 57573 h 276688"/>
                    <a:gd name="connsiteX1" fmla="*/ 1508760 w 1508760"/>
                    <a:gd name="connsiteY1" fmla="*/ 57573 h 276688"/>
                    <a:gd name="connsiteX2" fmla="*/ 1508760 w 1508760"/>
                    <a:gd name="connsiteY2" fmla="*/ 276688 h 276688"/>
                    <a:gd name="connsiteX3" fmla="*/ 0 w 1508760"/>
                    <a:gd name="connsiteY3" fmla="*/ 276688 h 276688"/>
                    <a:gd name="connsiteX4" fmla="*/ 0 w 1508760"/>
                    <a:gd name="connsiteY4" fmla="*/ 57573 h 276688"/>
                    <a:gd name="connsiteX0" fmla="*/ 0 w 1508760"/>
                    <a:gd name="connsiteY0" fmla="*/ 94319 h 313434"/>
                    <a:gd name="connsiteX1" fmla="*/ 1508760 w 1508760"/>
                    <a:gd name="connsiteY1" fmla="*/ 94319 h 313434"/>
                    <a:gd name="connsiteX2" fmla="*/ 1508760 w 1508760"/>
                    <a:gd name="connsiteY2" fmla="*/ 313434 h 313434"/>
                    <a:gd name="connsiteX3" fmla="*/ 0 w 1508760"/>
                    <a:gd name="connsiteY3" fmla="*/ 313434 h 313434"/>
                    <a:gd name="connsiteX4" fmla="*/ 0 w 1508760"/>
                    <a:gd name="connsiteY4" fmla="*/ 94319 h 313434"/>
                    <a:gd name="connsiteX0" fmla="*/ 0 w 1508760"/>
                    <a:gd name="connsiteY0" fmla="*/ 154011 h 373126"/>
                    <a:gd name="connsiteX1" fmla="*/ 1508760 w 1508760"/>
                    <a:gd name="connsiteY1" fmla="*/ 154011 h 373126"/>
                    <a:gd name="connsiteX2" fmla="*/ 1508760 w 1508760"/>
                    <a:gd name="connsiteY2" fmla="*/ 373126 h 373126"/>
                    <a:gd name="connsiteX3" fmla="*/ 0 w 1508760"/>
                    <a:gd name="connsiteY3" fmla="*/ 373126 h 373126"/>
                    <a:gd name="connsiteX4" fmla="*/ 0 w 1508760"/>
                    <a:gd name="connsiteY4" fmla="*/ 154011 h 373126"/>
                    <a:gd name="connsiteX0" fmla="*/ 0 w 1508760"/>
                    <a:gd name="connsiteY0" fmla="*/ 195357 h 414472"/>
                    <a:gd name="connsiteX1" fmla="*/ 1508760 w 1508760"/>
                    <a:gd name="connsiteY1" fmla="*/ 195357 h 414472"/>
                    <a:gd name="connsiteX2" fmla="*/ 1508760 w 1508760"/>
                    <a:gd name="connsiteY2" fmla="*/ 414472 h 414472"/>
                    <a:gd name="connsiteX3" fmla="*/ 0 w 1508760"/>
                    <a:gd name="connsiteY3" fmla="*/ 414472 h 414472"/>
                    <a:gd name="connsiteX4" fmla="*/ 0 w 1508760"/>
                    <a:gd name="connsiteY4" fmla="*/ 195357 h 414472"/>
                    <a:gd name="connsiteX0" fmla="*/ 0 w 1508760"/>
                    <a:gd name="connsiteY0" fmla="*/ 231738 h 450853"/>
                    <a:gd name="connsiteX1" fmla="*/ 1508760 w 1508760"/>
                    <a:gd name="connsiteY1" fmla="*/ 231738 h 450853"/>
                    <a:gd name="connsiteX2" fmla="*/ 1508760 w 1508760"/>
                    <a:gd name="connsiteY2" fmla="*/ 450853 h 450853"/>
                    <a:gd name="connsiteX3" fmla="*/ 0 w 1508760"/>
                    <a:gd name="connsiteY3" fmla="*/ 450853 h 450853"/>
                    <a:gd name="connsiteX4" fmla="*/ 0 w 1508760"/>
                    <a:gd name="connsiteY4" fmla="*/ 231738 h 450853"/>
                    <a:gd name="connsiteX0" fmla="*/ 0 w 1508760"/>
                    <a:gd name="connsiteY0" fmla="*/ 275330 h 494445"/>
                    <a:gd name="connsiteX1" fmla="*/ 1508760 w 1508760"/>
                    <a:gd name="connsiteY1" fmla="*/ 275330 h 494445"/>
                    <a:gd name="connsiteX2" fmla="*/ 1508760 w 1508760"/>
                    <a:gd name="connsiteY2" fmla="*/ 494445 h 494445"/>
                    <a:gd name="connsiteX3" fmla="*/ 0 w 1508760"/>
                    <a:gd name="connsiteY3" fmla="*/ 494445 h 494445"/>
                    <a:gd name="connsiteX4" fmla="*/ 0 w 1508760"/>
                    <a:gd name="connsiteY4" fmla="*/ 275330 h 49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760" h="494445">
                      <a:moveTo>
                        <a:pt x="0" y="275330"/>
                      </a:moveTo>
                      <a:cubicBezTo>
                        <a:pt x="759700" y="-92343"/>
                        <a:pt x="762606" y="-91209"/>
                        <a:pt x="1508760" y="275330"/>
                      </a:cubicBezTo>
                      <a:lnTo>
                        <a:pt x="1508760" y="494445"/>
                      </a:lnTo>
                      <a:lnTo>
                        <a:pt x="0" y="494445"/>
                      </a:lnTo>
                      <a:lnTo>
                        <a:pt x="0" y="275330"/>
                      </a:lnTo>
                      <a:close/>
                    </a:path>
                  </a:pathLst>
                </a:custGeom>
                <a:solidFill>
                  <a:srgbClr val="0078BC"/>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70" name="Rectangle 45"/>
                <p:cNvSpPr/>
                <p:nvPr/>
              </p:nvSpPr>
              <p:spPr bwMode="auto">
                <a:xfrm rot="16200000">
                  <a:off x="4311147" y="1292990"/>
                  <a:ext cx="468246" cy="52418"/>
                </a:xfrm>
                <a:custGeom>
                  <a:avLst/>
                  <a:gdLst>
                    <a:gd name="connsiteX0" fmla="*/ 0 w 1508760"/>
                    <a:gd name="connsiteY0" fmla="*/ 0 h 219115"/>
                    <a:gd name="connsiteX1" fmla="*/ 1508760 w 1508760"/>
                    <a:gd name="connsiteY1" fmla="*/ 0 h 219115"/>
                    <a:gd name="connsiteX2" fmla="*/ 1508760 w 1508760"/>
                    <a:gd name="connsiteY2" fmla="*/ 219115 h 219115"/>
                    <a:gd name="connsiteX3" fmla="*/ 0 w 1508760"/>
                    <a:gd name="connsiteY3" fmla="*/ 219115 h 219115"/>
                    <a:gd name="connsiteX4" fmla="*/ 0 w 1508760"/>
                    <a:gd name="connsiteY4" fmla="*/ 0 h 219115"/>
                    <a:gd name="connsiteX0" fmla="*/ 0 w 1508760"/>
                    <a:gd name="connsiteY0" fmla="*/ 57573 h 276688"/>
                    <a:gd name="connsiteX1" fmla="*/ 1508760 w 1508760"/>
                    <a:gd name="connsiteY1" fmla="*/ 57573 h 276688"/>
                    <a:gd name="connsiteX2" fmla="*/ 1508760 w 1508760"/>
                    <a:gd name="connsiteY2" fmla="*/ 276688 h 276688"/>
                    <a:gd name="connsiteX3" fmla="*/ 0 w 1508760"/>
                    <a:gd name="connsiteY3" fmla="*/ 276688 h 276688"/>
                    <a:gd name="connsiteX4" fmla="*/ 0 w 1508760"/>
                    <a:gd name="connsiteY4" fmla="*/ 57573 h 276688"/>
                    <a:gd name="connsiteX0" fmla="*/ 0 w 1508760"/>
                    <a:gd name="connsiteY0" fmla="*/ 94319 h 313434"/>
                    <a:gd name="connsiteX1" fmla="*/ 1508760 w 1508760"/>
                    <a:gd name="connsiteY1" fmla="*/ 94319 h 313434"/>
                    <a:gd name="connsiteX2" fmla="*/ 1508760 w 1508760"/>
                    <a:gd name="connsiteY2" fmla="*/ 313434 h 313434"/>
                    <a:gd name="connsiteX3" fmla="*/ 0 w 1508760"/>
                    <a:gd name="connsiteY3" fmla="*/ 313434 h 313434"/>
                    <a:gd name="connsiteX4" fmla="*/ 0 w 1508760"/>
                    <a:gd name="connsiteY4" fmla="*/ 94319 h 313434"/>
                    <a:gd name="connsiteX0" fmla="*/ 0 w 1508760"/>
                    <a:gd name="connsiteY0" fmla="*/ 154011 h 373126"/>
                    <a:gd name="connsiteX1" fmla="*/ 1508760 w 1508760"/>
                    <a:gd name="connsiteY1" fmla="*/ 154011 h 373126"/>
                    <a:gd name="connsiteX2" fmla="*/ 1508760 w 1508760"/>
                    <a:gd name="connsiteY2" fmla="*/ 373126 h 373126"/>
                    <a:gd name="connsiteX3" fmla="*/ 0 w 1508760"/>
                    <a:gd name="connsiteY3" fmla="*/ 373126 h 373126"/>
                    <a:gd name="connsiteX4" fmla="*/ 0 w 1508760"/>
                    <a:gd name="connsiteY4" fmla="*/ 154011 h 373126"/>
                    <a:gd name="connsiteX0" fmla="*/ 0 w 1508760"/>
                    <a:gd name="connsiteY0" fmla="*/ 195357 h 414472"/>
                    <a:gd name="connsiteX1" fmla="*/ 1508760 w 1508760"/>
                    <a:gd name="connsiteY1" fmla="*/ 195357 h 414472"/>
                    <a:gd name="connsiteX2" fmla="*/ 1508760 w 1508760"/>
                    <a:gd name="connsiteY2" fmla="*/ 414472 h 414472"/>
                    <a:gd name="connsiteX3" fmla="*/ 0 w 1508760"/>
                    <a:gd name="connsiteY3" fmla="*/ 414472 h 414472"/>
                    <a:gd name="connsiteX4" fmla="*/ 0 w 1508760"/>
                    <a:gd name="connsiteY4" fmla="*/ 195357 h 414472"/>
                    <a:gd name="connsiteX0" fmla="*/ 0 w 1508760"/>
                    <a:gd name="connsiteY0" fmla="*/ 231738 h 450853"/>
                    <a:gd name="connsiteX1" fmla="*/ 1508760 w 1508760"/>
                    <a:gd name="connsiteY1" fmla="*/ 231738 h 450853"/>
                    <a:gd name="connsiteX2" fmla="*/ 1508760 w 1508760"/>
                    <a:gd name="connsiteY2" fmla="*/ 450853 h 450853"/>
                    <a:gd name="connsiteX3" fmla="*/ 0 w 1508760"/>
                    <a:gd name="connsiteY3" fmla="*/ 450853 h 450853"/>
                    <a:gd name="connsiteX4" fmla="*/ 0 w 1508760"/>
                    <a:gd name="connsiteY4" fmla="*/ 231738 h 450853"/>
                    <a:gd name="connsiteX0" fmla="*/ 0 w 1508760"/>
                    <a:gd name="connsiteY0" fmla="*/ 275330 h 494445"/>
                    <a:gd name="connsiteX1" fmla="*/ 1508760 w 1508760"/>
                    <a:gd name="connsiteY1" fmla="*/ 275330 h 494445"/>
                    <a:gd name="connsiteX2" fmla="*/ 1508760 w 1508760"/>
                    <a:gd name="connsiteY2" fmla="*/ 494445 h 494445"/>
                    <a:gd name="connsiteX3" fmla="*/ 0 w 1508760"/>
                    <a:gd name="connsiteY3" fmla="*/ 494445 h 494445"/>
                    <a:gd name="connsiteX4" fmla="*/ 0 w 1508760"/>
                    <a:gd name="connsiteY4" fmla="*/ 275330 h 49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760" h="494445">
                      <a:moveTo>
                        <a:pt x="0" y="275330"/>
                      </a:moveTo>
                      <a:cubicBezTo>
                        <a:pt x="759700" y="-92343"/>
                        <a:pt x="762606" y="-91209"/>
                        <a:pt x="1508760" y="275330"/>
                      </a:cubicBezTo>
                      <a:lnTo>
                        <a:pt x="1508760" y="494445"/>
                      </a:lnTo>
                      <a:lnTo>
                        <a:pt x="0" y="494445"/>
                      </a:lnTo>
                      <a:lnTo>
                        <a:pt x="0" y="275330"/>
                      </a:lnTo>
                      <a:close/>
                    </a:path>
                  </a:pathLst>
                </a:custGeom>
                <a:solidFill>
                  <a:srgbClr val="0078BC"/>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grpSp>
          <p:grpSp>
            <p:nvGrpSpPr>
              <p:cNvPr id="51" name="Group 50"/>
              <p:cNvGrpSpPr/>
              <p:nvPr/>
            </p:nvGrpSpPr>
            <p:grpSpPr>
              <a:xfrm rot="5400000">
                <a:off x="7595156" y="3737746"/>
                <a:ext cx="48086" cy="588008"/>
                <a:chOff x="4519061" y="1085076"/>
                <a:chExt cx="105356" cy="468246"/>
              </a:xfrm>
            </p:grpSpPr>
            <p:sp>
              <p:nvSpPr>
                <p:cNvPr id="67" name="Rectangle 45"/>
                <p:cNvSpPr/>
                <p:nvPr/>
              </p:nvSpPr>
              <p:spPr bwMode="auto">
                <a:xfrm rot="5400000">
                  <a:off x="4364085" y="1292990"/>
                  <a:ext cx="468246" cy="52418"/>
                </a:xfrm>
                <a:custGeom>
                  <a:avLst/>
                  <a:gdLst>
                    <a:gd name="connsiteX0" fmla="*/ 0 w 1508760"/>
                    <a:gd name="connsiteY0" fmla="*/ 0 h 219115"/>
                    <a:gd name="connsiteX1" fmla="*/ 1508760 w 1508760"/>
                    <a:gd name="connsiteY1" fmla="*/ 0 h 219115"/>
                    <a:gd name="connsiteX2" fmla="*/ 1508760 w 1508760"/>
                    <a:gd name="connsiteY2" fmla="*/ 219115 h 219115"/>
                    <a:gd name="connsiteX3" fmla="*/ 0 w 1508760"/>
                    <a:gd name="connsiteY3" fmla="*/ 219115 h 219115"/>
                    <a:gd name="connsiteX4" fmla="*/ 0 w 1508760"/>
                    <a:gd name="connsiteY4" fmla="*/ 0 h 219115"/>
                    <a:gd name="connsiteX0" fmla="*/ 0 w 1508760"/>
                    <a:gd name="connsiteY0" fmla="*/ 57573 h 276688"/>
                    <a:gd name="connsiteX1" fmla="*/ 1508760 w 1508760"/>
                    <a:gd name="connsiteY1" fmla="*/ 57573 h 276688"/>
                    <a:gd name="connsiteX2" fmla="*/ 1508760 w 1508760"/>
                    <a:gd name="connsiteY2" fmla="*/ 276688 h 276688"/>
                    <a:gd name="connsiteX3" fmla="*/ 0 w 1508760"/>
                    <a:gd name="connsiteY3" fmla="*/ 276688 h 276688"/>
                    <a:gd name="connsiteX4" fmla="*/ 0 w 1508760"/>
                    <a:gd name="connsiteY4" fmla="*/ 57573 h 276688"/>
                    <a:gd name="connsiteX0" fmla="*/ 0 w 1508760"/>
                    <a:gd name="connsiteY0" fmla="*/ 94319 h 313434"/>
                    <a:gd name="connsiteX1" fmla="*/ 1508760 w 1508760"/>
                    <a:gd name="connsiteY1" fmla="*/ 94319 h 313434"/>
                    <a:gd name="connsiteX2" fmla="*/ 1508760 w 1508760"/>
                    <a:gd name="connsiteY2" fmla="*/ 313434 h 313434"/>
                    <a:gd name="connsiteX3" fmla="*/ 0 w 1508760"/>
                    <a:gd name="connsiteY3" fmla="*/ 313434 h 313434"/>
                    <a:gd name="connsiteX4" fmla="*/ 0 w 1508760"/>
                    <a:gd name="connsiteY4" fmla="*/ 94319 h 313434"/>
                    <a:gd name="connsiteX0" fmla="*/ 0 w 1508760"/>
                    <a:gd name="connsiteY0" fmla="*/ 154011 h 373126"/>
                    <a:gd name="connsiteX1" fmla="*/ 1508760 w 1508760"/>
                    <a:gd name="connsiteY1" fmla="*/ 154011 h 373126"/>
                    <a:gd name="connsiteX2" fmla="*/ 1508760 w 1508760"/>
                    <a:gd name="connsiteY2" fmla="*/ 373126 h 373126"/>
                    <a:gd name="connsiteX3" fmla="*/ 0 w 1508760"/>
                    <a:gd name="connsiteY3" fmla="*/ 373126 h 373126"/>
                    <a:gd name="connsiteX4" fmla="*/ 0 w 1508760"/>
                    <a:gd name="connsiteY4" fmla="*/ 154011 h 373126"/>
                    <a:gd name="connsiteX0" fmla="*/ 0 w 1508760"/>
                    <a:gd name="connsiteY0" fmla="*/ 195357 h 414472"/>
                    <a:gd name="connsiteX1" fmla="*/ 1508760 w 1508760"/>
                    <a:gd name="connsiteY1" fmla="*/ 195357 h 414472"/>
                    <a:gd name="connsiteX2" fmla="*/ 1508760 w 1508760"/>
                    <a:gd name="connsiteY2" fmla="*/ 414472 h 414472"/>
                    <a:gd name="connsiteX3" fmla="*/ 0 w 1508760"/>
                    <a:gd name="connsiteY3" fmla="*/ 414472 h 414472"/>
                    <a:gd name="connsiteX4" fmla="*/ 0 w 1508760"/>
                    <a:gd name="connsiteY4" fmla="*/ 195357 h 414472"/>
                    <a:gd name="connsiteX0" fmla="*/ 0 w 1508760"/>
                    <a:gd name="connsiteY0" fmla="*/ 231738 h 450853"/>
                    <a:gd name="connsiteX1" fmla="*/ 1508760 w 1508760"/>
                    <a:gd name="connsiteY1" fmla="*/ 231738 h 450853"/>
                    <a:gd name="connsiteX2" fmla="*/ 1508760 w 1508760"/>
                    <a:gd name="connsiteY2" fmla="*/ 450853 h 450853"/>
                    <a:gd name="connsiteX3" fmla="*/ 0 w 1508760"/>
                    <a:gd name="connsiteY3" fmla="*/ 450853 h 450853"/>
                    <a:gd name="connsiteX4" fmla="*/ 0 w 1508760"/>
                    <a:gd name="connsiteY4" fmla="*/ 231738 h 450853"/>
                    <a:gd name="connsiteX0" fmla="*/ 0 w 1508760"/>
                    <a:gd name="connsiteY0" fmla="*/ 275330 h 494445"/>
                    <a:gd name="connsiteX1" fmla="*/ 1508760 w 1508760"/>
                    <a:gd name="connsiteY1" fmla="*/ 275330 h 494445"/>
                    <a:gd name="connsiteX2" fmla="*/ 1508760 w 1508760"/>
                    <a:gd name="connsiteY2" fmla="*/ 494445 h 494445"/>
                    <a:gd name="connsiteX3" fmla="*/ 0 w 1508760"/>
                    <a:gd name="connsiteY3" fmla="*/ 494445 h 494445"/>
                    <a:gd name="connsiteX4" fmla="*/ 0 w 1508760"/>
                    <a:gd name="connsiteY4" fmla="*/ 275330 h 49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760" h="494445">
                      <a:moveTo>
                        <a:pt x="0" y="275330"/>
                      </a:moveTo>
                      <a:cubicBezTo>
                        <a:pt x="759700" y="-92343"/>
                        <a:pt x="762606" y="-91209"/>
                        <a:pt x="1508760" y="275330"/>
                      </a:cubicBezTo>
                      <a:lnTo>
                        <a:pt x="1508760" y="494445"/>
                      </a:lnTo>
                      <a:lnTo>
                        <a:pt x="0" y="494445"/>
                      </a:lnTo>
                      <a:lnTo>
                        <a:pt x="0" y="275330"/>
                      </a:lnTo>
                      <a:close/>
                    </a:path>
                  </a:pathLst>
                </a:custGeom>
                <a:solidFill>
                  <a:srgbClr val="0078BC"/>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68" name="Rectangle 45"/>
                <p:cNvSpPr/>
                <p:nvPr/>
              </p:nvSpPr>
              <p:spPr bwMode="auto">
                <a:xfrm rot="16200000">
                  <a:off x="4311147" y="1292990"/>
                  <a:ext cx="468246" cy="52418"/>
                </a:xfrm>
                <a:custGeom>
                  <a:avLst/>
                  <a:gdLst>
                    <a:gd name="connsiteX0" fmla="*/ 0 w 1508760"/>
                    <a:gd name="connsiteY0" fmla="*/ 0 h 219115"/>
                    <a:gd name="connsiteX1" fmla="*/ 1508760 w 1508760"/>
                    <a:gd name="connsiteY1" fmla="*/ 0 h 219115"/>
                    <a:gd name="connsiteX2" fmla="*/ 1508760 w 1508760"/>
                    <a:gd name="connsiteY2" fmla="*/ 219115 h 219115"/>
                    <a:gd name="connsiteX3" fmla="*/ 0 w 1508760"/>
                    <a:gd name="connsiteY3" fmla="*/ 219115 h 219115"/>
                    <a:gd name="connsiteX4" fmla="*/ 0 w 1508760"/>
                    <a:gd name="connsiteY4" fmla="*/ 0 h 219115"/>
                    <a:gd name="connsiteX0" fmla="*/ 0 w 1508760"/>
                    <a:gd name="connsiteY0" fmla="*/ 57573 h 276688"/>
                    <a:gd name="connsiteX1" fmla="*/ 1508760 w 1508760"/>
                    <a:gd name="connsiteY1" fmla="*/ 57573 h 276688"/>
                    <a:gd name="connsiteX2" fmla="*/ 1508760 w 1508760"/>
                    <a:gd name="connsiteY2" fmla="*/ 276688 h 276688"/>
                    <a:gd name="connsiteX3" fmla="*/ 0 w 1508760"/>
                    <a:gd name="connsiteY3" fmla="*/ 276688 h 276688"/>
                    <a:gd name="connsiteX4" fmla="*/ 0 w 1508760"/>
                    <a:gd name="connsiteY4" fmla="*/ 57573 h 276688"/>
                    <a:gd name="connsiteX0" fmla="*/ 0 w 1508760"/>
                    <a:gd name="connsiteY0" fmla="*/ 94319 h 313434"/>
                    <a:gd name="connsiteX1" fmla="*/ 1508760 w 1508760"/>
                    <a:gd name="connsiteY1" fmla="*/ 94319 h 313434"/>
                    <a:gd name="connsiteX2" fmla="*/ 1508760 w 1508760"/>
                    <a:gd name="connsiteY2" fmla="*/ 313434 h 313434"/>
                    <a:gd name="connsiteX3" fmla="*/ 0 w 1508760"/>
                    <a:gd name="connsiteY3" fmla="*/ 313434 h 313434"/>
                    <a:gd name="connsiteX4" fmla="*/ 0 w 1508760"/>
                    <a:gd name="connsiteY4" fmla="*/ 94319 h 313434"/>
                    <a:gd name="connsiteX0" fmla="*/ 0 w 1508760"/>
                    <a:gd name="connsiteY0" fmla="*/ 154011 h 373126"/>
                    <a:gd name="connsiteX1" fmla="*/ 1508760 w 1508760"/>
                    <a:gd name="connsiteY1" fmla="*/ 154011 h 373126"/>
                    <a:gd name="connsiteX2" fmla="*/ 1508760 w 1508760"/>
                    <a:gd name="connsiteY2" fmla="*/ 373126 h 373126"/>
                    <a:gd name="connsiteX3" fmla="*/ 0 w 1508760"/>
                    <a:gd name="connsiteY3" fmla="*/ 373126 h 373126"/>
                    <a:gd name="connsiteX4" fmla="*/ 0 w 1508760"/>
                    <a:gd name="connsiteY4" fmla="*/ 154011 h 373126"/>
                    <a:gd name="connsiteX0" fmla="*/ 0 w 1508760"/>
                    <a:gd name="connsiteY0" fmla="*/ 195357 h 414472"/>
                    <a:gd name="connsiteX1" fmla="*/ 1508760 w 1508760"/>
                    <a:gd name="connsiteY1" fmla="*/ 195357 h 414472"/>
                    <a:gd name="connsiteX2" fmla="*/ 1508760 w 1508760"/>
                    <a:gd name="connsiteY2" fmla="*/ 414472 h 414472"/>
                    <a:gd name="connsiteX3" fmla="*/ 0 w 1508760"/>
                    <a:gd name="connsiteY3" fmla="*/ 414472 h 414472"/>
                    <a:gd name="connsiteX4" fmla="*/ 0 w 1508760"/>
                    <a:gd name="connsiteY4" fmla="*/ 195357 h 414472"/>
                    <a:gd name="connsiteX0" fmla="*/ 0 w 1508760"/>
                    <a:gd name="connsiteY0" fmla="*/ 231738 h 450853"/>
                    <a:gd name="connsiteX1" fmla="*/ 1508760 w 1508760"/>
                    <a:gd name="connsiteY1" fmla="*/ 231738 h 450853"/>
                    <a:gd name="connsiteX2" fmla="*/ 1508760 w 1508760"/>
                    <a:gd name="connsiteY2" fmla="*/ 450853 h 450853"/>
                    <a:gd name="connsiteX3" fmla="*/ 0 w 1508760"/>
                    <a:gd name="connsiteY3" fmla="*/ 450853 h 450853"/>
                    <a:gd name="connsiteX4" fmla="*/ 0 w 1508760"/>
                    <a:gd name="connsiteY4" fmla="*/ 231738 h 450853"/>
                    <a:gd name="connsiteX0" fmla="*/ 0 w 1508760"/>
                    <a:gd name="connsiteY0" fmla="*/ 275330 h 494445"/>
                    <a:gd name="connsiteX1" fmla="*/ 1508760 w 1508760"/>
                    <a:gd name="connsiteY1" fmla="*/ 275330 h 494445"/>
                    <a:gd name="connsiteX2" fmla="*/ 1508760 w 1508760"/>
                    <a:gd name="connsiteY2" fmla="*/ 494445 h 494445"/>
                    <a:gd name="connsiteX3" fmla="*/ 0 w 1508760"/>
                    <a:gd name="connsiteY3" fmla="*/ 494445 h 494445"/>
                    <a:gd name="connsiteX4" fmla="*/ 0 w 1508760"/>
                    <a:gd name="connsiteY4" fmla="*/ 275330 h 49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760" h="494445">
                      <a:moveTo>
                        <a:pt x="0" y="275330"/>
                      </a:moveTo>
                      <a:cubicBezTo>
                        <a:pt x="759700" y="-92343"/>
                        <a:pt x="762606" y="-91209"/>
                        <a:pt x="1508760" y="275330"/>
                      </a:cubicBezTo>
                      <a:lnTo>
                        <a:pt x="1508760" y="494445"/>
                      </a:lnTo>
                      <a:lnTo>
                        <a:pt x="0" y="494445"/>
                      </a:lnTo>
                      <a:lnTo>
                        <a:pt x="0" y="275330"/>
                      </a:lnTo>
                      <a:close/>
                    </a:path>
                  </a:pathLst>
                </a:custGeom>
                <a:solidFill>
                  <a:srgbClr val="0078BC"/>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grpSp>
          <p:grpSp>
            <p:nvGrpSpPr>
              <p:cNvPr id="52" name="Group 51"/>
              <p:cNvGrpSpPr/>
              <p:nvPr/>
            </p:nvGrpSpPr>
            <p:grpSpPr>
              <a:xfrm rot="5400000">
                <a:off x="6147319" y="3737621"/>
                <a:ext cx="45705" cy="588008"/>
                <a:chOff x="4524277" y="1085076"/>
                <a:chExt cx="100140" cy="468246"/>
              </a:xfrm>
            </p:grpSpPr>
            <p:sp>
              <p:nvSpPr>
                <p:cNvPr id="65" name="Rectangle 45"/>
                <p:cNvSpPr/>
                <p:nvPr/>
              </p:nvSpPr>
              <p:spPr bwMode="auto">
                <a:xfrm rot="5400000">
                  <a:off x="4364085" y="1292990"/>
                  <a:ext cx="468246" cy="52418"/>
                </a:xfrm>
                <a:custGeom>
                  <a:avLst/>
                  <a:gdLst>
                    <a:gd name="connsiteX0" fmla="*/ 0 w 1508760"/>
                    <a:gd name="connsiteY0" fmla="*/ 0 h 219115"/>
                    <a:gd name="connsiteX1" fmla="*/ 1508760 w 1508760"/>
                    <a:gd name="connsiteY1" fmla="*/ 0 h 219115"/>
                    <a:gd name="connsiteX2" fmla="*/ 1508760 w 1508760"/>
                    <a:gd name="connsiteY2" fmla="*/ 219115 h 219115"/>
                    <a:gd name="connsiteX3" fmla="*/ 0 w 1508760"/>
                    <a:gd name="connsiteY3" fmla="*/ 219115 h 219115"/>
                    <a:gd name="connsiteX4" fmla="*/ 0 w 1508760"/>
                    <a:gd name="connsiteY4" fmla="*/ 0 h 219115"/>
                    <a:gd name="connsiteX0" fmla="*/ 0 w 1508760"/>
                    <a:gd name="connsiteY0" fmla="*/ 57573 h 276688"/>
                    <a:gd name="connsiteX1" fmla="*/ 1508760 w 1508760"/>
                    <a:gd name="connsiteY1" fmla="*/ 57573 h 276688"/>
                    <a:gd name="connsiteX2" fmla="*/ 1508760 w 1508760"/>
                    <a:gd name="connsiteY2" fmla="*/ 276688 h 276688"/>
                    <a:gd name="connsiteX3" fmla="*/ 0 w 1508760"/>
                    <a:gd name="connsiteY3" fmla="*/ 276688 h 276688"/>
                    <a:gd name="connsiteX4" fmla="*/ 0 w 1508760"/>
                    <a:gd name="connsiteY4" fmla="*/ 57573 h 276688"/>
                    <a:gd name="connsiteX0" fmla="*/ 0 w 1508760"/>
                    <a:gd name="connsiteY0" fmla="*/ 94319 h 313434"/>
                    <a:gd name="connsiteX1" fmla="*/ 1508760 w 1508760"/>
                    <a:gd name="connsiteY1" fmla="*/ 94319 h 313434"/>
                    <a:gd name="connsiteX2" fmla="*/ 1508760 w 1508760"/>
                    <a:gd name="connsiteY2" fmla="*/ 313434 h 313434"/>
                    <a:gd name="connsiteX3" fmla="*/ 0 w 1508760"/>
                    <a:gd name="connsiteY3" fmla="*/ 313434 h 313434"/>
                    <a:gd name="connsiteX4" fmla="*/ 0 w 1508760"/>
                    <a:gd name="connsiteY4" fmla="*/ 94319 h 313434"/>
                    <a:gd name="connsiteX0" fmla="*/ 0 w 1508760"/>
                    <a:gd name="connsiteY0" fmla="*/ 154011 h 373126"/>
                    <a:gd name="connsiteX1" fmla="*/ 1508760 w 1508760"/>
                    <a:gd name="connsiteY1" fmla="*/ 154011 h 373126"/>
                    <a:gd name="connsiteX2" fmla="*/ 1508760 w 1508760"/>
                    <a:gd name="connsiteY2" fmla="*/ 373126 h 373126"/>
                    <a:gd name="connsiteX3" fmla="*/ 0 w 1508760"/>
                    <a:gd name="connsiteY3" fmla="*/ 373126 h 373126"/>
                    <a:gd name="connsiteX4" fmla="*/ 0 w 1508760"/>
                    <a:gd name="connsiteY4" fmla="*/ 154011 h 373126"/>
                    <a:gd name="connsiteX0" fmla="*/ 0 w 1508760"/>
                    <a:gd name="connsiteY0" fmla="*/ 195357 h 414472"/>
                    <a:gd name="connsiteX1" fmla="*/ 1508760 w 1508760"/>
                    <a:gd name="connsiteY1" fmla="*/ 195357 h 414472"/>
                    <a:gd name="connsiteX2" fmla="*/ 1508760 w 1508760"/>
                    <a:gd name="connsiteY2" fmla="*/ 414472 h 414472"/>
                    <a:gd name="connsiteX3" fmla="*/ 0 w 1508760"/>
                    <a:gd name="connsiteY3" fmla="*/ 414472 h 414472"/>
                    <a:gd name="connsiteX4" fmla="*/ 0 w 1508760"/>
                    <a:gd name="connsiteY4" fmla="*/ 195357 h 414472"/>
                    <a:gd name="connsiteX0" fmla="*/ 0 w 1508760"/>
                    <a:gd name="connsiteY0" fmla="*/ 231738 h 450853"/>
                    <a:gd name="connsiteX1" fmla="*/ 1508760 w 1508760"/>
                    <a:gd name="connsiteY1" fmla="*/ 231738 h 450853"/>
                    <a:gd name="connsiteX2" fmla="*/ 1508760 w 1508760"/>
                    <a:gd name="connsiteY2" fmla="*/ 450853 h 450853"/>
                    <a:gd name="connsiteX3" fmla="*/ 0 w 1508760"/>
                    <a:gd name="connsiteY3" fmla="*/ 450853 h 450853"/>
                    <a:gd name="connsiteX4" fmla="*/ 0 w 1508760"/>
                    <a:gd name="connsiteY4" fmla="*/ 231738 h 450853"/>
                    <a:gd name="connsiteX0" fmla="*/ 0 w 1508760"/>
                    <a:gd name="connsiteY0" fmla="*/ 275330 h 494445"/>
                    <a:gd name="connsiteX1" fmla="*/ 1508760 w 1508760"/>
                    <a:gd name="connsiteY1" fmla="*/ 275330 h 494445"/>
                    <a:gd name="connsiteX2" fmla="*/ 1508760 w 1508760"/>
                    <a:gd name="connsiteY2" fmla="*/ 494445 h 494445"/>
                    <a:gd name="connsiteX3" fmla="*/ 0 w 1508760"/>
                    <a:gd name="connsiteY3" fmla="*/ 494445 h 494445"/>
                    <a:gd name="connsiteX4" fmla="*/ 0 w 1508760"/>
                    <a:gd name="connsiteY4" fmla="*/ 275330 h 49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760" h="494445">
                      <a:moveTo>
                        <a:pt x="0" y="275330"/>
                      </a:moveTo>
                      <a:cubicBezTo>
                        <a:pt x="759700" y="-92343"/>
                        <a:pt x="762606" y="-91209"/>
                        <a:pt x="1508760" y="275330"/>
                      </a:cubicBezTo>
                      <a:lnTo>
                        <a:pt x="1508760" y="494445"/>
                      </a:lnTo>
                      <a:lnTo>
                        <a:pt x="0" y="494445"/>
                      </a:lnTo>
                      <a:lnTo>
                        <a:pt x="0" y="275330"/>
                      </a:lnTo>
                      <a:close/>
                    </a:path>
                  </a:pathLst>
                </a:custGeom>
                <a:solidFill>
                  <a:srgbClr val="0078BC"/>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66" name="Rectangle 45"/>
                <p:cNvSpPr/>
                <p:nvPr/>
              </p:nvSpPr>
              <p:spPr bwMode="auto">
                <a:xfrm rot="16200000">
                  <a:off x="4316363" y="1292990"/>
                  <a:ext cx="468246" cy="52417"/>
                </a:xfrm>
                <a:custGeom>
                  <a:avLst/>
                  <a:gdLst>
                    <a:gd name="connsiteX0" fmla="*/ 0 w 1508760"/>
                    <a:gd name="connsiteY0" fmla="*/ 0 h 219115"/>
                    <a:gd name="connsiteX1" fmla="*/ 1508760 w 1508760"/>
                    <a:gd name="connsiteY1" fmla="*/ 0 h 219115"/>
                    <a:gd name="connsiteX2" fmla="*/ 1508760 w 1508760"/>
                    <a:gd name="connsiteY2" fmla="*/ 219115 h 219115"/>
                    <a:gd name="connsiteX3" fmla="*/ 0 w 1508760"/>
                    <a:gd name="connsiteY3" fmla="*/ 219115 h 219115"/>
                    <a:gd name="connsiteX4" fmla="*/ 0 w 1508760"/>
                    <a:gd name="connsiteY4" fmla="*/ 0 h 219115"/>
                    <a:gd name="connsiteX0" fmla="*/ 0 w 1508760"/>
                    <a:gd name="connsiteY0" fmla="*/ 57573 h 276688"/>
                    <a:gd name="connsiteX1" fmla="*/ 1508760 w 1508760"/>
                    <a:gd name="connsiteY1" fmla="*/ 57573 h 276688"/>
                    <a:gd name="connsiteX2" fmla="*/ 1508760 w 1508760"/>
                    <a:gd name="connsiteY2" fmla="*/ 276688 h 276688"/>
                    <a:gd name="connsiteX3" fmla="*/ 0 w 1508760"/>
                    <a:gd name="connsiteY3" fmla="*/ 276688 h 276688"/>
                    <a:gd name="connsiteX4" fmla="*/ 0 w 1508760"/>
                    <a:gd name="connsiteY4" fmla="*/ 57573 h 276688"/>
                    <a:gd name="connsiteX0" fmla="*/ 0 w 1508760"/>
                    <a:gd name="connsiteY0" fmla="*/ 94319 h 313434"/>
                    <a:gd name="connsiteX1" fmla="*/ 1508760 w 1508760"/>
                    <a:gd name="connsiteY1" fmla="*/ 94319 h 313434"/>
                    <a:gd name="connsiteX2" fmla="*/ 1508760 w 1508760"/>
                    <a:gd name="connsiteY2" fmla="*/ 313434 h 313434"/>
                    <a:gd name="connsiteX3" fmla="*/ 0 w 1508760"/>
                    <a:gd name="connsiteY3" fmla="*/ 313434 h 313434"/>
                    <a:gd name="connsiteX4" fmla="*/ 0 w 1508760"/>
                    <a:gd name="connsiteY4" fmla="*/ 94319 h 313434"/>
                    <a:gd name="connsiteX0" fmla="*/ 0 w 1508760"/>
                    <a:gd name="connsiteY0" fmla="*/ 154011 h 373126"/>
                    <a:gd name="connsiteX1" fmla="*/ 1508760 w 1508760"/>
                    <a:gd name="connsiteY1" fmla="*/ 154011 h 373126"/>
                    <a:gd name="connsiteX2" fmla="*/ 1508760 w 1508760"/>
                    <a:gd name="connsiteY2" fmla="*/ 373126 h 373126"/>
                    <a:gd name="connsiteX3" fmla="*/ 0 w 1508760"/>
                    <a:gd name="connsiteY3" fmla="*/ 373126 h 373126"/>
                    <a:gd name="connsiteX4" fmla="*/ 0 w 1508760"/>
                    <a:gd name="connsiteY4" fmla="*/ 154011 h 373126"/>
                    <a:gd name="connsiteX0" fmla="*/ 0 w 1508760"/>
                    <a:gd name="connsiteY0" fmla="*/ 195357 h 414472"/>
                    <a:gd name="connsiteX1" fmla="*/ 1508760 w 1508760"/>
                    <a:gd name="connsiteY1" fmla="*/ 195357 h 414472"/>
                    <a:gd name="connsiteX2" fmla="*/ 1508760 w 1508760"/>
                    <a:gd name="connsiteY2" fmla="*/ 414472 h 414472"/>
                    <a:gd name="connsiteX3" fmla="*/ 0 w 1508760"/>
                    <a:gd name="connsiteY3" fmla="*/ 414472 h 414472"/>
                    <a:gd name="connsiteX4" fmla="*/ 0 w 1508760"/>
                    <a:gd name="connsiteY4" fmla="*/ 195357 h 414472"/>
                    <a:gd name="connsiteX0" fmla="*/ 0 w 1508760"/>
                    <a:gd name="connsiteY0" fmla="*/ 231738 h 450853"/>
                    <a:gd name="connsiteX1" fmla="*/ 1508760 w 1508760"/>
                    <a:gd name="connsiteY1" fmla="*/ 231738 h 450853"/>
                    <a:gd name="connsiteX2" fmla="*/ 1508760 w 1508760"/>
                    <a:gd name="connsiteY2" fmla="*/ 450853 h 450853"/>
                    <a:gd name="connsiteX3" fmla="*/ 0 w 1508760"/>
                    <a:gd name="connsiteY3" fmla="*/ 450853 h 450853"/>
                    <a:gd name="connsiteX4" fmla="*/ 0 w 1508760"/>
                    <a:gd name="connsiteY4" fmla="*/ 231738 h 450853"/>
                    <a:gd name="connsiteX0" fmla="*/ 0 w 1508760"/>
                    <a:gd name="connsiteY0" fmla="*/ 275330 h 494445"/>
                    <a:gd name="connsiteX1" fmla="*/ 1508760 w 1508760"/>
                    <a:gd name="connsiteY1" fmla="*/ 275330 h 494445"/>
                    <a:gd name="connsiteX2" fmla="*/ 1508760 w 1508760"/>
                    <a:gd name="connsiteY2" fmla="*/ 494445 h 494445"/>
                    <a:gd name="connsiteX3" fmla="*/ 0 w 1508760"/>
                    <a:gd name="connsiteY3" fmla="*/ 494445 h 494445"/>
                    <a:gd name="connsiteX4" fmla="*/ 0 w 1508760"/>
                    <a:gd name="connsiteY4" fmla="*/ 275330 h 49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760" h="494445">
                      <a:moveTo>
                        <a:pt x="0" y="275330"/>
                      </a:moveTo>
                      <a:cubicBezTo>
                        <a:pt x="759700" y="-92343"/>
                        <a:pt x="762606" y="-91209"/>
                        <a:pt x="1508760" y="275330"/>
                      </a:cubicBezTo>
                      <a:lnTo>
                        <a:pt x="1508760" y="494445"/>
                      </a:lnTo>
                      <a:lnTo>
                        <a:pt x="0" y="494445"/>
                      </a:lnTo>
                      <a:lnTo>
                        <a:pt x="0" y="275330"/>
                      </a:lnTo>
                      <a:close/>
                    </a:path>
                  </a:pathLst>
                </a:custGeom>
                <a:solidFill>
                  <a:srgbClr val="0078BC"/>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grpSp>
          <p:grpSp>
            <p:nvGrpSpPr>
              <p:cNvPr id="53" name="Group 52"/>
              <p:cNvGrpSpPr/>
              <p:nvPr/>
            </p:nvGrpSpPr>
            <p:grpSpPr>
              <a:xfrm rot="2687651">
                <a:off x="7382597" y="3220460"/>
                <a:ext cx="48086" cy="588008"/>
                <a:chOff x="4519061" y="1085076"/>
                <a:chExt cx="105356" cy="468246"/>
              </a:xfrm>
            </p:grpSpPr>
            <p:sp>
              <p:nvSpPr>
                <p:cNvPr id="63" name="Rectangle 45"/>
                <p:cNvSpPr/>
                <p:nvPr/>
              </p:nvSpPr>
              <p:spPr bwMode="auto">
                <a:xfrm rot="5400000">
                  <a:off x="4364085" y="1292990"/>
                  <a:ext cx="468246" cy="52418"/>
                </a:xfrm>
                <a:custGeom>
                  <a:avLst/>
                  <a:gdLst>
                    <a:gd name="connsiteX0" fmla="*/ 0 w 1508760"/>
                    <a:gd name="connsiteY0" fmla="*/ 0 h 219115"/>
                    <a:gd name="connsiteX1" fmla="*/ 1508760 w 1508760"/>
                    <a:gd name="connsiteY1" fmla="*/ 0 h 219115"/>
                    <a:gd name="connsiteX2" fmla="*/ 1508760 w 1508760"/>
                    <a:gd name="connsiteY2" fmla="*/ 219115 h 219115"/>
                    <a:gd name="connsiteX3" fmla="*/ 0 w 1508760"/>
                    <a:gd name="connsiteY3" fmla="*/ 219115 h 219115"/>
                    <a:gd name="connsiteX4" fmla="*/ 0 w 1508760"/>
                    <a:gd name="connsiteY4" fmla="*/ 0 h 219115"/>
                    <a:gd name="connsiteX0" fmla="*/ 0 w 1508760"/>
                    <a:gd name="connsiteY0" fmla="*/ 57573 h 276688"/>
                    <a:gd name="connsiteX1" fmla="*/ 1508760 w 1508760"/>
                    <a:gd name="connsiteY1" fmla="*/ 57573 h 276688"/>
                    <a:gd name="connsiteX2" fmla="*/ 1508760 w 1508760"/>
                    <a:gd name="connsiteY2" fmla="*/ 276688 h 276688"/>
                    <a:gd name="connsiteX3" fmla="*/ 0 w 1508760"/>
                    <a:gd name="connsiteY3" fmla="*/ 276688 h 276688"/>
                    <a:gd name="connsiteX4" fmla="*/ 0 w 1508760"/>
                    <a:gd name="connsiteY4" fmla="*/ 57573 h 276688"/>
                    <a:gd name="connsiteX0" fmla="*/ 0 w 1508760"/>
                    <a:gd name="connsiteY0" fmla="*/ 94319 h 313434"/>
                    <a:gd name="connsiteX1" fmla="*/ 1508760 w 1508760"/>
                    <a:gd name="connsiteY1" fmla="*/ 94319 h 313434"/>
                    <a:gd name="connsiteX2" fmla="*/ 1508760 w 1508760"/>
                    <a:gd name="connsiteY2" fmla="*/ 313434 h 313434"/>
                    <a:gd name="connsiteX3" fmla="*/ 0 w 1508760"/>
                    <a:gd name="connsiteY3" fmla="*/ 313434 h 313434"/>
                    <a:gd name="connsiteX4" fmla="*/ 0 w 1508760"/>
                    <a:gd name="connsiteY4" fmla="*/ 94319 h 313434"/>
                    <a:gd name="connsiteX0" fmla="*/ 0 w 1508760"/>
                    <a:gd name="connsiteY0" fmla="*/ 154011 h 373126"/>
                    <a:gd name="connsiteX1" fmla="*/ 1508760 w 1508760"/>
                    <a:gd name="connsiteY1" fmla="*/ 154011 h 373126"/>
                    <a:gd name="connsiteX2" fmla="*/ 1508760 w 1508760"/>
                    <a:gd name="connsiteY2" fmla="*/ 373126 h 373126"/>
                    <a:gd name="connsiteX3" fmla="*/ 0 w 1508760"/>
                    <a:gd name="connsiteY3" fmla="*/ 373126 h 373126"/>
                    <a:gd name="connsiteX4" fmla="*/ 0 w 1508760"/>
                    <a:gd name="connsiteY4" fmla="*/ 154011 h 373126"/>
                    <a:gd name="connsiteX0" fmla="*/ 0 w 1508760"/>
                    <a:gd name="connsiteY0" fmla="*/ 195357 h 414472"/>
                    <a:gd name="connsiteX1" fmla="*/ 1508760 w 1508760"/>
                    <a:gd name="connsiteY1" fmla="*/ 195357 h 414472"/>
                    <a:gd name="connsiteX2" fmla="*/ 1508760 w 1508760"/>
                    <a:gd name="connsiteY2" fmla="*/ 414472 h 414472"/>
                    <a:gd name="connsiteX3" fmla="*/ 0 w 1508760"/>
                    <a:gd name="connsiteY3" fmla="*/ 414472 h 414472"/>
                    <a:gd name="connsiteX4" fmla="*/ 0 w 1508760"/>
                    <a:gd name="connsiteY4" fmla="*/ 195357 h 414472"/>
                    <a:gd name="connsiteX0" fmla="*/ 0 w 1508760"/>
                    <a:gd name="connsiteY0" fmla="*/ 231738 h 450853"/>
                    <a:gd name="connsiteX1" fmla="*/ 1508760 w 1508760"/>
                    <a:gd name="connsiteY1" fmla="*/ 231738 h 450853"/>
                    <a:gd name="connsiteX2" fmla="*/ 1508760 w 1508760"/>
                    <a:gd name="connsiteY2" fmla="*/ 450853 h 450853"/>
                    <a:gd name="connsiteX3" fmla="*/ 0 w 1508760"/>
                    <a:gd name="connsiteY3" fmla="*/ 450853 h 450853"/>
                    <a:gd name="connsiteX4" fmla="*/ 0 w 1508760"/>
                    <a:gd name="connsiteY4" fmla="*/ 231738 h 450853"/>
                    <a:gd name="connsiteX0" fmla="*/ 0 w 1508760"/>
                    <a:gd name="connsiteY0" fmla="*/ 275330 h 494445"/>
                    <a:gd name="connsiteX1" fmla="*/ 1508760 w 1508760"/>
                    <a:gd name="connsiteY1" fmla="*/ 275330 h 494445"/>
                    <a:gd name="connsiteX2" fmla="*/ 1508760 w 1508760"/>
                    <a:gd name="connsiteY2" fmla="*/ 494445 h 494445"/>
                    <a:gd name="connsiteX3" fmla="*/ 0 w 1508760"/>
                    <a:gd name="connsiteY3" fmla="*/ 494445 h 494445"/>
                    <a:gd name="connsiteX4" fmla="*/ 0 w 1508760"/>
                    <a:gd name="connsiteY4" fmla="*/ 275330 h 49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760" h="494445">
                      <a:moveTo>
                        <a:pt x="0" y="275330"/>
                      </a:moveTo>
                      <a:cubicBezTo>
                        <a:pt x="759700" y="-92343"/>
                        <a:pt x="762606" y="-91209"/>
                        <a:pt x="1508760" y="275330"/>
                      </a:cubicBezTo>
                      <a:lnTo>
                        <a:pt x="1508760" y="494445"/>
                      </a:lnTo>
                      <a:lnTo>
                        <a:pt x="0" y="494445"/>
                      </a:lnTo>
                      <a:lnTo>
                        <a:pt x="0" y="275330"/>
                      </a:lnTo>
                      <a:close/>
                    </a:path>
                  </a:pathLst>
                </a:custGeom>
                <a:solidFill>
                  <a:srgbClr val="0078BC"/>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64" name="Rectangle 45"/>
                <p:cNvSpPr/>
                <p:nvPr/>
              </p:nvSpPr>
              <p:spPr bwMode="auto">
                <a:xfrm rot="16200000">
                  <a:off x="4311147" y="1292990"/>
                  <a:ext cx="468246" cy="52418"/>
                </a:xfrm>
                <a:custGeom>
                  <a:avLst/>
                  <a:gdLst>
                    <a:gd name="connsiteX0" fmla="*/ 0 w 1508760"/>
                    <a:gd name="connsiteY0" fmla="*/ 0 h 219115"/>
                    <a:gd name="connsiteX1" fmla="*/ 1508760 w 1508760"/>
                    <a:gd name="connsiteY1" fmla="*/ 0 h 219115"/>
                    <a:gd name="connsiteX2" fmla="*/ 1508760 w 1508760"/>
                    <a:gd name="connsiteY2" fmla="*/ 219115 h 219115"/>
                    <a:gd name="connsiteX3" fmla="*/ 0 w 1508760"/>
                    <a:gd name="connsiteY3" fmla="*/ 219115 h 219115"/>
                    <a:gd name="connsiteX4" fmla="*/ 0 w 1508760"/>
                    <a:gd name="connsiteY4" fmla="*/ 0 h 219115"/>
                    <a:gd name="connsiteX0" fmla="*/ 0 w 1508760"/>
                    <a:gd name="connsiteY0" fmla="*/ 57573 h 276688"/>
                    <a:gd name="connsiteX1" fmla="*/ 1508760 w 1508760"/>
                    <a:gd name="connsiteY1" fmla="*/ 57573 h 276688"/>
                    <a:gd name="connsiteX2" fmla="*/ 1508760 w 1508760"/>
                    <a:gd name="connsiteY2" fmla="*/ 276688 h 276688"/>
                    <a:gd name="connsiteX3" fmla="*/ 0 w 1508760"/>
                    <a:gd name="connsiteY3" fmla="*/ 276688 h 276688"/>
                    <a:gd name="connsiteX4" fmla="*/ 0 w 1508760"/>
                    <a:gd name="connsiteY4" fmla="*/ 57573 h 276688"/>
                    <a:gd name="connsiteX0" fmla="*/ 0 w 1508760"/>
                    <a:gd name="connsiteY0" fmla="*/ 94319 h 313434"/>
                    <a:gd name="connsiteX1" fmla="*/ 1508760 w 1508760"/>
                    <a:gd name="connsiteY1" fmla="*/ 94319 h 313434"/>
                    <a:gd name="connsiteX2" fmla="*/ 1508760 w 1508760"/>
                    <a:gd name="connsiteY2" fmla="*/ 313434 h 313434"/>
                    <a:gd name="connsiteX3" fmla="*/ 0 w 1508760"/>
                    <a:gd name="connsiteY3" fmla="*/ 313434 h 313434"/>
                    <a:gd name="connsiteX4" fmla="*/ 0 w 1508760"/>
                    <a:gd name="connsiteY4" fmla="*/ 94319 h 313434"/>
                    <a:gd name="connsiteX0" fmla="*/ 0 w 1508760"/>
                    <a:gd name="connsiteY0" fmla="*/ 154011 h 373126"/>
                    <a:gd name="connsiteX1" fmla="*/ 1508760 w 1508760"/>
                    <a:gd name="connsiteY1" fmla="*/ 154011 h 373126"/>
                    <a:gd name="connsiteX2" fmla="*/ 1508760 w 1508760"/>
                    <a:gd name="connsiteY2" fmla="*/ 373126 h 373126"/>
                    <a:gd name="connsiteX3" fmla="*/ 0 w 1508760"/>
                    <a:gd name="connsiteY3" fmla="*/ 373126 h 373126"/>
                    <a:gd name="connsiteX4" fmla="*/ 0 w 1508760"/>
                    <a:gd name="connsiteY4" fmla="*/ 154011 h 373126"/>
                    <a:gd name="connsiteX0" fmla="*/ 0 w 1508760"/>
                    <a:gd name="connsiteY0" fmla="*/ 195357 h 414472"/>
                    <a:gd name="connsiteX1" fmla="*/ 1508760 w 1508760"/>
                    <a:gd name="connsiteY1" fmla="*/ 195357 h 414472"/>
                    <a:gd name="connsiteX2" fmla="*/ 1508760 w 1508760"/>
                    <a:gd name="connsiteY2" fmla="*/ 414472 h 414472"/>
                    <a:gd name="connsiteX3" fmla="*/ 0 w 1508760"/>
                    <a:gd name="connsiteY3" fmla="*/ 414472 h 414472"/>
                    <a:gd name="connsiteX4" fmla="*/ 0 w 1508760"/>
                    <a:gd name="connsiteY4" fmla="*/ 195357 h 414472"/>
                    <a:gd name="connsiteX0" fmla="*/ 0 w 1508760"/>
                    <a:gd name="connsiteY0" fmla="*/ 231738 h 450853"/>
                    <a:gd name="connsiteX1" fmla="*/ 1508760 w 1508760"/>
                    <a:gd name="connsiteY1" fmla="*/ 231738 h 450853"/>
                    <a:gd name="connsiteX2" fmla="*/ 1508760 w 1508760"/>
                    <a:gd name="connsiteY2" fmla="*/ 450853 h 450853"/>
                    <a:gd name="connsiteX3" fmla="*/ 0 w 1508760"/>
                    <a:gd name="connsiteY3" fmla="*/ 450853 h 450853"/>
                    <a:gd name="connsiteX4" fmla="*/ 0 w 1508760"/>
                    <a:gd name="connsiteY4" fmla="*/ 231738 h 450853"/>
                    <a:gd name="connsiteX0" fmla="*/ 0 w 1508760"/>
                    <a:gd name="connsiteY0" fmla="*/ 275330 h 494445"/>
                    <a:gd name="connsiteX1" fmla="*/ 1508760 w 1508760"/>
                    <a:gd name="connsiteY1" fmla="*/ 275330 h 494445"/>
                    <a:gd name="connsiteX2" fmla="*/ 1508760 w 1508760"/>
                    <a:gd name="connsiteY2" fmla="*/ 494445 h 494445"/>
                    <a:gd name="connsiteX3" fmla="*/ 0 w 1508760"/>
                    <a:gd name="connsiteY3" fmla="*/ 494445 h 494445"/>
                    <a:gd name="connsiteX4" fmla="*/ 0 w 1508760"/>
                    <a:gd name="connsiteY4" fmla="*/ 275330 h 49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760" h="494445">
                      <a:moveTo>
                        <a:pt x="0" y="275330"/>
                      </a:moveTo>
                      <a:cubicBezTo>
                        <a:pt x="759700" y="-92343"/>
                        <a:pt x="762606" y="-91209"/>
                        <a:pt x="1508760" y="275330"/>
                      </a:cubicBezTo>
                      <a:lnTo>
                        <a:pt x="1508760" y="494445"/>
                      </a:lnTo>
                      <a:lnTo>
                        <a:pt x="0" y="494445"/>
                      </a:lnTo>
                      <a:lnTo>
                        <a:pt x="0" y="275330"/>
                      </a:lnTo>
                      <a:close/>
                    </a:path>
                  </a:pathLst>
                </a:custGeom>
                <a:solidFill>
                  <a:srgbClr val="0078BC"/>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grpSp>
          <p:grpSp>
            <p:nvGrpSpPr>
              <p:cNvPr id="54" name="Group 53"/>
              <p:cNvGrpSpPr/>
              <p:nvPr/>
            </p:nvGrpSpPr>
            <p:grpSpPr>
              <a:xfrm rot="18927109">
                <a:off x="6352971" y="3225501"/>
                <a:ext cx="48086" cy="588008"/>
                <a:chOff x="4519061" y="1085076"/>
                <a:chExt cx="105356" cy="468246"/>
              </a:xfrm>
            </p:grpSpPr>
            <p:sp>
              <p:nvSpPr>
                <p:cNvPr id="61" name="Rectangle 45"/>
                <p:cNvSpPr/>
                <p:nvPr/>
              </p:nvSpPr>
              <p:spPr bwMode="auto">
                <a:xfrm rot="5400000">
                  <a:off x="4364085" y="1292990"/>
                  <a:ext cx="468246" cy="52418"/>
                </a:xfrm>
                <a:custGeom>
                  <a:avLst/>
                  <a:gdLst>
                    <a:gd name="connsiteX0" fmla="*/ 0 w 1508760"/>
                    <a:gd name="connsiteY0" fmla="*/ 0 h 219115"/>
                    <a:gd name="connsiteX1" fmla="*/ 1508760 w 1508760"/>
                    <a:gd name="connsiteY1" fmla="*/ 0 h 219115"/>
                    <a:gd name="connsiteX2" fmla="*/ 1508760 w 1508760"/>
                    <a:gd name="connsiteY2" fmla="*/ 219115 h 219115"/>
                    <a:gd name="connsiteX3" fmla="*/ 0 w 1508760"/>
                    <a:gd name="connsiteY3" fmla="*/ 219115 h 219115"/>
                    <a:gd name="connsiteX4" fmla="*/ 0 w 1508760"/>
                    <a:gd name="connsiteY4" fmla="*/ 0 h 219115"/>
                    <a:gd name="connsiteX0" fmla="*/ 0 w 1508760"/>
                    <a:gd name="connsiteY0" fmla="*/ 57573 h 276688"/>
                    <a:gd name="connsiteX1" fmla="*/ 1508760 w 1508760"/>
                    <a:gd name="connsiteY1" fmla="*/ 57573 h 276688"/>
                    <a:gd name="connsiteX2" fmla="*/ 1508760 w 1508760"/>
                    <a:gd name="connsiteY2" fmla="*/ 276688 h 276688"/>
                    <a:gd name="connsiteX3" fmla="*/ 0 w 1508760"/>
                    <a:gd name="connsiteY3" fmla="*/ 276688 h 276688"/>
                    <a:gd name="connsiteX4" fmla="*/ 0 w 1508760"/>
                    <a:gd name="connsiteY4" fmla="*/ 57573 h 276688"/>
                    <a:gd name="connsiteX0" fmla="*/ 0 w 1508760"/>
                    <a:gd name="connsiteY0" fmla="*/ 94319 h 313434"/>
                    <a:gd name="connsiteX1" fmla="*/ 1508760 w 1508760"/>
                    <a:gd name="connsiteY1" fmla="*/ 94319 h 313434"/>
                    <a:gd name="connsiteX2" fmla="*/ 1508760 w 1508760"/>
                    <a:gd name="connsiteY2" fmla="*/ 313434 h 313434"/>
                    <a:gd name="connsiteX3" fmla="*/ 0 w 1508760"/>
                    <a:gd name="connsiteY3" fmla="*/ 313434 h 313434"/>
                    <a:gd name="connsiteX4" fmla="*/ 0 w 1508760"/>
                    <a:gd name="connsiteY4" fmla="*/ 94319 h 313434"/>
                    <a:gd name="connsiteX0" fmla="*/ 0 w 1508760"/>
                    <a:gd name="connsiteY0" fmla="*/ 154011 h 373126"/>
                    <a:gd name="connsiteX1" fmla="*/ 1508760 w 1508760"/>
                    <a:gd name="connsiteY1" fmla="*/ 154011 h 373126"/>
                    <a:gd name="connsiteX2" fmla="*/ 1508760 w 1508760"/>
                    <a:gd name="connsiteY2" fmla="*/ 373126 h 373126"/>
                    <a:gd name="connsiteX3" fmla="*/ 0 w 1508760"/>
                    <a:gd name="connsiteY3" fmla="*/ 373126 h 373126"/>
                    <a:gd name="connsiteX4" fmla="*/ 0 w 1508760"/>
                    <a:gd name="connsiteY4" fmla="*/ 154011 h 373126"/>
                    <a:gd name="connsiteX0" fmla="*/ 0 w 1508760"/>
                    <a:gd name="connsiteY0" fmla="*/ 195357 h 414472"/>
                    <a:gd name="connsiteX1" fmla="*/ 1508760 w 1508760"/>
                    <a:gd name="connsiteY1" fmla="*/ 195357 h 414472"/>
                    <a:gd name="connsiteX2" fmla="*/ 1508760 w 1508760"/>
                    <a:gd name="connsiteY2" fmla="*/ 414472 h 414472"/>
                    <a:gd name="connsiteX3" fmla="*/ 0 w 1508760"/>
                    <a:gd name="connsiteY3" fmla="*/ 414472 h 414472"/>
                    <a:gd name="connsiteX4" fmla="*/ 0 w 1508760"/>
                    <a:gd name="connsiteY4" fmla="*/ 195357 h 414472"/>
                    <a:gd name="connsiteX0" fmla="*/ 0 w 1508760"/>
                    <a:gd name="connsiteY0" fmla="*/ 231738 h 450853"/>
                    <a:gd name="connsiteX1" fmla="*/ 1508760 w 1508760"/>
                    <a:gd name="connsiteY1" fmla="*/ 231738 h 450853"/>
                    <a:gd name="connsiteX2" fmla="*/ 1508760 w 1508760"/>
                    <a:gd name="connsiteY2" fmla="*/ 450853 h 450853"/>
                    <a:gd name="connsiteX3" fmla="*/ 0 w 1508760"/>
                    <a:gd name="connsiteY3" fmla="*/ 450853 h 450853"/>
                    <a:gd name="connsiteX4" fmla="*/ 0 w 1508760"/>
                    <a:gd name="connsiteY4" fmla="*/ 231738 h 450853"/>
                    <a:gd name="connsiteX0" fmla="*/ 0 w 1508760"/>
                    <a:gd name="connsiteY0" fmla="*/ 275330 h 494445"/>
                    <a:gd name="connsiteX1" fmla="*/ 1508760 w 1508760"/>
                    <a:gd name="connsiteY1" fmla="*/ 275330 h 494445"/>
                    <a:gd name="connsiteX2" fmla="*/ 1508760 w 1508760"/>
                    <a:gd name="connsiteY2" fmla="*/ 494445 h 494445"/>
                    <a:gd name="connsiteX3" fmla="*/ 0 w 1508760"/>
                    <a:gd name="connsiteY3" fmla="*/ 494445 h 494445"/>
                    <a:gd name="connsiteX4" fmla="*/ 0 w 1508760"/>
                    <a:gd name="connsiteY4" fmla="*/ 275330 h 49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760" h="494445">
                      <a:moveTo>
                        <a:pt x="0" y="275330"/>
                      </a:moveTo>
                      <a:cubicBezTo>
                        <a:pt x="759700" y="-92343"/>
                        <a:pt x="762606" y="-91209"/>
                        <a:pt x="1508760" y="275330"/>
                      </a:cubicBezTo>
                      <a:lnTo>
                        <a:pt x="1508760" y="494445"/>
                      </a:lnTo>
                      <a:lnTo>
                        <a:pt x="0" y="494445"/>
                      </a:lnTo>
                      <a:lnTo>
                        <a:pt x="0" y="275330"/>
                      </a:lnTo>
                      <a:close/>
                    </a:path>
                  </a:pathLst>
                </a:custGeom>
                <a:solidFill>
                  <a:srgbClr val="0078BC"/>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62" name="Rectangle 45"/>
                <p:cNvSpPr/>
                <p:nvPr/>
              </p:nvSpPr>
              <p:spPr bwMode="auto">
                <a:xfrm rot="16200000">
                  <a:off x="4311147" y="1292990"/>
                  <a:ext cx="468246" cy="52418"/>
                </a:xfrm>
                <a:custGeom>
                  <a:avLst/>
                  <a:gdLst>
                    <a:gd name="connsiteX0" fmla="*/ 0 w 1508760"/>
                    <a:gd name="connsiteY0" fmla="*/ 0 h 219115"/>
                    <a:gd name="connsiteX1" fmla="*/ 1508760 w 1508760"/>
                    <a:gd name="connsiteY1" fmla="*/ 0 h 219115"/>
                    <a:gd name="connsiteX2" fmla="*/ 1508760 w 1508760"/>
                    <a:gd name="connsiteY2" fmla="*/ 219115 h 219115"/>
                    <a:gd name="connsiteX3" fmla="*/ 0 w 1508760"/>
                    <a:gd name="connsiteY3" fmla="*/ 219115 h 219115"/>
                    <a:gd name="connsiteX4" fmla="*/ 0 w 1508760"/>
                    <a:gd name="connsiteY4" fmla="*/ 0 h 219115"/>
                    <a:gd name="connsiteX0" fmla="*/ 0 w 1508760"/>
                    <a:gd name="connsiteY0" fmla="*/ 57573 h 276688"/>
                    <a:gd name="connsiteX1" fmla="*/ 1508760 w 1508760"/>
                    <a:gd name="connsiteY1" fmla="*/ 57573 h 276688"/>
                    <a:gd name="connsiteX2" fmla="*/ 1508760 w 1508760"/>
                    <a:gd name="connsiteY2" fmla="*/ 276688 h 276688"/>
                    <a:gd name="connsiteX3" fmla="*/ 0 w 1508760"/>
                    <a:gd name="connsiteY3" fmla="*/ 276688 h 276688"/>
                    <a:gd name="connsiteX4" fmla="*/ 0 w 1508760"/>
                    <a:gd name="connsiteY4" fmla="*/ 57573 h 276688"/>
                    <a:gd name="connsiteX0" fmla="*/ 0 w 1508760"/>
                    <a:gd name="connsiteY0" fmla="*/ 94319 h 313434"/>
                    <a:gd name="connsiteX1" fmla="*/ 1508760 w 1508760"/>
                    <a:gd name="connsiteY1" fmla="*/ 94319 h 313434"/>
                    <a:gd name="connsiteX2" fmla="*/ 1508760 w 1508760"/>
                    <a:gd name="connsiteY2" fmla="*/ 313434 h 313434"/>
                    <a:gd name="connsiteX3" fmla="*/ 0 w 1508760"/>
                    <a:gd name="connsiteY3" fmla="*/ 313434 h 313434"/>
                    <a:gd name="connsiteX4" fmla="*/ 0 w 1508760"/>
                    <a:gd name="connsiteY4" fmla="*/ 94319 h 313434"/>
                    <a:gd name="connsiteX0" fmla="*/ 0 w 1508760"/>
                    <a:gd name="connsiteY0" fmla="*/ 154011 h 373126"/>
                    <a:gd name="connsiteX1" fmla="*/ 1508760 w 1508760"/>
                    <a:gd name="connsiteY1" fmla="*/ 154011 h 373126"/>
                    <a:gd name="connsiteX2" fmla="*/ 1508760 w 1508760"/>
                    <a:gd name="connsiteY2" fmla="*/ 373126 h 373126"/>
                    <a:gd name="connsiteX3" fmla="*/ 0 w 1508760"/>
                    <a:gd name="connsiteY3" fmla="*/ 373126 h 373126"/>
                    <a:gd name="connsiteX4" fmla="*/ 0 w 1508760"/>
                    <a:gd name="connsiteY4" fmla="*/ 154011 h 373126"/>
                    <a:gd name="connsiteX0" fmla="*/ 0 w 1508760"/>
                    <a:gd name="connsiteY0" fmla="*/ 195357 h 414472"/>
                    <a:gd name="connsiteX1" fmla="*/ 1508760 w 1508760"/>
                    <a:gd name="connsiteY1" fmla="*/ 195357 h 414472"/>
                    <a:gd name="connsiteX2" fmla="*/ 1508760 w 1508760"/>
                    <a:gd name="connsiteY2" fmla="*/ 414472 h 414472"/>
                    <a:gd name="connsiteX3" fmla="*/ 0 w 1508760"/>
                    <a:gd name="connsiteY3" fmla="*/ 414472 h 414472"/>
                    <a:gd name="connsiteX4" fmla="*/ 0 w 1508760"/>
                    <a:gd name="connsiteY4" fmla="*/ 195357 h 414472"/>
                    <a:gd name="connsiteX0" fmla="*/ 0 w 1508760"/>
                    <a:gd name="connsiteY0" fmla="*/ 231738 h 450853"/>
                    <a:gd name="connsiteX1" fmla="*/ 1508760 w 1508760"/>
                    <a:gd name="connsiteY1" fmla="*/ 231738 h 450853"/>
                    <a:gd name="connsiteX2" fmla="*/ 1508760 w 1508760"/>
                    <a:gd name="connsiteY2" fmla="*/ 450853 h 450853"/>
                    <a:gd name="connsiteX3" fmla="*/ 0 w 1508760"/>
                    <a:gd name="connsiteY3" fmla="*/ 450853 h 450853"/>
                    <a:gd name="connsiteX4" fmla="*/ 0 w 1508760"/>
                    <a:gd name="connsiteY4" fmla="*/ 231738 h 450853"/>
                    <a:gd name="connsiteX0" fmla="*/ 0 w 1508760"/>
                    <a:gd name="connsiteY0" fmla="*/ 275330 h 494445"/>
                    <a:gd name="connsiteX1" fmla="*/ 1508760 w 1508760"/>
                    <a:gd name="connsiteY1" fmla="*/ 275330 h 494445"/>
                    <a:gd name="connsiteX2" fmla="*/ 1508760 w 1508760"/>
                    <a:gd name="connsiteY2" fmla="*/ 494445 h 494445"/>
                    <a:gd name="connsiteX3" fmla="*/ 0 w 1508760"/>
                    <a:gd name="connsiteY3" fmla="*/ 494445 h 494445"/>
                    <a:gd name="connsiteX4" fmla="*/ 0 w 1508760"/>
                    <a:gd name="connsiteY4" fmla="*/ 275330 h 49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760" h="494445">
                      <a:moveTo>
                        <a:pt x="0" y="275330"/>
                      </a:moveTo>
                      <a:cubicBezTo>
                        <a:pt x="759700" y="-92343"/>
                        <a:pt x="762606" y="-91209"/>
                        <a:pt x="1508760" y="275330"/>
                      </a:cubicBezTo>
                      <a:lnTo>
                        <a:pt x="1508760" y="494445"/>
                      </a:lnTo>
                      <a:lnTo>
                        <a:pt x="0" y="494445"/>
                      </a:lnTo>
                      <a:lnTo>
                        <a:pt x="0" y="275330"/>
                      </a:lnTo>
                      <a:close/>
                    </a:path>
                  </a:pathLst>
                </a:custGeom>
                <a:solidFill>
                  <a:srgbClr val="0078BC"/>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grpSp>
          <p:grpSp>
            <p:nvGrpSpPr>
              <p:cNvPr id="55" name="Group 54"/>
              <p:cNvGrpSpPr/>
              <p:nvPr/>
            </p:nvGrpSpPr>
            <p:grpSpPr>
              <a:xfrm rot="8114671">
                <a:off x="7383513" y="4256619"/>
                <a:ext cx="48086" cy="588008"/>
                <a:chOff x="4519061" y="1085076"/>
                <a:chExt cx="105356" cy="468246"/>
              </a:xfrm>
            </p:grpSpPr>
            <p:sp>
              <p:nvSpPr>
                <p:cNvPr id="59" name="Rectangle 45"/>
                <p:cNvSpPr/>
                <p:nvPr/>
              </p:nvSpPr>
              <p:spPr bwMode="auto">
                <a:xfrm rot="5400000">
                  <a:off x="4364085" y="1292990"/>
                  <a:ext cx="468246" cy="52418"/>
                </a:xfrm>
                <a:custGeom>
                  <a:avLst/>
                  <a:gdLst>
                    <a:gd name="connsiteX0" fmla="*/ 0 w 1508760"/>
                    <a:gd name="connsiteY0" fmla="*/ 0 h 219115"/>
                    <a:gd name="connsiteX1" fmla="*/ 1508760 w 1508760"/>
                    <a:gd name="connsiteY1" fmla="*/ 0 h 219115"/>
                    <a:gd name="connsiteX2" fmla="*/ 1508760 w 1508760"/>
                    <a:gd name="connsiteY2" fmla="*/ 219115 h 219115"/>
                    <a:gd name="connsiteX3" fmla="*/ 0 w 1508760"/>
                    <a:gd name="connsiteY3" fmla="*/ 219115 h 219115"/>
                    <a:gd name="connsiteX4" fmla="*/ 0 w 1508760"/>
                    <a:gd name="connsiteY4" fmla="*/ 0 h 219115"/>
                    <a:gd name="connsiteX0" fmla="*/ 0 w 1508760"/>
                    <a:gd name="connsiteY0" fmla="*/ 57573 h 276688"/>
                    <a:gd name="connsiteX1" fmla="*/ 1508760 w 1508760"/>
                    <a:gd name="connsiteY1" fmla="*/ 57573 h 276688"/>
                    <a:gd name="connsiteX2" fmla="*/ 1508760 w 1508760"/>
                    <a:gd name="connsiteY2" fmla="*/ 276688 h 276688"/>
                    <a:gd name="connsiteX3" fmla="*/ 0 w 1508760"/>
                    <a:gd name="connsiteY3" fmla="*/ 276688 h 276688"/>
                    <a:gd name="connsiteX4" fmla="*/ 0 w 1508760"/>
                    <a:gd name="connsiteY4" fmla="*/ 57573 h 276688"/>
                    <a:gd name="connsiteX0" fmla="*/ 0 w 1508760"/>
                    <a:gd name="connsiteY0" fmla="*/ 94319 h 313434"/>
                    <a:gd name="connsiteX1" fmla="*/ 1508760 w 1508760"/>
                    <a:gd name="connsiteY1" fmla="*/ 94319 h 313434"/>
                    <a:gd name="connsiteX2" fmla="*/ 1508760 w 1508760"/>
                    <a:gd name="connsiteY2" fmla="*/ 313434 h 313434"/>
                    <a:gd name="connsiteX3" fmla="*/ 0 w 1508760"/>
                    <a:gd name="connsiteY3" fmla="*/ 313434 h 313434"/>
                    <a:gd name="connsiteX4" fmla="*/ 0 w 1508760"/>
                    <a:gd name="connsiteY4" fmla="*/ 94319 h 313434"/>
                    <a:gd name="connsiteX0" fmla="*/ 0 w 1508760"/>
                    <a:gd name="connsiteY0" fmla="*/ 154011 h 373126"/>
                    <a:gd name="connsiteX1" fmla="*/ 1508760 w 1508760"/>
                    <a:gd name="connsiteY1" fmla="*/ 154011 h 373126"/>
                    <a:gd name="connsiteX2" fmla="*/ 1508760 w 1508760"/>
                    <a:gd name="connsiteY2" fmla="*/ 373126 h 373126"/>
                    <a:gd name="connsiteX3" fmla="*/ 0 w 1508760"/>
                    <a:gd name="connsiteY3" fmla="*/ 373126 h 373126"/>
                    <a:gd name="connsiteX4" fmla="*/ 0 w 1508760"/>
                    <a:gd name="connsiteY4" fmla="*/ 154011 h 373126"/>
                    <a:gd name="connsiteX0" fmla="*/ 0 w 1508760"/>
                    <a:gd name="connsiteY0" fmla="*/ 195357 h 414472"/>
                    <a:gd name="connsiteX1" fmla="*/ 1508760 w 1508760"/>
                    <a:gd name="connsiteY1" fmla="*/ 195357 h 414472"/>
                    <a:gd name="connsiteX2" fmla="*/ 1508760 w 1508760"/>
                    <a:gd name="connsiteY2" fmla="*/ 414472 h 414472"/>
                    <a:gd name="connsiteX3" fmla="*/ 0 w 1508760"/>
                    <a:gd name="connsiteY3" fmla="*/ 414472 h 414472"/>
                    <a:gd name="connsiteX4" fmla="*/ 0 w 1508760"/>
                    <a:gd name="connsiteY4" fmla="*/ 195357 h 414472"/>
                    <a:gd name="connsiteX0" fmla="*/ 0 w 1508760"/>
                    <a:gd name="connsiteY0" fmla="*/ 231738 h 450853"/>
                    <a:gd name="connsiteX1" fmla="*/ 1508760 w 1508760"/>
                    <a:gd name="connsiteY1" fmla="*/ 231738 h 450853"/>
                    <a:gd name="connsiteX2" fmla="*/ 1508760 w 1508760"/>
                    <a:gd name="connsiteY2" fmla="*/ 450853 h 450853"/>
                    <a:gd name="connsiteX3" fmla="*/ 0 w 1508760"/>
                    <a:gd name="connsiteY3" fmla="*/ 450853 h 450853"/>
                    <a:gd name="connsiteX4" fmla="*/ 0 w 1508760"/>
                    <a:gd name="connsiteY4" fmla="*/ 231738 h 450853"/>
                    <a:gd name="connsiteX0" fmla="*/ 0 w 1508760"/>
                    <a:gd name="connsiteY0" fmla="*/ 275330 h 494445"/>
                    <a:gd name="connsiteX1" fmla="*/ 1508760 w 1508760"/>
                    <a:gd name="connsiteY1" fmla="*/ 275330 h 494445"/>
                    <a:gd name="connsiteX2" fmla="*/ 1508760 w 1508760"/>
                    <a:gd name="connsiteY2" fmla="*/ 494445 h 494445"/>
                    <a:gd name="connsiteX3" fmla="*/ 0 w 1508760"/>
                    <a:gd name="connsiteY3" fmla="*/ 494445 h 494445"/>
                    <a:gd name="connsiteX4" fmla="*/ 0 w 1508760"/>
                    <a:gd name="connsiteY4" fmla="*/ 275330 h 49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760" h="494445">
                      <a:moveTo>
                        <a:pt x="0" y="275330"/>
                      </a:moveTo>
                      <a:cubicBezTo>
                        <a:pt x="759700" y="-92343"/>
                        <a:pt x="762606" y="-91209"/>
                        <a:pt x="1508760" y="275330"/>
                      </a:cubicBezTo>
                      <a:lnTo>
                        <a:pt x="1508760" y="494445"/>
                      </a:lnTo>
                      <a:lnTo>
                        <a:pt x="0" y="494445"/>
                      </a:lnTo>
                      <a:lnTo>
                        <a:pt x="0" y="275330"/>
                      </a:lnTo>
                      <a:close/>
                    </a:path>
                  </a:pathLst>
                </a:custGeom>
                <a:solidFill>
                  <a:srgbClr val="0078BC"/>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60" name="Rectangle 45"/>
                <p:cNvSpPr/>
                <p:nvPr/>
              </p:nvSpPr>
              <p:spPr bwMode="auto">
                <a:xfrm rot="16200000">
                  <a:off x="4311147" y="1292990"/>
                  <a:ext cx="468246" cy="52418"/>
                </a:xfrm>
                <a:custGeom>
                  <a:avLst/>
                  <a:gdLst>
                    <a:gd name="connsiteX0" fmla="*/ 0 w 1508760"/>
                    <a:gd name="connsiteY0" fmla="*/ 0 h 219115"/>
                    <a:gd name="connsiteX1" fmla="*/ 1508760 w 1508760"/>
                    <a:gd name="connsiteY1" fmla="*/ 0 h 219115"/>
                    <a:gd name="connsiteX2" fmla="*/ 1508760 w 1508760"/>
                    <a:gd name="connsiteY2" fmla="*/ 219115 h 219115"/>
                    <a:gd name="connsiteX3" fmla="*/ 0 w 1508760"/>
                    <a:gd name="connsiteY3" fmla="*/ 219115 h 219115"/>
                    <a:gd name="connsiteX4" fmla="*/ 0 w 1508760"/>
                    <a:gd name="connsiteY4" fmla="*/ 0 h 219115"/>
                    <a:gd name="connsiteX0" fmla="*/ 0 w 1508760"/>
                    <a:gd name="connsiteY0" fmla="*/ 57573 h 276688"/>
                    <a:gd name="connsiteX1" fmla="*/ 1508760 w 1508760"/>
                    <a:gd name="connsiteY1" fmla="*/ 57573 h 276688"/>
                    <a:gd name="connsiteX2" fmla="*/ 1508760 w 1508760"/>
                    <a:gd name="connsiteY2" fmla="*/ 276688 h 276688"/>
                    <a:gd name="connsiteX3" fmla="*/ 0 w 1508760"/>
                    <a:gd name="connsiteY3" fmla="*/ 276688 h 276688"/>
                    <a:gd name="connsiteX4" fmla="*/ 0 w 1508760"/>
                    <a:gd name="connsiteY4" fmla="*/ 57573 h 276688"/>
                    <a:gd name="connsiteX0" fmla="*/ 0 w 1508760"/>
                    <a:gd name="connsiteY0" fmla="*/ 94319 h 313434"/>
                    <a:gd name="connsiteX1" fmla="*/ 1508760 w 1508760"/>
                    <a:gd name="connsiteY1" fmla="*/ 94319 h 313434"/>
                    <a:gd name="connsiteX2" fmla="*/ 1508760 w 1508760"/>
                    <a:gd name="connsiteY2" fmla="*/ 313434 h 313434"/>
                    <a:gd name="connsiteX3" fmla="*/ 0 w 1508760"/>
                    <a:gd name="connsiteY3" fmla="*/ 313434 h 313434"/>
                    <a:gd name="connsiteX4" fmla="*/ 0 w 1508760"/>
                    <a:gd name="connsiteY4" fmla="*/ 94319 h 313434"/>
                    <a:gd name="connsiteX0" fmla="*/ 0 w 1508760"/>
                    <a:gd name="connsiteY0" fmla="*/ 154011 h 373126"/>
                    <a:gd name="connsiteX1" fmla="*/ 1508760 w 1508760"/>
                    <a:gd name="connsiteY1" fmla="*/ 154011 h 373126"/>
                    <a:gd name="connsiteX2" fmla="*/ 1508760 w 1508760"/>
                    <a:gd name="connsiteY2" fmla="*/ 373126 h 373126"/>
                    <a:gd name="connsiteX3" fmla="*/ 0 w 1508760"/>
                    <a:gd name="connsiteY3" fmla="*/ 373126 h 373126"/>
                    <a:gd name="connsiteX4" fmla="*/ 0 w 1508760"/>
                    <a:gd name="connsiteY4" fmla="*/ 154011 h 373126"/>
                    <a:gd name="connsiteX0" fmla="*/ 0 w 1508760"/>
                    <a:gd name="connsiteY0" fmla="*/ 195357 h 414472"/>
                    <a:gd name="connsiteX1" fmla="*/ 1508760 w 1508760"/>
                    <a:gd name="connsiteY1" fmla="*/ 195357 h 414472"/>
                    <a:gd name="connsiteX2" fmla="*/ 1508760 w 1508760"/>
                    <a:gd name="connsiteY2" fmla="*/ 414472 h 414472"/>
                    <a:gd name="connsiteX3" fmla="*/ 0 w 1508760"/>
                    <a:gd name="connsiteY3" fmla="*/ 414472 h 414472"/>
                    <a:gd name="connsiteX4" fmla="*/ 0 w 1508760"/>
                    <a:gd name="connsiteY4" fmla="*/ 195357 h 414472"/>
                    <a:gd name="connsiteX0" fmla="*/ 0 w 1508760"/>
                    <a:gd name="connsiteY0" fmla="*/ 231738 h 450853"/>
                    <a:gd name="connsiteX1" fmla="*/ 1508760 w 1508760"/>
                    <a:gd name="connsiteY1" fmla="*/ 231738 h 450853"/>
                    <a:gd name="connsiteX2" fmla="*/ 1508760 w 1508760"/>
                    <a:gd name="connsiteY2" fmla="*/ 450853 h 450853"/>
                    <a:gd name="connsiteX3" fmla="*/ 0 w 1508760"/>
                    <a:gd name="connsiteY3" fmla="*/ 450853 h 450853"/>
                    <a:gd name="connsiteX4" fmla="*/ 0 w 1508760"/>
                    <a:gd name="connsiteY4" fmla="*/ 231738 h 450853"/>
                    <a:gd name="connsiteX0" fmla="*/ 0 w 1508760"/>
                    <a:gd name="connsiteY0" fmla="*/ 275330 h 494445"/>
                    <a:gd name="connsiteX1" fmla="*/ 1508760 w 1508760"/>
                    <a:gd name="connsiteY1" fmla="*/ 275330 h 494445"/>
                    <a:gd name="connsiteX2" fmla="*/ 1508760 w 1508760"/>
                    <a:gd name="connsiteY2" fmla="*/ 494445 h 494445"/>
                    <a:gd name="connsiteX3" fmla="*/ 0 w 1508760"/>
                    <a:gd name="connsiteY3" fmla="*/ 494445 h 494445"/>
                    <a:gd name="connsiteX4" fmla="*/ 0 w 1508760"/>
                    <a:gd name="connsiteY4" fmla="*/ 275330 h 49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760" h="494445">
                      <a:moveTo>
                        <a:pt x="0" y="275330"/>
                      </a:moveTo>
                      <a:cubicBezTo>
                        <a:pt x="759700" y="-92343"/>
                        <a:pt x="762606" y="-91209"/>
                        <a:pt x="1508760" y="275330"/>
                      </a:cubicBezTo>
                      <a:lnTo>
                        <a:pt x="1508760" y="494445"/>
                      </a:lnTo>
                      <a:lnTo>
                        <a:pt x="0" y="494445"/>
                      </a:lnTo>
                      <a:lnTo>
                        <a:pt x="0" y="275330"/>
                      </a:lnTo>
                      <a:close/>
                    </a:path>
                  </a:pathLst>
                </a:custGeom>
                <a:solidFill>
                  <a:srgbClr val="0078BC"/>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grpSp>
          <p:grpSp>
            <p:nvGrpSpPr>
              <p:cNvPr id="56" name="Group 55"/>
              <p:cNvGrpSpPr/>
              <p:nvPr/>
            </p:nvGrpSpPr>
            <p:grpSpPr>
              <a:xfrm rot="2693594">
                <a:off x="6355272" y="4247279"/>
                <a:ext cx="48086" cy="588008"/>
                <a:chOff x="4519061" y="1085076"/>
                <a:chExt cx="105356" cy="468246"/>
              </a:xfrm>
            </p:grpSpPr>
            <p:sp>
              <p:nvSpPr>
                <p:cNvPr id="57" name="Rectangle 45"/>
                <p:cNvSpPr/>
                <p:nvPr/>
              </p:nvSpPr>
              <p:spPr bwMode="auto">
                <a:xfrm rot="5400000">
                  <a:off x="4364085" y="1292990"/>
                  <a:ext cx="468246" cy="52418"/>
                </a:xfrm>
                <a:custGeom>
                  <a:avLst/>
                  <a:gdLst>
                    <a:gd name="connsiteX0" fmla="*/ 0 w 1508760"/>
                    <a:gd name="connsiteY0" fmla="*/ 0 h 219115"/>
                    <a:gd name="connsiteX1" fmla="*/ 1508760 w 1508760"/>
                    <a:gd name="connsiteY1" fmla="*/ 0 h 219115"/>
                    <a:gd name="connsiteX2" fmla="*/ 1508760 w 1508760"/>
                    <a:gd name="connsiteY2" fmla="*/ 219115 h 219115"/>
                    <a:gd name="connsiteX3" fmla="*/ 0 w 1508760"/>
                    <a:gd name="connsiteY3" fmla="*/ 219115 h 219115"/>
                    <a:gd name="connsiteX4" fmla="*/ 0 w 1508760"/>
                    <a:gd name="connsiteY4" fmla="*/ 0 h 219115"/>
                    <a:gd name="connsiteX0" fmla="*/ 0 w 1508760"/>
                    <a:gd name="connsiteY0" fmla="*/ 57573 h 276688"/>
                    <a:gd name="connsiteX1" fmla="*/ 1508760 w 1508760"/>
                    <a:gd name="connsiteY1" fmla="*/ 57573 h 276688"/>
                    <a:gd name="connsiteX2" fmla="*/ 1508760 w 1508760"/>
                    <a:gd name="connsiteY2" fmla="*/ 276688 h 276688"/>
                    <a:gd name="connsiteX3" fmla="*/ 0 w 1508760"/>
                    <a:gd name="connsiteY3" fmla="*/ 276688 h 276688"/>
                    <a:gd name="connsiteX4" fmla="*/ 0 w 1508760"/>
                    <a:gd name="connsiteY4" fmla="*/ 57573 h 276688"/>
                    <a:gd name="connsiteX0" fmla="*/ 0 w 1508760"/>
                    <a:gd name="connsiteY0" fmla="*/ 94319 h 313434"/>
                    <a:gd name="connsiteX1" fmla="*/ 1508760 w 1508760"/>
                    <a:gd name="connsiteY1" fmla="*/ 94319 h 313434"/>
                    <a:gd name="connsiteX2" fmla="*/ 1508760 w 1508760"/>
                    <a:gd name="connsiteY2" fmla="*/ 313434 h 313434"/>
                    <a:gd name="connsiteX3" fmla="*/ 0 w 1508760"/>
                    <a:gd name="connsiteY3" fmla="*/ 313434 h 313434"/>
                    <a:gd name="connsiteX4" fmla="*/ 0 w 1508760"/>
                    <a:gd name="connsiteY4" fmla="*/ 94319 h 313434"/>
                    <a:gd name="connsiteX0" fmla="*/ 0 w 1508760"/>
                    <a:gd name="connsiteY0" fmla="*/ 154011 h 373126"/>
                    <a:gd name="connsiteX1" fmla="*/ 1508760 w 1508760"/>
                    <a:gd name="connsiteY1" fmla="*/ 154011 h 373126"/>
                    <a:gd name="connsiteX2" fmla="*/ 1508760 w 1508760"/>
                    <a:gd name="connsiteY2" fmla="*/ 373126 h 373126"/>
                    <a:gd name="connsiteX3" fmla="*/ 0 w 1508760"/>
                    <a:gd name="connsiteY3" fmla="*/ 373126 h 373126"/>
                    <a:gd name="connsiteX4" fmla="*/ 0 w 1508760"/>
                    <a:gd name="connsiteY4" fmla="*/ 154011 h 373126"/>
                    <a:gd name="connsiteX0" fmla="*/ 0 w 1508760"/>
                    <a:gd name="connsiteY0" fmla="*/ 195357 h 414472"/>
                    <a:gd name="connsiteX1" fmla="*/ 1508760 w 1508760"/>
                    <a:gd name="connsiteY1" fmla="*/ 195357 h 414472"/>
                    <a:gd name="connsiteX2" fmla="*/ 1508760 w 1508760"/>
                    <a:gd name="connsiteY2" fmla="*/ 414472 h 414472"/>
                    <a:gd name="connsiteX3" fmla="*/ 0 w 1508760"/>
                    <a:gd name="connsiteY3" fmla="*/ 414472 h 414472"/>
                    <a:gd name="connsiteX4" fmla="*/ 0 w 1508760"/>
                    <a:gd name="connsiteY4" fmla="*/ 195357 h 414472"/>
                    <a:gd name="connsiteX0" fmla="*/ 0 w 1508760"/>
                    <a:gd name="connsiteY0" fmla="*/ 231738 h 450853"/>
                    <a:gd name="connsiteX1" fmla="*/ 1508760 w 1508760"/>
                    <a:gd name="connsiteY1" fmla="*/ 231738 h 450853"/>
                    <a:gd name="connsiteX2" fmla="*/ 1508760 w 1508760"/>
                    <a:gd name="connsiteY2" fmla="*/ 450853 h 450853"/>
                    <a:gd name="connsiteX3" fmla="*/ 0 w 1508760"/>
                    <a:gd name="connsiteY3" fmla="*/ 450853 h 450853"/>
                    <a:gd name="connsiteX4" fmla="*/ 0 w 1508760"/>
                    <a:gd name="connsiteY4" fmla="*/ 231738 h 450853"/>
                    <a:gd name="connsiteX0" fmla="*/ 0 w 1508760"/>
                    <a:gd name="connsiteY0" fmla="*/ 275330 h 494445"/>
                    <a:gd name="connsiteX1" fmla="*/ 1508760 w 1508760"/>
                    <a:gd name="connsiteY1" fmla="*/ 275330 h 494445"/>
                    <a:gd name="connsiteX2" fmla="*/ 1508760 w 1508760"/>
                    <a:gd name="connsiteY2" fmla="*/ 494445 h 494445"/>
                    <a:gd name="connsiteX3" fmla="*/ 0 w 1508760"/>
                    <a:gd name="connsiteY3" fmla="*/ 494445 h 494445"/>
                    <a:gd name="connsiteX4" fmla="*/ 0 w 1508760"/>
                    <a:gd name="connsiteY4" fmla="*/ 275330 h 49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760" h="494445">
                      <a:moveTo>
                        <a:pt x="0" y="275330"/>
                      </a:moveTo>
                      <a:cubicBezTo>
                        <a:pt x="759700" y="-92343"/>
                        <a:pt x="762606" y="-91209"/>
                        <a:pt x="1508760" y="275330"/>
                      </a:cubicBezTo>
                      <a:lnTo>
                        <a:pt x="1508760" y="494445"/>
                      </a:lnTo>
                      <a:lnTo>
                        <a:pt x="0" y="494445"/>
                      </a:lnTo>
                      <a:lnTo>
                        <a:pt x="0" y="275330"/>
                      </a:lnTo>
                      <a:close/>
                    </a:path>
                  </a:pathLst>
                </a:custGeom>
                <a:solidFill>
                  <a:srgbClr val="0078BC"/>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58" name="Rectangle 45"/>
                <p:cNvSpPr/>
                <p:nvPr/>
              </p:nvSpPr>
              <p:spPr bwMode="auto">
                <a:xfrm rot="16200000">
                  <a:off x="4311147" y="1292990"/>
                  <a:ext cx="468246" cy="52418"/>
                </a:xfrm>
                <a:custGeom>
                  <a:avLst/>
                  <a:gdLst>
                    <a:gd name="connsiteX0" fmla="*/ 0 w 1508760"/>
                    <a:gd name="connsiteY0" fmla="*/ 0 h 219115"/>
                    <a:gd name="connsiteX1" fmla="*/ 1508760 w 1508760"/>
                    <a:gd name="connsiteY1" fmla="*/ 0 h 219115"/>
                    <a:gd name="connsiteX2" fmla="*/ 1508760 w 1508760"/>
                    <a:gd name="connsiteY2" fmla="*/ 219115 h 219115"/>
                    <a:gd name="connsiteX3" fmla="*/ 0 w 1508760"/>
                    <a:gd name="connsiteY3" fmla="*/ 219115 h 219115"/>
                    <a:gd name="connsiteX4" fmla="*/ 0 w 1508760"/>
                    <a:gd name="connsiteY4" fmla="*/ 0 h 219115"/>
                    <a:gd name="connsiteX0" fmla="*/ 0 w 1508760"/>
                    <a:gd name="connsiteY0" fmla="*/ 57573 h 276688"/>
                    <a:gd name="connsiteX1" fmla="*/ 1508760 w 1508760"/>
                    <a:gd name="connsiteY1" fmla="*/ 57573 h 276688"/>
                    <a:gd name="connsiteX2" fmla="*/ 1508760 w 1508760"/>
                    <a:gd name="connsiteY2" fmla="*/ 276688 h 276688"/>
                    <a:gd name="connsiteX3" fmla="*/ 0 w 1508760"/>
                    <a:gd name="connsiteY3" fmla="*/ 276688 h 276688"/>
                    <a:gd name="connsiteX4" fmla="*/ 0 w 1508760"/>
                    <a:gd name="connsiteY4" fmla="*/ 57573 h 276688"/>
                    <a:gd name="connsiteX0" fmla="*/ 0 w 1508760"/>
                    <a:gd name="connsiteY0" fmla="*/ 94319 h 313434"/>
                    <a:gd name="connsiteX1" fmla="*/ 1508760 w 1508760"/>
                    <a:gd name="connsiteY1" fmla="*/ 94319 h 313434"/>
                    <a:gd name="connsiteX2" fmla="*/ 1508760 w 1508760"/>
                    <a:gd name="connsiteY2" fmla="*/ 313434 h 313434"/>
                    <a:gd name="connsiteX3" fmla="*/ 0 w 1508760"/>
                    <a:gd name="connsiteY3" fmla="*/ 313434 h 313434"/>
                    <a:gd name="connsiteX4" fmla="*/ 0 w 1508760"/>
                    <a:gd name="connsiteY4" fmla="*/ 94319 h 313434"/>
                    <a:gd name="connsiteX0" fmla="*/ 0 w 1508760"/>
                    <a:gd name="connsiteY0" fmla="*/ 154011 h 373126"/>
                    <a:gd name="connsiteX1" fmla="*/ 1508760 w 1508760"/>
                    <a:gd name="connsiteY1" fmla="*/ 154011 h 373126"/>
                    <a:gd name="connsiteX2" fmla="*/ 1508760 w 1508760"/>
                    <a:gd name="connsiteY2" fmla="*/ 373126 h 373126"/>
                    <a:gd name="connsiteX3" fmla="*/ 0 w 1508760"/>
                    <a:gd name="connsiteY3" fmla="*/ 373126 h 373126"/>
                    <a:gd name="connsiteX4" fmla="*/ 0 w 1508760"/>
                    <a:gd name="connsiteY4" fmla="*/ 154011 h 373126"/>
                    <a:gd name="connsiteX0" fmla="*/ 0 w 1508760"/>
                    <a:gd name="connsiteY0" fmla="*/ 195357 h 414472"/>
                    <a:gd name="connsiteX1" fmla="*/ 1508760 w 1508760"/>
                    <a:gd name="connsiteY1" fmla="*/ 195357 h 414472"/>
                    <a:gd name="connsiteX2" fmla="*/ 1508760 w 1508760"/>
                    <a:gd name="connsiteY2" fmla="*/ 414472 h 414472"/>
                    <a:gd name="connsiteX3" fmla="*/ 0 w 1508760"/>
                    <a:gd name="connsiteY3" fmla="*/ 414472 h 414472"/>
                    <a:gd name="connsiteX4" fmla="*/ 0 w 1508760"/>
                    <a:gd name="connsiteY4" fmla="*/ 195357 h 414472"/>
                    <a:gd name="connsiteX0" fmla="*/ 0 w 1508760"/>
                    <a:gd name="connsiteY0" fmla="*/ 231738 h 450853"/>
                    <a:gd name="connsiteX1" fmla="*/ 1508760 w 1508760"/>
                    <a:gd name="connsiteY1" fmla="*/ 231738 h 450853"/>
                    <a:gd name="connsiteX2" fmla="*/ 1508760 w 1508760"/>
                    <a:gd name="connsiteY2" fmla="*/ 450853 h 450853"/>
                    <a:gd name="connsiteX3" fmla="*/ 0 w 1508760"/>
                    <a:gd name="connsiteY3" fmla="*/ 450853 h 450853"/>
                    <a:gd name="connsiteX4" fmla="*/ 0 w 1508760"/>
                    <a:gd name="connsiteY4" fmla="*/ 231738 h 450853"/>
                    <a:gd name="connsiteX0" fmla="*/ 0 w 1508760"/>
                    <a:gd name="connsiteY0" fmla="*/ 275330 h 494445"/>
                    <a:gd name="connsiteX1" fmla="*/ 1508760 w 1508760"/>
                    <a:gd name="connsiteY1" fmla="*/ 275330 h 494445"/>
                    <a:gd name="connsiteX2" fmla="*/ 1508760 w 1508760"/>
                    <a:gd name="connsiteY2" fmla="*/ 494445 h 494445"/>
                    <a:gd name="connsiteX3" fmla="*/ 0 w 1508760"/>
                    <a:gd name="connsiteY3" fmla="*/ 494445 h 494445"/>
                    <a:gd name="connsiteX4" fmla="*/ 0 w 1508760"/>
                    <a:gd name="connsiteY4" fmla="*/ 275330 h 494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760" h="494445">
                      <a:moveTo>
                        <a:pt x="0" y="275330"/>
                      </a:moveTo>
                      <a:cubicBezTo>
                        <a:pt x="759700" y="-92343"/>
                        <a:pt x="762606" y="-91209"/>
                        <a:pt x="1508760" y="275330"/>
                      </a:cubicBezTo>
                      <a:lnTo>
                        <a:pt x="1508760" y="494445"/>
                      </a:lnTo>
                      <a:lnTo>
                        <a:pt x="0" y="494445"/>
                      </a:lnTo>
                      <a:lnTo>
                        <a:pt x="0" y="275330"/>
                      </a:lnTo>
                      <a:close/>
                    </a:path>
                  </a:pathLst>
                </a:custGeom>
                <a:solidFill>
                  <a:srgbClr val="0078BC"/>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grpSp>
        </p:grpSp>
        <p:sp>
          <p:nvSpPr>
            <p:cNvPr id="74" name="TextBox 73"/>
            <p:cNvSpPr txBox="1"/>
            <p:nvPr/>
          </p:nvSpPr>
          <p:spPr>
            <a:xfrm>
              <a:off x="4684167" y="832417"/>
              <a:ext cx="4201042"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otham Book" panose="02000603040000020004" pitchFamily="2" charset="0"/>
                  <a:ea typeface="MS PGothic" pitchFamily="34" charset="-128"/>
                  <a:cs typeface="+mn-cs"/>
                </a:rPr>
                <a:t>Social </a:t>
              </a:r>
              <a:r>
                <a:rPr kumimoji="0" lang="en-US" sz="2800" b="0" i="1" u="none" strike="noStrike" kern="1200" cap="none" spc="0" normalizeH="0" baseline="0" noProof="0" dirty="0">
                  <a:ln>
                    <a:noFill/>
                  </a:ln>
                  <a:solidFill>
                    <a:prstClr val="black"/>
                  </a:solidFill>
                  <a:effectLst/>
                  <a:uLnTx/>
                  <a:uFillTx/>
                  <a:latin typeface="Gotham Bold" panose="02000803030000020004" pitchFamily="2" charset="0"/>
                  <a:ea typeface="MS PGothic" pitchFamily="34" charset="-128"/>
                  <a:cs typeface="+mn-cs"/>
                </a:rPr>
                <a:t>CHANGE</a:t>
              </a:r>
              <a:r>
                <a:rPr kumimoji="0" lang="en-US" sz="2800" b="0" i="0" u="none" strike="noStrike" kern="1200" cap="none" spc="0" normalizeH="0" baseline="0" noProof="0" dirty="0">
                  <a:ln>
                    <a:noFill/>
                  </a:ln>
                  <a:solidFill>
                    <a:prstClr val="black"/>
                  </a:solidFill>
                  <a:effectLst/>
                  <a:uLnTx/>
                  <a:uFillTx/>
                  <a:latin typeface="Gotham Book" panose="02000603040000020004" pitchFamily="2" charset="0"/>
                  <a:ea typeface="MS PGothic" pitchFamily="34" charset="-128"/>
                  <a:cs typeface="+mn-cs"/>
                </a:rPr>
                <a:t> Model</a:t>
              </a:r>
            </a:p>
          </p:txBody>
        </p:sp>
        <p:sp>
          <p:nvSpPr>
            <p:cNvPr id="93" name="TextBox 92">
              <a:extLst>
                <a:ext uri="{FF2B5EF4-FFF2-40B4-BE49-F238E27FC236}">
                  <a16:creationId xmlns:a16="http://schemas.microsoft.com/office/drawing/2014/main" id="{16EDB62E-B27A-465F-8954-1F1ADA57D8E5}"/>
                </a:ext>
              </a:extLst>
            </p:cNvPr>
            <p:cNvSpPr txBox="1"/>
            <p:nvPr/>
          </p:nvSpPr>
          <p:spPr>
            <a:xfrm>
              <a:off x="5049119" y="5131691"/>
              <a:ext cx="3471136" cy="954107"/>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Gotham Book" panose="02000603040000020004" pitchFamily="2" charset="0"/>
                  <a:ea typeface="MS PGothic" pitchFamily="34" charset="-128"/>
                  <a:cs typeface="+mn-cs"/>
                </a:rPr>
                <a:t>Collaborative &amp; Comprehensive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Gotham Book" panose="02000603040000020004" pitchFamily="2" charset="0"/>
                  <a:ea typeface="MS PGothic" pitchFamily="34" charset="-128"/>
                  <a:cs typeface="+mn-cs"/>
                </a:rPr>
                <a:t>Transformational (hand up)</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Gotham Book" panose="02000603040000020004" pitchFamily="2" charset="0"/>
                  <a:ea typeface="MS PGothic" pitchFamily="34" charset="-128"/>
                  <a:cs typeface="+mn-cs"/>
                </a:rPr>
                <a:t>Coordinated Efforts</a:t>
              </a:r>
              <a:br>
                <a:rPr kumimoji="0" lang="en-US" sz="1400" b="0" i="1" u="none" strike="noStrike" kern="1200" cap="none" spc="0" normalizeH="0" baseline="0" noProof="0" dirty="0">
                  <a:ln>
                    <a:noFill/>
                  </a:ln>
                  <a:solidFill>
                    <a:prstClr val="white"/>
                  </a:solidFill>
                  <a:effectLst/>
                  <a:uLnTx/>
                  <a:uFillTx/>
                  <a:latin typeface="Gotham Book" panose="02000603040000020004" pitchFamily="2" charset="0"/>
                  <a:ea typeface="MS PGothic" pitchFamily="34" charset="-128"/>
                  <a:cs typeface="+mn-cs"/>
                </a:rPr>
              </a:br>
              <a:r>
                <a:rPr kumimoji="0" lang="en-US" sz="1400" b="0" i="1" u="none" strike="noStrike" kern="1200" cap="none" spc="0" normalizeH="0" baseline="0" noProof="0" dirty="0">
                  <a:ln>
                    <a:noFill/>
                  </a:ln>
                  <a:solidFill>
                    <a:prstClr val="white"/>
                  </a:solidFill>
                  <a:effectLst/>
                  <a:uLnTx/>
                  <a:uFillTx/>
                  <a:latin typeface="Gotham Book" panose="02000603040000020004" pitchFamily="2" charset="0"/>
                  <a:ea typeface="MS PGothic" pitchFamily="34" charset="-128"/>
                  <a:cs typeface="+mn-cs"/>
                </a:rPr>
                <a:t>Collective Impact</a:t>
              </a:r>
            </a:p>
          </p:txBody>
        </p:sp>
        <p:cxnSp>
          <p:nvCxnSpPr>
            <p:cNvPr id="97" name="Straight Connector 96">
              <a:extLst>
                <a:ext uri="{FF2B5EF4-FFF2-40B4-BE49-F238E27FC236}">
                  <a16:creationId xmlns:a16="http://schemas.microsoft.com/office/drawing/2014/main" id="{056F28B2-A21D-4510-9A46-2FCC9B15DBD7}"/>
                </a:ext>
              </a:extLst>
            </p:cNvPr>
            <p:cNvCxnSpPr>
              <a:cxnSpLocks/>
            </p:cNvCxnSpPr>
            <p:nvPr/>
          </p:nvCxnSpPr>
          <p:spPr bwMode="auto">
            <a:xfrm>
              <a:off x="4845106" y="1397361"/>
              <a:ext cx="3879163" cy="0"/>
            </a:xfrm>
            <a:prstGeom prst="line">
              <a:avLst/>
            </a:prstGeom>
            <a:solidFill>
              <a:srgbClr val="000000"/>
            </a:solidFill>
            <a:ln w="12700" cap="flat" cmpd="sng" algn="ctr">
              <a:solidFill>
                <a:srgbClr val="0078B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grpSp>
    </p:spTree>
    <p:extLst>
      <p:ext uri="{BB962C8B-B14F-4D97-AF65-F5344CB8AC3E}">
        <p14:creationId xmlns:p14="http://schemas.microsoft.com/office/powerpoint/2010/main" val="3594178561"/>
      </p:ext>
    </p:extLst>
  </p:cSld>
  <p:clrMapOvr>
    <a:masterClrMapping/>
  </p:clrMapOvr>
  <p:transition spd="slow">
    <p:wheel spokes="1"/>
  </p:transition>
</p:sld>
</file>

<file path=ppt/slides/slide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B65C79C-A5D7-413E-A7CF-7425C867C4B4}"/>
              </a:ext>
            </a:extLst>
          </p:cNvPr>
          <p:cNvGrpSpPr/>
          <p:nvPr/>
        </p:nvGrpSpPr>
        <p:grpSpPr>
          <a:xfrm>
            <a:off x="-287" y="1"/>
            <a:ext cx="9144288" cy="6600822"/>
            <a:chOff x="-287" y="1"/>
            <a:chExt cx="9144288" cy="6600822"/>
          </a:xfrm>
        </p:grpSpPr>
        <p:sp>
          <p:nvSpPr>
            <p:cNvPr id="2" name="Rectangle 1"/>
            <p:cNvSpPr/>
            <p:nvPr/>
          </p:nvSpPr>
          <p:spPr>
            <a:xfrm>
              <a:off x="-287" y="779865"/>
              <a:ext cx="9144288" cy="4455075"/>
            </a:xfrm>
            <a:prstGeom prst="rect">
              <a:avLst/>
            </a:prstGeom>
            <a:gradFill flip="none" rotWithShape="1">
              <a:gsLst>
                <a:gs pos="0">
                  <a:srgbClr val="B6C9EC"/>
                </a:gs>
                <a:gs pos="24000">
                  <a:srgbClr val="DFE7F5"/>
                </a:gs>
                <a:gs pos="53000">
                  <a:schemeClr val="bg1"/>
                </a:gs>
              </a:gsLst>
              <a:lin ang="5400000" scaled="1"/>
              <a:tileRect/>
            </a:gradFill>
            <a:ln>
              <a:noFill/>
            </a:ln>
            <a:effectLst>
              <a:innerShdw blurRad="63500" dist="254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Flowchart: Stored Data 49"/>
            <p:cNvSpPr/>
            <p:nvPr/>
          </p:nvSpPr>
          <p:spPr>
            <a:xfrm rot="16200000">
              <a:off x="3647993" y="3751808"/>
              <a:ext cx="1841754" cy="2363704"/>
            </a:xfrm>
            <a:prstGeom prst="flowChartOnlineStorage">
              <a:avLst/>
            </a:prstGeom>
            <a:gradFill flip="none" rotWithShape="1">
              <a:gsLst>
                <a:gs pos="0">
                  <a:schemeClr val="bg1">
                    <a:lumMod val="95000"/>
                  </a:schemeClr>
                </a:gs>
                <a:gs pos="94000">
                  <a:srgbClr val="C0C0C0"/>
                </a:gs>
              </a:gsLst>
              <a:lin ang="10800000" scaled="1"/>
              <a:tileRect/>
            </a:gradFill>
            <a:ln>
              <a:noFill/>
            </a:ln>
            <a:effectLst>
              <a:innerShdw blurRad="292100" dist="3429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5" name="Rectangle 54"/>
            <p:cNvSpPr/>
            <p:nvPr/>
          </p:nvSpPr>
          <p:spPr bwMode="auto">
            <a:xfrm>
              <a:off x="-287" y="1"/>
              <a:ext cx="9144288" cy="779866"/>
            </a:xfrm>
            <a:prstGeom prst="rect">
              <a:avLst/>
            </a:prstGeom>
            <a:solidFill>
              <a:srgbClr val="000000"/>
            </a:solidFill>
            <a:ln w="9525"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grpSp>
          <p:nvGrpSpPr>
            <p:cNvPr id="44" name="Group 43"/>
            <p:cNvGrpSpPr/>
            <p:nvPr/>
          </p:nvGrpSpPr>
          <p:grpSpPr>
            <a:xfrm>
              <a:off x="109004" y="2008977"/>
              <a:ext cx="2105278" cy="1692278"/>
              <a:chOff x="109004" y="2008977"/>
              <a:chExt cx="2105278" cy="1692278"/>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676" y="2008977"/>
                <a:ext cx="1211103" cy="1224636"/>
              </a:xfrm>
              <a:prstGeom prst="rect">
                <a:avLst/>
              </a:prstGeom>
              <a:ln>
                <a:noFill/>
              </a:ln>
              <a:effectLst>
                <a:outerShdw blurRad="50800" dist="38100" dir="2700000" algn="tl" rotWithShape="0">
                  <a:prstClr val="black">
                    <a:alpha val="40000"/>
                  </a:prstClr>
                </a:outerShdw>
              </a:effectLst>
            </p:spPr>
          </p:pic>
          <p:sp>
            <p:nvSpPr>
              <p:cNvPr id="28" name="TextBox 27"/>
              <p:cNvSpPr txBox="1"/>
              <p:nvPr/>
            </p:nvSpPr>
            <p:spPr>
              <a:xfrm>
                <a:off x="109004" y="3270368"/>
                <a:ext cx="210527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GIVE A HUNGRY PERSON A FISH</a:t>
                </a:r>
              </a:p>
            </p:txBody>
          </p:sp>
        </p:grpSp>
        <p:grpSp>
          <p:nvGrpSpPr>
            <p:cNvPr id="46" name="Group 45"/>
            <p:cNvGrpSpPr/>
            <p:nvPr/>
          </p:nvGrpSpPr>
          <p:grpSpPr>
            <a:xfrm>
              <a:off x="2041516" y="2008977"/>
              <a:ext cx="1965708" cy="1692278"/>
              <a:chOff x="2041516" y="2008977"/>
              <a:chExt cx="1965708" cy="1692278"/>
            </a:xfrm>
          </p:grpSpPr>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9420" y="2008977"/>
                <a:ext cx="1129900" cy="1224636"/>
              </a:xfrm>
              <a:prstGeom prst="rect">
                <a:avLst/>
              </a:prstGeom>
              <a:effectLst>
                <a:outerShdw blurRad="50800" dist="38100" dir="2700000" algn="tl" rotWithShape="0">
                  <a:prstClr val="black">
                    <a:alpha val="40000"/>
                  </a:prstClr>
                </a:outerShdw>
              </a:effectLst>
            </p:spPr>
          </p:pic>
          <p:sp>
            <p:nvSpPr>
              <p:cNvPr id="29" name="TextBox 28"/>
              <p:cNvSpPr txBox="1"/>
              <p:nvPr/>
            </p:nvSpPr>
            <p:spPr>
              <a:xfrm>
                <a:off x="2041516" y="3270368"/>
                <a:ext cx="196570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TEACH A </a:t>
                </a:r>
                <a:br>
                  <a:rPr kumimoji="0" lang="en-US" sz="11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1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PERSON TO FISH</a:t>
                </a:r>
              </a:p>
            </p:txBody>
          </p:sp>
        </p:grpSp>
        <p:grpSp>
          <p:nvGrpSpPr>
            <p:cNvPr id="47" name="Group 46"/>
            <p:cNvGrpSpPr/>
            <p:nvPr/>
          </p:nvGrpSpPr>
          <p:grpSpPr>
            <a:xfrm>
              <a:off x="5292562" y="2063841"/>
              <a:ext cx="1735768" cy="1637414"/>
              <a:chOff x="5292562" y="2063841"/>
              <a:chExt cx="1735768" cy="1637414"/>
            </a:xfrm>
          </p:grpSpPr>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1022" y="2063841"/>
                <a:ext cx="1152168" cy="1104161"/>
              </a:xfrm>
              <a:prstGeom prst="rect">
                <a:avLst/>
              </a:prstGeom>
              <a:effectLst>
                <a:outerShdw blurRad="50800" dist="38100" dir="2700000" algn="tl" rotWithShape="0">
                  <a:prstClr val="black">
                    <a:alpha val="40000"/>
                  </a:prstClr>
                </a:outerShdw>
              </a:effectLst>
            </p:spPr>
          </p:pic>
          <p:sp>
            <p:nvSpPr>
              <p:cNvPr id="30" name="TextBox 29"/>
              <p:cNvSpPr txBox="1"/>
              <p:nvPr/>
            </p:nvSpPr>
            <p:spPr>
              <a:xfrm>
                <a:off x="5292562" y="3270368"/>
                <a:ext cx="173576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PERSON IS </a:t>
                </a:r>
                <a:br>
                  <a:rPr kumimoji="0" lang="en-US" sz="11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1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WELL-EQUIPPED</a:t>
                </a:r>
              </a:p>
            </p:txBody>
          </p:sp>
        </p:grpSp>
        <p:grpSp>
          <p:nvGrpSpPr>
            <p:cNvPr id="48" name="Group 47"/>
            <p:cNvGrpSpPr/>
            <p:nvPr/>
          </p:nvGrpSpPr>
          <p:grpSpPr>
            <a:xfrm>
              <a:off x="6917036" y="2008977"/>
              <a:ext cx="2002846" cy="1692278"/>
              <a:chOff x="6917036" y="2008977"/>
              <a:chExt cx="2002846" cy="1692278"/>
            </a:xfrm>
          </p:grpSpPr>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93652" y="2008977"/>
                <a:ext cx="1195823" cy="1200955"/>
              </a:xfrm>
              <a:prstGeom prst="rect">
                <a:avLst/>
              </a:prstGeom>
              <a:effectLst>
                <a:outerShdw blurRad="50800" dist="38100" dir="2700000" algn="tl" rotWithShape="0">
                  <a:prstClr val="black">
                    <a:alpha val="40000"/>
                  </a:prstClr>
                </a:outerShdw>
              </a:effectLst>
            </p:spPr>
          </p:pic>
          <p:sp>
            <p:nvSpPr>
              <p:cNvPr id="31" name="TextBox 30"/>
              <p:cNvSpPr txBox="1"/>
              <p:nvPr/>
            </p:nvSpPr>
            <p:spPr>
              <a:xfrm>
                <a:off x="6917036" y="3270368"/>
                <a:ext cx="200284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PERSON HAS FAIR ACCESS TO THE POND</a:t>
                </a:r>
              </a:p>
            </p:txBody>
          </p:sp>
        </p:grpSp>
        <p:sp>
          <p:nvSpPr>
            <p:cNvPr id="40" name="TextBox 39"/>
            <p:cNvSpPr txBox="1"/>
            <p:nvPr/>
          </p:nvSpPr>
          <p:spPr>
            <a:xfrm>
              <a:off x="5016710" y="4780374"/>
              <a:ext cx="3758258" cy="307777"/>
            </a:xfrm>
            <a:prstGeom prst="rect">
              <a:avLst/>
            </a:prstGeom>
            <a:noFill/>
          </p:spPr>
          <p:txBody>
            <a:bodyPr wrap="square" rtlCol="0">
              <a:spAutoFit/>
            </a:bodyP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1" u="none" strike="noStrike" kern="1200" cap="none" spc="0" normalizeH="0" baseline="0" noProof="0" dirty="0">
                <a:ln>
                  <a:noFill/>
                </a:ln>
                <a:solidFill>
                  <a:prstClr val="black"/>
                </a:solidFill>
                <a:effectLst/>
                <a:uLnTx/>
                <a:uFillTx/>
                <a:latin typeface="Calibri"/>
                <a:ea typeface="MS PGothic" pitchFamily="34" charset="-128"/>
                <a:cs typeface="+mn-cs"/>
              </a:endParaRPr>
            </a:p>
          </p:txBody>
        </p:sp>
        <p:grpSp>
          <p:nvGrpSpPr>
            <p:cNvPr id="7" name="Group 6"/>
            <p:cNvGrpSpPr/>
            <p:nvPr/>
          </p:nvGrpSpPr>
          <p:grpSpPr>
            <a:xfrm>
              <a:off x="3323737" y="3194913"/>
              <a:ext cx="2446020" cy="1570221"/>
              <a:chOff x="3323737" y="3194913"/>
              <a:chExt cx="2446020" cy="1570221"/>
            </a:xfrm>
          </p:grpSpPr>
          <p:sp>
            <p:nvSpPr>
              <p:cNvPr id="62" name="TextBox 61"/>
              <p:cNvSpPr txBox="1"/>
              <p:nvPr/>
            </p:nvSpPr>
            <p:spPr>
              <a:xfrm>
                <a:off x="3323737" y="3846289"/>
                <a:ext cx="2446020" cy="918845"/>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otham Black" panose="02000603040000020004" pitchFamily="2" charset="0"/>
                    <a:ea typeface="MS PGothic" pitchFamily="34" charset="-128"/>
                    <a:cs typeface="+mn-cs"/>
                  </a:rPr>
                  <a:t> - - - - - - - - - - - - - -</a:t>
                </a:r>
              </a:p>
            </p:txBody>
          </p:sp>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4132" y="3194913"/>
                <a:ext cx="571700" cy="547880"/>
              </a:xfrm>
              <a:prstGeom prst="rect">
                <a:avLst/>
              </a:prstGeom>
            </p:spPr>
          </p:pic>
        </p:grpSp>
        <p:sp>
          <p:nvSpPr>
            <p:cNvPr id="49" name="Rectangle 48"/>
            <p:cNvSpPr/>
            <p:nvPr/>
          </p:nvSpPr>
          <p:spPr>
            <a:xfrm>
              <a:off x="3690241" y="3885899"/>
              <a:ext cx="1771470"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Verdana" panose="020B0604030504040204" pitchFamily="34" charset="0"/>
                </a:rPr>
                <a:t>BENEFITS CLIFF</a:t>
              </a:r>
            </a:p>
          </p:txBody>
        </p:sp>
        <p:sp>
          <p:nvSpPr>
            <p:cNvPr id="54" name="TextBox 53"/>
            <p:cNvSpPr txBox="1"/>
            <p:nvPr/>
          </p:nvSpPr>
          <p:spPr>
            <a:xfrm>
              <a:off x="1" y="96560"/>
              <a:ext cx="9144000" cy="584775"/>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small" spc="0" normalizeH="0" baseline="0" noProof="0" dirty="0">
                  <a:ln>
                    <a:solidFill>
                      <a:prstClr val="black">
                        <a:alpha val="25000"/>
                      </a:prstClr>
                    </a:solidFill>
                  </a:ln>
                  <a:solidFill>
                    <a:prstClr val="white"/>
                  </a:solidFill>
                  <a:effectLst/>
                  <a:uLnTx/>
                  <a:uFillTx/>
                  <a:latin typeface="Gotham Bold" panose="02000803030000020004" pitchFamily="2" charset="0"/>
                  <a:ea typeface="MS PGothic" pitchFamily="34" charset="-128"/>
                  <a:cs typeface="+mn-cs"/>
                </a:rPr>
                <a:t>Transforming People’s Lives</a:t>
              </a:r>
              <a:endParaRPr kumimoji="0" lang="en-US" sz="3200" b="0" i="0" u="none" strike="noStrike" kern="1200" cap="small" spc="0" normalizeH="0" baseline="0" noProof="0" dirty="0">
                <a:ln>
                  <a:solidFill>
                    <a:prstClr val="black">
                      <a:alpha val="25000"/>
                    </a:prstClr>
                  </a:solidFill>
                </a:ln>
                <a:solidFill>
                  <a:prstClr val="white"/>
                </a:solidFill>
                <a:effectLst/>
                <a:uLnTx/>
                <a:uFillTx/>
                <a:latin typeface="Gotham Book" panose="02000603040000020004" pitchFamily="2" charset="0"/>
                <a:ea typeface="MS PGothic" pitchFamily="34" charset="-128"/>
                <a:cs typeface="+mn-cs"/>
              </a:endParaRPr>
            </a:p>
          </p:txBody>
        </p:sp>
        <p:grpSp>
          <p:nvGrpSpPr>
            <p:cNvPr id="9" name="Group 8"/>
            <p:cNvGrpSpPr/>
            <p:nvPr/>
          </p:nvGrpSpPr>
          <p:grpSpPr>
            <a:xfrm>
              <a:off x="299609" y="985424"/>
              <a:ext cx="8540901" cy="733176"/>
              <a:chOff x="557899" y="2866460"/>
              <a:chExt cx="8063520" cy="827948"/>
            </a:xfrm>
            <a:effectLst>
              <a:outerShdw blurRad="292100" dist="139700" dir="2700000" algn="tl" rotWithShape="0">
                <a:prstClr val="black">
                  <a:alpha val="65000"/>
                </a:prstClr>
              </a:outerShdw>
            </a:effectLst>
          </p:grpSpPr>
          <p:grpSp>
            <p:nvGrpSpPr>
              <p:cNvPr id="10" name="Group 9"/>
              <p:cNvGrpSpPr/>
              <p:nvPr/>
            </p:nvGrpSpPr>
            <p:grpSpPr>
              <a:xfrm>
                <a:off x="749866" y="2866460"/>
                <a:ext cx="7684834" cy="826477"/>
                <a:chOff x="416751" y="2895600"/>
                <a:chExt cx="7090808" cy="457200"/>
              </a:xfrm>
            </p:grpSpPr>
            <p:sp>
              <p:nvSpPr>
                <p:cNvPr id="13" name="Rectangle 12"/>
                <p:cNvSpPr/>
                <p:nvPr/>
              </p:nvSpPr>
              <p:spPr>
                <a:xfrm>
                  <a:off x="416751" y="2895600"/>
                  <a:ext cx="1184036" cy="457200"/>
                </a:xfrm>
                <a:prstGeom prst="rect">
                  <a:avLst/>
                </a:prstGeom>
                <a:gradFill flip="none" rotWithShape="1">
                  <a:gsLst>
                    <a:gs pos="0">
                      <a:srgbClr val="BD0000"/>
                    </a:gs>
                    <a:gs pos="100000">
                      <a:srgbClr val="F3540D"/>
                    </a:gs>
                  </a:gsLst>
                  <a:lin ang="0" scaled="0"/>
                  <a:tileRect/>
                </a:gra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ahoma"/>
                    <a:ea typeface="MS PGothic" pitchFamily="34" charset="-128"/>
                    <a:cs typeface="+mn-cs"/>
                  </a:endParaRPr>
                </a:p>
              </p:txBody>
            </p:sp>
            <p:sp>
              <p:nvSpPr>
                <p:cNvPr id="14" name="Rectangle 13"/>
                <p:cNvSpPr/>
                <p:nvPr/>
              </p:nvSpPr>
              <p:spPr>
                <a:xfrm>
                  <a:off x="1600787" y="2895600"/>
                  <a:ext cx="1184036" cy="457200"/>
                </a:xfrm>
                <a:prstGeom prst="rect">
                  <a:avLst/>
                </a:prstGeom>
                <a:gradFill flip="none" rotWithShape="1">
                  <a:gsLst>
                    <a:gs pos="0">
                      <a:srgbClr val="F3540D"/>
                    </a:gs>
                    <a:gs pos="100000">
                      <a:srgbClr val="FAA61A"/>
                    </a:gs>
                  </a:gsLst>
                  <a:lin ang="0" scaled="0"/>
                  <a:tileRect/>
                </a:gra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ahoma"/>
                    <a:ea typeface="MS PGothic" pitchFamily="34" charset="-128"/>
                    <a:cs typeface="+mn-cs"/>
                  </a:endParaRPr>
                </a:p>
              </p:txBody>
            </p:sp>
            <p:sp>
              <p:nvSpPr>
                <p:cNvPr id="15" name="Rectangle 14"/>
                <p:cNvSpPr/>
                <p:nvPr/>
              </p:nvSpPr>
              <p:spPr>
                <a:xfrm>
                  <a:off x="2783777" y="2895600"/>
                  <a:ext cx="1184036" cy="457200"/>
                </a:xfrm>
                <a:prstGeom prst="rect">
                  <a:avLst/>
                </a:prstGeom>
                <a:gradFill>
                  <a:gsLst>
                    <a:gs pos="100000">
                      <a:srgbClr val="F6EC43"/>
                    </a:gs>
                    <a:gs pos="0">
                      <a:srgbClr val="FAA61A"/>
                    </a:gs>
                  </a:gsLst>
                  <a:lin ang="0" scaled="0"/>
                </a:gra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ahoma"/>
                    <a:ea typeface="MS PGothic" pitchFamily="34" charset="-128"/>
                    <a:cs typeface="+mn-cs"/>
                  </a:endParaRPr>
                </a:p>
              </p:txBody>
            </p:sp>
            <p:sp>
              <p:nvSpPr>
                <p:cNvPr id="16" name="Rectangle 15"/>
                <p:cNvSpPr/>
                <p:nvPr/>
              </p:nvSpPr>
              <p:spPr>
                <a:xfrm>
                  <a:off x="3969315" y="2895600"/>
                  <a:ext cx="1184036" cy="457200"/>
                </a:xfrm>
                <a:prstGeom prst="rect">
                  <a:avLst/>
                </a:prstGeom>
                <a:gradFill>
                  <a:gsLst>
                    <a:gs pos="100000">
                      <a:srgbClr val="C2D82A"/>
                    </a:gs>
                    <a:gs pos="0">
                      <a:srgbClr val="F6EC43"/>
                    </a:gs>
                  </a:gsLst>
                  <a:lin ang="0" scaled="0"/>
                </a:gra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ahoma"/>
                    <a:ea typeface="MS PGothic" pitchFamily="34" charset="-128"/>
                    <a:cs typeface="+mn-cs"/>
                  </a:endParaRPr>
                </a:p>
              </p:txBody>
            </p:sp>
            <p:sp>
              <p:nvSpPr>
                <p:cNvPr id="17" name="Rectangle 16"/>
                <p:cNvSpPr/>
                <p:nvPr/>
              </p:nvSpPr>
              <p:spPr>
                <a:xfrm>
                  <a:off x="5145964" y="2895600"/>
                  <a:ext cx="1184036" cy="457200"/>
                </a:xfrm>
                <a:prstGeom prst="rect">
                  <a:avLst/>
                </a:prstGeom>
                <a:gradFill flip="none" rotWithShape="1">
                  <a:gsLst>
                    <a:gs pos="100000">
                      <a:srgbClr val="00A651"/>
                    </a:gs>
                    <a:gs pos="0">
                      <a:srgbClr val="C8DA2D"/>
                    </a:gs>
                  </a:gsLst>
                  <a:lin ang="0" scaled="0"/>
                  <a:tileRect/>
                </a:gra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ahoma"/>
                    <a:ea typeface="MS PGothic" pitchFamily="34" charset="-128"/>
                    <a:cs typeface="+mn-cs"/>
                  </a:endParaRPr>
                </a:p>
              </p:txBody>
            </p:sp>
            <p:sp>
              <p:nvSpPr>
                <p:cNvPr id="18" name="Rectangle 17"/>
                <p:cNvSpPr/>
                <p:nvPr/>
              </p:nvSpPr>
              <p:spPr>
                <a:xfrm>
                  <a:off x="6323523" y="2895600"/>
                  <a:ext cx="1184036" cy="457200"/>
                </a:xfrm>
                <a:prstGeom prst="rect">
                  <a:avLst/>
                </a:prstGeom>
                <a:gradFill>
                  <a:gsLst>
                    <a:gs pos="0">
                      <a:srgbClr val="00A651"/>
                    </a:gs>
                    <a:gs pos="100000">
                      <a:srgbClr val="0067B4"/>
                    </a:gs>
                  </a:gsLst>
                  <a:lin ang="0" scaled="0"/>
                </a:gradFill>
                <a:ln w="25400" cap="flat" cmpd="sng" algn="ctr">
                  <a:no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ahoma"/>
                    <a:ea typeface="MS PGothic" pitchFamily="34" charset="-128"/>
                    <a:cs typeface="+mn-cs"/>
                  </a:endParaRPr>
                </a:p>
              </p:txBody>
            </p:sp>
          </p:grpSp>
          <p:sp>
            <p:nvSpPr>
              <p:cNvPr id="11" name="Chevron 10"/>
              <p:cNvSpPr/>
              <p:nvPr/>
            </p:nvSpPr>
            <p:spPr bwMode="auto">
              <a:xfrm>
                <a:off x="557899" y="2866460"/>
                <a:ext cx="373438" cy="826477"/>
              </a:xfrm>
              <a:prstGeom prst="chevron">
                <a:avLst/>
              </a:prstGeom>
              <a:solidFill>
                <a:srgbClr val="BD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12" name="Chevron 11"/>
              <p:cNvSpPr/>
              <p:nvPr/>
            </p:nvSpPr>
            <p:spPr bwMode="auto">
              <a:xfrm>
                <a:off x="8247981" y="2867931"/>
                <a:ext cx="373438" cy="826477"/>
              </a:xfrm>
              <a:prstGeom prst="chevron">
                <a:avLst/>
              </a:prstGeom>
              <a:solidFill>
                <a:srgbClr val="0067B4"/>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grpSp>
        <p:grpSp>
          <p:nvGrpSpPr>
            <p:cNvPr id="19" name="Group 18"/>
            <p:cNvGrpSpPr/>
            <p:nvPr/>
          </p:nvGrpSpPr>
          <p:grpSpPr>
            <a:xfrm>
              <a:off x="411782" y="1089829"/>
              <a:ext cx="8249110" cy="335436"/>
              <a:chOff x="1094448" y="3023549"/>
              <a:chExt cx="6806593" cy="335436"/>
            </a:xfrm>
          </p:grpSpPr>
          <p:sp>
            <p:nvSpPr>
              <p:cNvPr id="20" name="TextBox 74"/>
              <p:cNvSpPr txBox="1"/>
              <p:nvPr/>
            </p:nvSpPr>
            <p:spPr>
              <a:xfrm>
                <a:off x="1094448" y="3023549"/>
                <a:ext cx="1208782" cy="33543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tham Black"/>
                    <a:ea typeface="Times New Roman"/>
                    <a:cs typeface="Times New Roman"/>
                  </a:rPr>
                  <a:t>CRISIS</a:t>
                </a:r>
                <a:endPar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Times New Roman"/>
                  <a:cs typeface="+mn-cs"/>
                </a:endParaRPr>
              </a:p>
            </p:txBody>
          </p:sp>
          <p:sp>
            <p:nvSpPr>
              <p:cNvPr id="21" name="TextBox 75"/>
              <p:cNvSpPr txBox="1"/>
              <p:nvPr/>
            </p:nvSpPr>
            <p:spPr>
              <a:xfrm>
                <a:off x="2390699" y="3023549"/>
                <a:ext cx="1535356" cy="33543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lack"/>
                    <a:ea typeface="Times New Roman"/>
                    <a:cs typeface="Times New Roman"/>
                  </a:rPr>
                  <a:t>VULNERABLE</a:t>
                </a:r>
                <a:endParaRPr kumimoji="0" lang="en-US" sz="1600" b="0" i="0" u="none" strike="noStrike" kern="1200" cap="none" spc="0" normalizeH="0" baseline="0" noProof="0" dirty="0">
                  <a:ln>
                    <a:noFill/>
                  </a:ln>
                  <a:solidFill>
                    <a:prstClr val="black"/>
                  </a:solidFill>
                  <a:effectLst/>
                  <a:uLnTx/>
                  <a:uFillTx/>
                  <a:latin typeface="Calibri"/>
                  <a:ea typeface="Times New Roman"/>
                  <a:cs typeface="+mn-cs"/>
                </a:endParaRPr>
              </a:p>
            </p:txBody>
          </p:sp>
          <p:sp>
            <p:nvSpPr>
              <p:cNvPr id="22" name="TextBox 76"/>
              <p:cNvSpPr txBox="1"/>
              <p:nvPr/>
            </p:nvSpPr>
            <p:spPr>
              <a:xfrm>
                <a:off x="3982415" y="3023549"/>
                <a:ext cx="1083306" cy="33543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lack"/>
                    <a:ea typeface="Times New Roman"/>
                    <a:cs typeface="Times New Roman"/>
                  </a:rPr>
                  <a:t>STABLE</a:t>
                </a:r>
                <a:endParaRPr kumimoji="0" lang="en-US" sz="1600" b="0" i="0" u="none" strike="noStrike" kern="1200" cap="none" spc="0" normalizeH="0" baseline="0" noProof="0" dirty="0">
                  <a:ln>
                    <a:noFill/>
                  </a:ln>
                  <a:solidFill>
                    <a:prstClr val="black"/>
                  </a:solidFill>
                  <a:effectLst/>
                  <a:uLnTx/>
                  <a:uFillTx/>
                  <a:latin typeface="Calibri"/>
                  <a:ea typeface="Times New Roman"/>
                  <a:cs typeface="+mn-cs"/>
                </a:endParaRPr>
              </a:p>
            </p:txBody>
          </p:sp>
          <p:sp>
            <p:nvSpPr>
              <p:cNvPr id="23" name="TextBox 77"/>
              <p:cNvSpPr txBox="1"/>
              <p:nvPr/>
            </p:nvSpPr>
            <p:spPr>
              <a:xfrm>
                <a:off x="5338462" y="3023551"/>
                <a:ext cx="1292071" cy="335434"/>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otham Black"/>
                    <a:ea typeface="Times New Roman"/>
                    <a:cs typeface="Times New Roman"/>
                  </a:rPr>
                  <a:t>IMPROVING</a:t>
                </a:r>
                <a:endParaRPr kumimoji="0" lang="en-US" sz="1600" b="0" i="0" u="none" strike="noStrike" kern="1200" cap="none" spc="0" normalizeH="0" baseline="0" noProof="0" dirty="0">
                  <a:ln>
                    <a:noFill/>
                  </a:ln>
                  <a:solidFill>
                    <a:prstClr val="black"/>
                  </a:solidFill>
                  <a:effectLst/>
                  <a:uLnTx/>
                  <a:uFillTx/>
                  <a:latin typeface="Calibri"/>
                  <a:ea typeface="Times New Roman"/>
                  <a:cs typeface="+mn-cs"/>
                </a:endParaRPr>
              </a:p>
            </p:txBody>
          </p:sp>
          <p:sp>
            <p:nvSpPr>
              <p:cNvPr id="24" name="TextBox 78"/>
              <p:cNvSpPr txBox="1"/>
              <p:nvPr/>
            </p:nvSpPr>
            <p:spPr>
              <a:xfrm>
                <a:off x="6764731" y="3023549"/>
                <a:ext cx="1136310" cy="33543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otham Black"/>
                    <a:ea typeface="Times New Roman"/>
                    <a:cs typeface="Times New Roman"/>
                  </a:rPr>
                  <a:t>THRIVING</a:t>
                </a:r>
                <a:endPar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Times New Roman"/>
                  <a:cs typeface="+mn-cs"/>
                </a:endParaRPr>
              </a:p>
            </p:txBody>
          </p:sp>
        </p:grpSp>
        <p:grpSp>
          <p:nvGrpSpPr>
            <p:cNvPr id="8" name="Group 7"/>
            <p:cNvGrpSpPr/>
            <p:nvPr/>
          </p:nvGrpSpPr>
          <p:grpSpPr>
            <a:xfrm>
              <a:off x="1155079" y="1362533"/>
              <a:ext cx="3378139" cy="338554"/>
              <a:chOff x="1155079" y="1362533"/>
              <a:chExt cx="3378139" cy="338554"/>
            </a:xfrm>
          </p:grpSpPr>
          <p:sp>
            <p:nvSpPr>
              <p:cNvPr id="56" name="TextBox 55"/>
              <p:cNvSpPr txBox="1"/>
              <p:nvPr/>
            </p:nvSpPr>
            <p:spPr>
              <a:xfrm>
                <a:off x="2336179" y="1362533"/>
                <a:ext cx="1143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get by</a:t>
                </a:r>
              </a:p>
            </p:txBody>
          </p:sp>
          <p:sp>
            <p:nvSpPr>
              <p:cNvPr id="58" name="Freeform 17"/>
              <p:cNvSpPr>
                <a:spLocks/>
              </p:cNvSpPr>
              <p:nvPr/>
            </p:nvSpPr>
            <p:spPr bwMode="auto">
              <a:xfrm>
                <a:off x="1155079" y="1464633"/>
                <a:ext cx="1304341" cy="91440"/>
              </a:xfrm>
              <a:custGeom>
                <a:avLst/>
                <a:gdLst>
                  <a:gd name="T0" fmla="*/ 624 w 624"/>
                  <a:gd name="T1" fmla="*/ 336 h 336"/>
                  <a:gd name="T2" fmla="*/ 0 w 624"/>
                  <a:gd name="T3" fmla="*/ 336 h 336"/>
                  <a:gd name="T4" fmla="*/ 0 w 624"/>
                  <a:gd name="T5" fmla="*/ 0 h 336"/>
                </a:gdLst>
                <a:ahLst/>
                <a:cxnLst>
                  <a:cxn ang="0">
                    <a:pos x="T0" y="T1"/>
                  </a:cxn>
                  <a:cxn ang="0">
                    <a:pos x="T2" y="T3"/>
                  </a:cxn>
                  <a:cxn ang="0">
                    <a:pos x="T4" y="T5"/>
                  </a:cxn>
                </a:cxnLst>
                <a:rect l="0" t="0" r="r" b="b"/>
                <a:pathLst>
                  <a:path w="624" h="336">
                    <a:moveTo>
                      <a:pt x="624" y="336"/>
                    </a:moveTo>
                    <a:lnTo>
                      <a:pt x="0" y="336"/>
                    </a:lnTo>
                    <a:lnTo>
                      <a:pt x="0" y="0"/>
                    </a:lnTo>
                  </a:path>
                </a:pathLst>
              </a:custGeom>
              <a:noFill/>
              <a:ln w="12700" cap="flat" cmpd="sng">
                <a:solidFill>
                  <a:sysClr val="windowText" lastClr="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60" name="Freeform 17"/>
              <p:cNvSpPr>
                <a:spLocks/>
              </p:cNvSpPr>
              <p:nvPr/>
            </p:nvSpPr>
            <p:spPr bwMode="auto">
              <a:xfrm flipH="1">
                <a:off x="3344498" y="1464633"/>
                <a:ext cx="1188720" cy="91440"/>
              </a:xfrm>
              <a:custGeom>
                <a:avLst/>
                <a:gdLst>
                  <a:gd name="T0" fmla="*/ 624 w 624"/>
                  <a:gd name="T1" fmla="*/ 336 h 336"/>
                  <a:gd name="T2" fmla="*/ 0 w 624"/>
                  <a:gd name="T3" fmla="*/ 336 h 336"/>
                  <a:gd name="T4" fmla="*/ 0 w 624"/>
                  <a:gd name="T5" fmla="*/ 0 h 336"/>
                </a:gdLst>
                <a:ahLst/>
                <a:cxnLst>
                  <a:cxn ang="0">
                    <a:pos x="T0" y="T1"/>
                  </a:cxn>
                  <a:cxn ang="0">
                    <a:pos x="T2" y="T3"/>
                  </a:cxn>
                  <a:cxn ang="0">
                    <a:pos x="T4" y="T5"/>
                  </a:cxn>
                </a:cxnLst>
                <a:rect l="0" t="0" r="r" b="b"/>
                <a:pathLst>
                  <a:path w="624" h="336">
                    <a:moveTo>
                      <a:pt x="624" y="336"/>
                    </a:moveTo>
                    <a:lnTo>
                      <a:pt x="0" y="336"/>
                    </a:lnTo>
                    <a:lnTo>
                      <a:pt x="0" y="0"/>
                    </a:lnTo>
                  </a:path>
                </a:pathLst>
              </a:custGeom>
              <a:noFill/>
              <a:ln w="12700" cap="flat" cmpd="sng">
                <a:solidFill>
                  <a:sysClr val="windowText" lastClr="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itchFamily="34" charset="0"/>
                  <a:ea typeface="MS PGothic" pitchFamily="34" charset="-128"/>
                  <a:cs typeface="+mn-cs"/>
                </a:endParaRPr>
              </a:p>
            </p:txBody>
          </p:sp>
        </p:grpSp>
        <p:grpSp>
          <p:nvGrpSpPr>
            <p:cNvPr id="32" name="Group 31"/>
            <p:cNvGrpSpPr/>
            <p:nvPr/>
          </p:nvGrpSpPr>
          <p:grpSpPr>
            <a:xfrm>
              <a:off x="4605632" y="1363964"/>
              <a:ext cx="3419170" cy="338554"/>
              <a:chOff x="4605632" y="1363964"/>
              <a:chExt cx="3419170" cy="338554"/>
            </a:xfrm>
          </p:grpSpPr>
          <p:sp>
            <p:nvSpPr>
              <p:cNvPr id="57" name="TextBox 56"/>
              <p:cNvSpPr txBox="1"/>
              <p:nvPr/>
            </p:nvSpPr>
            <p:spPr>
              <a:xfrm>
                <a:off x="5680546" y="1363964"/>
                <a:ext cx="13298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Verdana" panose="020B0604030504040204" pitchFamily="34" charset="0"/>
                    <a:ea typeface="Verdana" panose="020B0604030504040204" pitchFamily="34" charset="0"/>
                    <a:cs typeface="Verdana" panose="020B0604030504040204" pitchFamily="34" charset="0"/>
                  </a:rPr>
                  <a:t>get ahead</a:t>
                </a:r>
              </a:p>
            </p:txBody>
          </p:sp>
          <p:sp>
            <p:nvSpPr>
              <p:cNvPr id="59" name="Freeform 17"/>
              <p:cNvSpPr>
                <a:spLocks/>
              </p:cNvSpPr>
              <p:nvPr/>
            </p:nvSpPr>
            <p:spPr bwMode="auto">
              <a:xfrm flipH="1">
                <a:off x="6984206" y="1464633"/>
                <a:ext cx="1040596" cy="91440"/>
              </a:xfrm>
              <a:custGeom>
                <a:avLst/>
                <a:gdLst>
                  <a:gd name="T0" fmla="*/ 624 w 624"/>
                  <a:gd name="T1" fmla="*/ 336 h 336"/>
                  <a:gd name="T2" fmla="*/ 0 w 624"/>
                  <a:gd name="T3" fmla="*/ 336 h 336"/>
                  <a:gd name="T4" fmla="*/ 0 w 624"/>
                  <a:gd name="T5" fmla="*/ 0 h 336"/>
                </a:gdLst>
                <a:ahLst/>
                <a:cxnLst>
                  <a:cxn ang="0">
                    <a:pos x="T0" y="T1"/>
                  </a:cxn>
                  <a:cxn ang="0">
                    <a:pos x="T2" y="T3"/>
                  </a:cxn>
                  <a:cxn ang="0">
                    <a:pos x="T4" y="T5"/>
                  </a:cxn>
                </a:cxnLst>
                <a:rect l="0" t="0" r="r" b="b"/>
                <a:pathLst>
                  <a:path w="624" h="336">
                    <a:moveTo>
                      <a:pt x="624" y="336"/>
                    </a:moveTo>
                    <a:lnTo>
                      <a:pt x="0" y="336"/>
                    </a:lnTo>
                    <a:lnTo>
                      <a:pt x="0" y="0"/>
                    </a:lnTo>
                  </a:path>
                </a:pathLst>
              </a:custGeom>
              <a:noFill/>
              <a:ln w="12700" cap="flat" cmpd="sng">
                <a:solidFill>
                  <a:sysClr val="windowText" lastClr="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itchFamily="34" charset="0"/>
                  <a:ea typeface="MS PGothic" pitchFamily="34" charset="-128"/>
                  <a:cs typeface="+mn-cs"/>
                </a:endParaRPr>
              </a:p>
            </p:txBody>
          </p:sp>
          <p:sp>
            <p:nvSpPr>
              <p:cNvPr id="61" name="Freeform 17"/>
              <p:cNvSpPr>
                <a:spLocks/>
              </p:cNvSpPr>
              <p:nvPr/>
            </p:nvSpPr>
            <p:spPr bwMode="auto">
              <a:xfrm>
                <a:off x="4605632" y="1464633"/>
                <a:ext cx="1109368" cy="91440"/>
              </a:xfrm>
              <a:custGeom>
                <a:avLst/>
                <a:gdLst>
                  <a:gd name="T0" fmla="*/ 624 w 624"/>
                  <a:gd name="T1" fmla="*/ 336 h 336"/>
                  <a:gd name="T2" fmla="*/ 0 w 624"/>
                  <a:gd name="T3" fmla="*/ 336 h 336"/>
                  <a:gd name="T4" fmla="*/ 0 w 624"/>
                  <a:gd name="T5" fmla="*/ 0 h 336"/>
                </a:gdLst>
                <a:ahLst/>
                <a:cxnLst>
                  <a:cxn ang="0">
                    <a:pos x="T0" y="T1"/>
                  </a:cxn>
                  <a:cxn ang="0">
                    <a:pos x="T2" y="T3"/>
                  </a:cxn>
                  <a:cxn ang="0">
                    <a:pos x="T4" y="T5"/>
                  </a:cxn>
                </a:cxnLst>
                <a:rect l="0" t="0" r="r" b="b"/>
                <a:pathLst>
                  <a:path w="624" h="336">
                    <a:moveTo>
                      <a:pt x="624" y="336"/>
                    </a:moveTo>
                    <a:lnTo>
                      <a:pt x="0" y="336"/>
                    </a:lnTo>
                    <a:lnTo>
                      <a:pt x="0" y="0"/>
                    </a:lnTo>
                  </a:path>
                </a:pathLst>
              </a:custGeom>
              <a:noFill/>
              <a:ln w="12700" cap="flat" cmpd="sng">
                <a:solidFill>
                  <a:sysClr val="windowText" lastClr="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itchFamily="34" charset="0"/>
                  <a:ea typeface="MS PGothic" pitchFamily="34" charset="-128"/>
                  <a:cs typeface="+mn-cs"/>
                </a:endParaRPr>
              </a:p>
            </p:txBody>
          </p:sp>
        </p:grpSp>
        <p:grpSp>
          <p:nvGrpSpPr>
            <p:cNvPr id="3" name="Group 2"/>
            <p:cNvGrpSpPr/>
            <p:nvPr/>
          </p:nvGrpSpPr>
          <p:grpSpPr>
            <a:xfrm>
              <a:off x="297879" y="4012783"/>
              <a:ext cx="4081835" cy="1839310"/>
              <a:chOff x="297879" y="4012783"/>
              <a:chExt cx="4081835" cy="1839310"/>
            </a:xfrm>
          </p:grpSpPr>
          <p:sp>
            <p:nvSpPr>
              <p:cNvPr id="73" name="Snip and Round Single Corner Rectangle 63"/>
              <p:cNvSpPr/>
              <p:nvPr/>
            </p:nvSpPr>
            <p:spPr bwMode="auto">
              <a:xfrm flipH="1">
                <a:off x="299613" y="4754813"/>
                <a:ext cx="4080101" cy="1097280"/>
              </a:xfrm>
              <a:prstGeom prst="snipRoundRect">
                <a:avLst>
                  <a:gd name="adj1" fmla="val 50000"/>
                  <a:gd name="adj2" fmla="val 0"/>
                </a:avLst>
              </a:prstGeom>
              <a:solidFill>
                <a:srgbClr val="FFFF99"/>
              </a:solidFill>
              <a:ln w="9525" cap="flat" cmpd="sng" algn="ctr">
                <a:noFill/>
                <a:prstDash val="solid"/>
                <a:round/>
                <a:headEnd type="none" w="med" len="med"/>
                <a:tailEnd type="none" w="med" len="med"/>
              </a:ln>
              <a:effectLst>
                <a:outerShdw blurRad="292100" dist="165100" dir="1800000" algn="l" rotWithShape="0">
                  <a:prstClr val="black">
                    <a:alpha val="65000"/>
                  </a:prstClr>
                </a:outerShdw>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75" name="TextBox 74"/>
              <p:cNvSpPr txBox="1"/>
              <p:nvPr/>
            </p:nvSpPr>
            <p:spPr>
              <a:xfrm>
                <a:off x="465497" y="4841364"/>
                <a:ext cx="3608340" cy="938719"/>
              </a:xfrm>
              <a:prstGeom prst="rect">
                <a:avLst/>
              </a:prstGeom>
              <a:noFill/>
            </p:spPr>
            <p:txBody>
              <a:bodyPr wrap="square" rtlCol="0">
                <a:spAutoFit/>
              </a:bodyP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Strengthen our community-wide “safety net”</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Improve our helping and referral systems</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Share knowledge and best  practices</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Reduce duplication / increase accountability</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Become more efficient and effective</a:t>
                </a:r>
              </a:p>
            </p:txBody>
          </p:sp>
          <p:grpSp>
            <p:nvGrpSpPr>
              <p:cNvPr id="79" name="Group 78"/>
              <p:cNvGrpSpPr/>
              <p:nvPr/>
            </p:nvGrpSpPr>
            <p:grpSpPr>
              <a:xfrm>
                <a:off x="297879" y="4012783"/>
                <a:ext cx="3545611" cy="744262"/>
                <a:chOff x="2974109" y="2429164"/>
                <a:chExt cx="3075709" cy="1939636"/>
              </a:xfrm>
              <a:solidFill>
                <a:srgbClr val="0067B4"/>
              </a:solidFill>
              <a:effectLst>
                <a:outerShdw blurRad="292100" dist="76200" dir="2700000" algn="l" rotWithShape="0">
                  <a:prstClr val="black">
                    <a:alpha val="65000"/>
                  </a:prstClr>
                </a:outerShdw>
              </a:effectLst>
            </p:grpSpPr>
            <p:sp>
              <p:nvSpPr>
                <p:cNvPr id="80" name="Parallelogram 79"/>
                <p:cNvSpPr/>
                <p:nvPr/>
              </p:nvSpPr>
              <p:spPr>
                <a:xfrm flipH="1">
                  <a:off x="3703782" y="2429164"/>
                  <a:ext cx="2346036" cy="1939636"/>
                </a:xfrm>
                <a:prstGeom prst="parallelogram">
                  <a:avLst>
                    <a:gd name="adj" fmla="val 6071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1" name="Rectangle: Single Corner Rounded 80"/>
                <p:cNvSpPr/>
                <p:nvPr/>
              </p:nvSpPr>
              <p:spPr>
                <a:xfrm flipH="1">
                  <a:off x="2974109" y="2429164"/>
                  <a:ext cx="1902691" cy="1939636"/>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2" name="TextBox 81"/>
              <p:cNvSpPr txBox="1"/>
              <p:nvPr/>
            </p:nvSpPr>
            <p:spPr>
              <a:xfrm>
                <a:off x="977753" y="4079827"/>
                <a:ext cx="20345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small" spc="300" normalizeH="0" baseline="0" noProof="0" dirty="0">
                    <a:ln>
                      <a:noFill/>
                    </a:ln>
                    <a:solidFill>
                      <a:prstClr val="white"/>
                    </a:solidFill>
                    <a:effectLst>
                      <a:outerShdw blurRad="38100" dist="38100" dir="2700000" algn="tl">
                        <a:srgbClr val="000000">
                          <a:alpha val="43137"/>
                        </a:srgbClr>
                      </a:outerShdw>
                    </a:effectLst>
                    <a:uLnTx/>
                    <a:uFillTx/>
                    <a:latin typeface="Gotham Black" panose="02000603040000020004" pitchFamily="2" charset="0"/>
                    <a:ea typeface="MS PGothic" pitchFamily="34" charset="-128"/>
                    <a:cs typeface="+mn-cs"/>
                  </a:rPr>
                  <a:t>Human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small" spc="300" normalizeH="0" baseline="0" noProof="0" dirty="0">
                    <a:ln>
                      <a:noFill/>
                    </a:ln>
                    <a:solidFill>
                      <a:prstClr val="white"/>
                    </a:solidFill>
                    <a:effectLst>
                      <a:outerShdw blurRad="38100" dist="38100" dir="2700000" algn="tl">
                        <a:srgbClr val="000000">
                          <a:alpha val="43137"/>
                        </a:srgbClr>
                      </a:outerShdw>
                    </a:effectLst>
                    <a:uLnTx/>
                    <a:uFillTx/>
                    <a:latin typeface="Gotham Black" panose="02000603040000020004" pitchFamily="2" charset="0"/>
                    <a:ea typeface="MS PGothic" pitchFamily="34" charset="-128"/>
                    <a:cs typeface="+mn-cs"/>
                  </a:rPr>
                  <a:t>Development</a:t>
                </a:r>
              </a:p>
            </p:txBody>
          </p:sp>
        </p:grpSp>
        <p:grpSp>
          <p:nvGrpSpPr>
            <p:cNvPr id="4" name="Group 3"/>
            <p:cNvGrpSpPr/>
            <p:nvPr/>
          </p:nvGrpSpPr>
          <p:grpSpPr>
            <a:xfrm>
              <a:off x="4760582" y="4012783"/>
              <a:ext cx="4077547" cy="1839310"/>
              <a:chOff x="4760582" y="4012783"/>
              <a:chExt cx="4077547" cy="1839310"/>
            </a:xfrm>
          </p:grpSpPr>
          <p:sp>
            <p:nvSpPr>
              <p:cNvPr id="83" name="Round Single Corner Rectangle 37"/>
              <p:cNvSpPr/>
              <p:nvPr/>
            </p:nvSpPr>
            <p:spPr bwMode="auto">
              <a:xfrm flipH="1">
                <a:off x="4760582" y="4754813"/>
                <a:ext cx="4077547" cy="1097280"/>
              </a:xfrm>
              <a:prstGeom prst="round1Rect">
                <a:avLst>
                  <a:gd name="adj" fmla="val 50000"/>
                </a:avLst>
              </a:prstGeom>
              <a:solidFill>
                <a:srgbClr val="FFFF99"/>
              </a:solidFill>
              <a:ln w="9525" cap="flat" cmpd="sng" algn="ctr">
                <a:noFill/>
                <a:prstDash val="solid"/>
                <a:round/>
                <a:headEnd type="none" w="med" len="med"/>
                <a:tailEnd type="none" w="med" len="med"/>
              </a:ln>
              <a:effectLst>
                <a:outerShdw blurRad="292100" dist="165100" dir="9000000" algn="r" rotWithShape="0">
                  <a:prstClr val="black">
                    <a:alpha val="65000"/>
                  </a:prstClr>
                </a:outerShdw>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85" name="TextBox 84"/>
              <p:cNvSpPr txBox="1"/>
              <p:nvPr/>
            </p:nvSpPr>
            <p:spPr>
              <a:xfrm>
                <a:off x="5071197" y="4841364"/>
                <a:ext cx="3682137" cy="938719"/>
              </a:xfrm>
              <a:prstGeom prst="rect">
                <a:avLst/>
              </a:prstGeom>
              <a:noFill/>
            </p:spPr>
            <p:txBody>
              <a:bodyPr wrap="square" rtlCol="0">
                <a:spAutoFit/>
              </a:bodyPr>
              <a:lstStyle/>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Build safe, vibrant, and healthy neighborhoods</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Strengthen our economy and create good jobs</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Develop a reliable, well-trained workforce</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Increase civic engagement and cooperation</a:t>
                </a:r>
              </a:p>
              <a:p>
                <a:pPr marL="168275" marR="0" lvl="0" indent="-1682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Strive for large-scale collective impact</a:t>
                </a:r>
              </a:p>
            </p:txBody>
          </p:sp>
          <p:grpSp>
            <p:nvGrpSpPr>
              <p:cNvPr id="86" name="Group 85"/>
              <p:cNvGrpSpPr/>
              <p:nvPr/>
            </p:nvGrpSpPr>
            <p:grpSpPr>
              <a:xfrm flipH="1">
                <a:off x="5292517" y="4012783"/>
                <a:ext cx="3545611" cy="744262"/>
                <a:chOff x="2974109" y="2429164"/>
                <a:chExt cx="3075709" cy="1939636"/>
              </a:xfrm>
              <a:solidFill>
                <a:srgbClr val="0067B4"/>
              </a:solidFill>
              <a:effectLst>
                <a:outerShdw blurRad="292100" dist="76200" dir="7800000" algn="r" rotWithShape="0">
                  <a:prstClr val="black">
                    <a:alpha val="65000"/>
                  </a:prstClr>
                </a:outerShdw>
              </a:effectLst>
            </p:grpSpPr>
            <p:sp>
              <p:nvSpPr>
                <p:cNvPr id="87" name="Parallelogram 86"/>
                <p:cNvSpPr/>
                <p:nvPr/>
              </p:nvSpPr>
              <p:spPr>
                <a:xfrm flipH="1">
                  <a:off x="3703782" y="2429164"/>
                  <a:ext cx="2346036" cy="1939636"/>
                </a:xfrm>
                <a:prstGeom prst="parallelogram">
                  <a:avLst>
                    <a:gd name="adj" fmla="val 6071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8" name="Rectangle: Single Corner Rounded 87"/>
                <p:cNvSpPr/>
                <p:nvPr/>
              </p:nvSpPr>
              <p:spPr>
                <a:xfrm flipH="1">
                  <a:off x="2974109" y="2429164"/>
                  <a:ext cx="1902691" cy="1939636"/>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9" name="TextBox 88"/>
              <p:cNvSpPr txBox="1"/>
              <p:nvPr/>
            </p:nvSpPr>
            <p:spPr>
              <a:xfrm>
                <a:off x="5480746" y="4079827"/>
                <a:ext cx="335738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small" spc="300" normalizeH="0" baseline="0" noProof="0" dirty="0">
                    <a:ln>
                      <a:noFill/>
                    </a:ln>
                    <a:solidFill>
                      <a:prstClr val="white"/>
                    </a:solidFill>
                    <a:effectLst>
                      <a:outerShdw blurRad="38100" dist="38100" dir="2700000" algn="tl">
                        <a:srgbClr val="000000">
                          <a:alpha val="43137"/>
                        </a:srgbClr>
                      </a:outerShdw>
                    </a:effectLst>
                    <a:uLnTx/>
                    <a:uFillTx/>
                    <a:latin typeface="Gotham Black" panose="02000603040000020004" pitchFamily="2" charset="0"/>
                    <a:ea typeface="MS PGothic" pitchFamily="34" charset="-128"/>
                    <a:cs typeface="+mn-cs"/>
                  </a:rPr>
                  <a:t>Community </a:t>
                </a:r>
                <a:br>
                  <a:rPr kumimoji="0" lang="en-US" sz="1600" b="0" i="0" u="none" strike="noStrike" kern="1200" cap="small" spc="300" normalizeH="0" baseline="0" noProof="0" dirty="0">
                    <a:ln>
                      <a:noFill/>
                    </a:ln>
                    <a:solidFill>
                      <a:prstClr val="white"/>
                    </a:solidFill>
                    <a:effectLst>
                      <a:outerShdw blurRad="38100" dist="38100" dir="2700000" algn="tl">
                        <a:srgbClr val="000000">
                          <a:alpha val="43137"/>
                        </a:srgbClr>
                      </a:outerShdw>
                    </a:effectLst>
                    <a:uLnTx/>
                    <a:uFillTx/>
                    <a:latin typeface="Gotham Black" panose="02000603040000020004" pitchFamily="2" charset="0"/>
                    <a:ea typeface="MS PGothic" pitchFamily="34" charset="-128"/>
                    <a:cs typeface="+mn-cs"/>
                  </a:rPr>
                </a:br>
                <a:r>
                  <a:rPr kumimoji="0" lang="en-US" sz="1600" b="0" i="0" u="none" strike="noStrike" kern="1200" cap="small" spc="300" normalizeH="0" baseline="0" noProof="0" dirty="0">
                    <a:ln>
                      <a:noFill/>
                    </a:ln>
                    <a:solidFill>
                      <a:prstClr val="white"/>
                    </a:solidFill>
                    <a:effectLst>
                      <a:outerShdw blurRad="38100" dist="38100" dir="2700000" algn="tl">
                        <a:srgbClr val="000000">
                          <a:alpha val="43137"/>
                        </a:srgbClr>
                      </a:outerShdw>
                    </a:effectLst>
                    <a:uLnTx/>
                    <a:uFillTx/>
                    <a:latin typeface="Gotham Black" panose="02000603040000020004" pitchFamily="2" charset="0"/>
                    <a:ea typeface="MS PGothic" pitchFamily="34" charset="-128"/>
                    <a:cs typeface="+mn-cs"/>
                  </a:rPr>
                  <a:t>Development</a:t>
                </a:r>
              </a:p>
            </p:txBody>
          </p:sp>
        </p:grpSp>
        <p:grpSp>
          <p:nvGrpSpPr>
            <p:cNvPr id="90" name="Group 89"/>
            <p:cNvGrpSpPr/>
            <p:nvPr/>
          </p:nvGrpSpPr>
          <p:grpSpPr>
            <a:xfrm>
              <a:off x="299607" y="4954773"/>
              <a:ext cx="8540901" cy="1646050"/>
              <a:chOff x="299607" y="4954773"/>
              <a:chExt cx="8540901" cy="1646050"/>
            </a:xfrm>
          </p:grpSpPr>
          <p:grpSp>
            <p:nvGrpSpPr>
              <p:cNvPr id="94" name="Group 93"/>
              <p:cNvGrpSpPr/>
              <p:nvPr/>
            </p:nvGrpSpPr>
            <p:grpSpPr>
              <a:xfrm>
                <a:off x="299607" y="4954773"/>
                <a:ext cx="8540901" cy="1646050"/>
                <a:chOff x="299607" y="4954773"/>
                <a:chExt cx="8540901" cy="1646050"/>
              </a:xfrm>
              <a:effectLst>
                <a:outerShdw blurRad="76200" dir="16200000" rotWithShape="0">
                  <a:prstClr val="black">
                    <a:alpha val="65000"/>
                  </a:prstClr>
                </a:outerShdw>
              </a:effectLst>
            </p:grpSpPr>
            <p:sp>
              <p:nvSpPr>
                <p:cNvPr id="95" name="Round Same Side Corner Rectangle 50"/>
                <p:cNvSpPr/>
                <p:nvPr/>
              </p:nvSpPr>
              <p:spPr bwMode="auto">
                <a:xfrm rot="10800000">
                  <a:off x="299607" y="5849341"/>
                  <a:ext cx="8540901" cy="751482"/>
                </a:xfrm>
                <a:prstGeom prst="round2SameRect">
                  <a:avLst>
                    <a:gd name="adj1" fmla="val 50000"/>
                    <a:gd name="adj2" fmla="val 0"/>
                  </a:avLst>
                </a:prstGeom>
                <a:solidFill>
                  <a:srgbClr val="0067B4"/>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S PGothic" pitchFamily="34" charset="-128"/>
                    <a:cs typeface="+mn-cs"/>
                  </a:endParaRPr>
                </a:p>
              </p:txBody>
            </p:sp>
            <p:sp>
              <p:nvSpPr>
                <p:cNvPr id="96" name="Trapezoid 95"/>
                <p:cNvSpPr/>
                <p:nvPr/>
              </p:nvSpPr>
              <p:spPr>
                <a:xfrm>
                  <a:off x="4096936" y="4954773"/>
                  <a:ext cx="934826" cy="904094"/>
                </a:xfrm>
                <a:prstGeom prst="trapezoid">
                  <a:avLst>
                    <a:gd name="adj" fmla="val 18689"/>
                  </a:avLst>
                </a:prstGeom>
                <a:solidFill>
                  <a:srgbClr val="0067B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92" name="Rectangle 91"/>
              <p:cNvSpPr/>
              <p:nvPr/>
            </p:nvSpPr>
            <p:spPr>
              <a:xfrm>
                <a:off x="606324" y="5953666"/>
                <a:ext cx="7880846"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Gotham Book" panose="02000603040000020004" pitchFamily="2" charset="0"/>
                    <a:ea typeface="Verdana" panose="020B0604030504040204" pitchFamily="34" charset="0"/>
                    <a:cs typeface="Verdana" panose="020B0604030504040204" pitchFamily="34" charset="0"/>
                  </a:rPr>
                  <a:t>Partnering “hand in hand” to advance a more </a:t>
                </a:r>
                <a:r>
                  <a:rPr kumimoji="0" lang="en-US" sz="1500" b="0" i="0" u="none" strike="noStrike" kern="1200" cap="none" spc="0" normalizeH="0" baseline="0" noProof="0" dirty="0">
                    <a:ln>
                      <a:noFill/>
                    </a:ln>
                    <a:solidFill>
                      <a:prstClr val="white"/>
                    </a:solidFill>
                    <a:effectLst/>
                    <a:uLnTx/>
                    <a:uFillTx/>
                    <a:latin typeface="Gotham Bold" panose="02000803030000020004" pitchFamily="2" charset="0"/>
                    <a:ea typeface="Verdana" panose="020B0604030504040204" pitchFamily="34" charset="0"/>
                    <a:cs typeface="Verdana" panose="020B0604030504040204" pitchFamily="34" charset="0"/>
                  </a:rPr>
                  <a:t>networked</a:t>
                </a:r>
                <a:r>
                  <a:rPr kumimoji="0" lang="en-US" sz="1500" b="0" i="0" u="none" strike="noStrike" kern="1200" cap="none" spc="0" normalizeH="0" baseline="0" noProof="0" dirty="0">
                    <a:ln>
                      <a:noFill/>
                    </a:ln>
                    <a:solidFill>
                      <a:prstClr val="white"/>
                    </a:solidFill>
                    <a:effectLst/>
                    <a:uLnTx/>
                    <a:uFillTx/>
                    <a:latin typeface="Gotham Book" panose="02000603040000020004" pitchFamily="2" charset="0"/>
                    <a:ea typeface="Verdana" panose="020B0604030504040204" pitchFamily="34" charset="0"/>
                    <a:cs typeface="Verdana" panose="020B0604030504040204" pitchFamily="34" charset="0"/>
                  </a:rPr>
                  <a:t>, </a:t>
                </a:r>
                <a:r>
                  <a:rPr kumimoji="0" lang="en-US" sz="1500" b="0" i="0" u="none" strike="noStrike" kern="1200" cap="none" spc="0" normalizeH="0" baseline="0" noProof="0" dirty="0">
                    <a:ln>
                      <a:noFill/>
                    </a:ln>
                    <a:solidFill>
                      <a:prstClr val="white"/>
                    </a:solidFill>
                    <a:effectLst/>
                    <a:uLnTx/>
                    <a:uFillTx/>
                    <a:latin typeface="Gotham Bold" panose="02000803030000020004" pitchFamily="2" charset="0"/>
                    <a:ea typeface="Verdana" panose="020B0604030504040204" pitchFamily="34" charset="0"/>
                    <a:cs typeface="Verdana" panose="020B0604030504040204" pitchFamily="34" charset="0"/>
                  </a:rPr>
                  <a:t>collaborative</a:t>
                </a:r>
                <a:r>
                  <a:rPr kumimoji="0" lang="en-US" sz="1500" b="0" i="0" u="none" strike="noStrike" kern="1200" cap="none" spc="0" normalizeH="0" baseline="0" noProof="0" dirty="0">
                    <a:ln>
                      <a:noFill/>
                    </a:ln>
                    <a:solidFill>
                      <a:prstClr val="white"/>
                    </a:solidFill>
                    <a:effectLst/>
                    <a:uLnTx/>
                    <a:uFillTx/>
                    <a:latin typeface="Gotham Book" panose="02000603040000020004" pitchFamily="2" charset="0"/>
                    <a:ea typeface="Verdana" panose="020B0604030504040204" pitchFamily="34" charset="0"/>
                    <a:cs typeface="Verdana" panose="020B0604030504040204" pitchFamily="34" charset="0"/>
                  </a:rPr>
                  <a:t>, </a:t>
                </a:r>
                <a:br>
                  <a:rPr kumimoji="0" lang="en-US" sz="1500" b="0" i="0" u="none" strike="noStrike" kern="1200" cap="none" spc="0" normalizeH="0" baseline="0" noProof="0" dirty="0">
                    <a:ln>
                      <a:noFill/>
                    </a:ln>
                    <a:solidFill>
                      <a:prstClr val="white"/>
                    </a:solidFill>
                    <a:effectLst/>
                    <a:uLnTx/>
                    <a:uFillTx/>
                    <a:latin typeface="Gotham Book" panose="02000603040000020004" pitchFamily="2" charset="0"/>
                    <a:ea typeface="Verdana" panose="020B0604030504040204" pitchFamily="34" charset="0"/>
                    <a:cs typeface="Verdana" panose="020B0604030504040204" pitchFamily="34" charset="0"/>
                  </a:rPr>
                </a:br>
                <a:r>
                  <a:rPr kumimoji="0" lang="en-US" sz="1500" b="0" i="0" u="none" strike="noStrike" kern="1200" cap="none" spc="0" normalizeH="0" baseline="0" noProof="0" dirty="0">
                    <a:ln>
                      <a:noFill/>
                    </a:ln>
                    <a:solidFill>
                      <a:prstClr val="white"/>
                    </a:solidFill>
                    <a:effectLst/>
                    <a:uLnTx/>
                    <a:uFillTx/>
                    <a:latin typeface="Gotham Book" panose="02000603040000020004" pitchFamily="2" charset="0"/>
                    <a:ea typeface="Verdana" panose="020B0604030504040204" pitchFamily="34" charset="0"/>
                    <a:cs typeface="Verdana" panose="020B0604030504040204" pitchFamily="34" charset="0"/>
                  </a:rPr>
                  <a:t>and </a:t>
                </a:r>
                <a:r>
                  <a:rPr kumimoji="0" lang="en-US" sz="1500" b="0" i="0" u="none" strike="noStrike" kern="1200" cap="none" spc="0" normalizeH="0" baseline="0" noProof="0" dirty="0">
                    <a:ln>
                      <a:noFill/>
                    </a:ln>
                    <a:solidFill>
                      <a:prstClr val="white"/>
                    </a:solidFill>
                    <a:effectLst/>
                    <a:uLnTx/>
                    <a:uFillTx/>
                    <a:latin typeface="Gotham Bold" panose="02000803030000020004" pitchFamily="2" charset="0"/>
                    <a:ea typeface="Verdana" panose="020B0604030504040204" pitchFamily="34" charset="0"/>
                    <a:cs typeface="Verdana" panose="020B0604030504040204" pitchFamily="34" charset="0"/>
                  </a:rPr>
                  <a:t>comprehensive approach </a:t>
                </a:r>
                <a:r>
                  <a:rPr kumimoji="0" lang="en-US" sz="1500" b="0" i="0" u="none" strike="noStrike" kern="1200" cap="none" spc="0" normalizeH="0" baseline="0" noProof="0" dirty="0">
                    <a:ln>
                      <a:noFill/>
                    </a:ln>
                    <a:solidFill>
                      <a:prstClr val="white"/>
                    </a:solidFill>
                    <a:effectLst/>
                    <a:uLnTx/>
                    <a:uFillTx/>
                    <a:latin typeface="Gotham Book" panose="02000603040000020004" pitchFamily="2" charset="0"/>
                    <a:ea typeface="Verdana" panose="020B0604030504040204" pitchFamily="34" charset="0"/>
                    <a:cs typeface="Verdana" panose="020B0604030504040204" pitchFamily="34" charset="0"/>
                  </a:rPr>
                  <a:t>to transforming lives and communities.</a:t>
                </a:r>
              </a:p>
            </p:txBody>
          </p:sp>
        </p:grpSp>
        <p:sp>
          <p:nvSpPr>
            <p:cNvPr id="33" name="Rectangle 32"/>
            <p:cNvSpPr/>
            <p:nvPr/>
          </p:nvSpPr>
          <p:spPr>
            <a:xfrm>
              <a:off x="297878" y="4757045"/>
              <a:ext cx="64894" cy="1095048"/>
            </a:xfrm>
            <a:prstGeom prst="rect">
              <a:avLst/>
            </a:prstGeom>
            <a:solidFill>
              <a:srgbClr val="0067B4"/>
            </a:solidFill>
            <a:ln>
              <a:noFill/>
            </a:ln>
            <a:effectLst>
              <a:outerShdw blurRad="50800" dist="254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7" name="Rectangle 96"/>
            <p:cNvSpPr/>
            <p:nvPr/>
          </p:nvSpPr>
          <p:spPr>
            <a:xfrm>
              <a:off x="8772369" y="4757045"/>
              <a:ext cx="64894" cy="1095048"/>
            </a:xfrm>
            <a:prstGeom prst="rect">
              <a:avLst/>
            </a:prstGeom>
            <a:solidFill>
              <a:srgbClr val="0067B4"/>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0" name="Picture 69">
              <a:extLst>
                <a:ext uri="{FF2B5EF4-FFF2-40B4-BE49-F238E27FC236}">
                  <a16:creationId xmlns:a16="http://schemas.microsoft.com/office/drawing/2014/main" id="{6266643D-E144-482F-BC9C-DCA4FAC693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75521" y="4050206"/>
              <a:ext cx="1574818" cy="889327"/>
            </a:xfrm>
            <a:prstGeom prst="rect">
              <a:avLst/>
            </a:prstGeom>
            <a:ln>
              <a:noFill/>
            </a:ln>
            <a:effectLst>
              <a:outerShdw blurRad="25400" dist="25400" dir="5400000" algn="t" rotWithShape="0">
                <a:prstClr val="black">
                  <a:alpha val="40000"/>
                </a:prstClr>
              </a:outerShdw>
            </a:effectLst>
          </p:spPr>
        </p:pic>
      </p:grpSp>
    </p:spTree>
    <p:extLst>
      <p:ext uri="{BB962C8B-B14F-4D97-AF65-F5344CB8AC3E}">
        <p14:creationId xmlns:p14="http://schemas.microsoft.com/office/powerpoint/2010/main" val="1740782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5C2FF"/>
            </a:gs>
            <a:gs pos="49000">
              <a:srgbClr val="C4D6EB"/>
            </a:gs>
            <a:gs pos="100000">
              <a:srgbClr val="FFEBFA"/>
            </a:gs>
          </a:gsLst>
          <a:lin ang="5400000" scaled="1"/>
          <a:tileRect/>
        </a:gradFill>
        <a:effectLst/>
      </p:bgPr>
    </p:bg>
    <p:spTree>
      <p:nvGrpSpPr>
        <p:cNvPr id="1" name=""/>
        <p:cNvGrpSpPr/>
        <p:nvPr/>
      </p:nvGrpSpPr>
      <p:grpSpPr>
        <a:xfrm>
          <a:off x="0" y="0"/>
          <a:ext cx="0" cy="0"/>
          <a:chOff x="0" y="0"/>
          <a:chExt cx="0" cy="0"/>
        </a:xfrm>
      </p:grpSpPr>
      <p:sp>
        <p:nvSpPr>
          <p:cNvPr id="28" name="Rectangle 27"/>
          <p:cNvSpPr/>
          <p:nvPr/>
        </p:nvSpPr>
        <p:spPr bwMode="auto">
          <a:xfrm>
            <a:off x="-5" y="6019799"/>
            <a:ext cx="9144005" cy="914400"/>
          </a:xfrm>
          <a:prstGeom prst="rect">
            <a:avLst/>
          </a:prstGeom>
          <a:solidFill>
            <a:schemeClr val="tx1"/>
          </a:solidFill>
          <a:ln w="9525" cap="flat" cmpd="sng" algn="ctr">
            <a:noFill/>
            <a:prstDash val="solid"/>
            <a:round/>
            <a:headEnd type="none" w="med" len="med"/>
            <a:tailEnd type="none" w="med" len="med"/>
          </a:ln>
          <a:effectLst>
            <a:outerShdw blurRad="50800" dist="25400" dir="16200000"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charset="0"/>
              <a:ea typeface="MS PGothic" pitchFamily="34" charset="-128"/>
              <a:cs typeface="+mn-cs"/>
            </a:endParaRPr>
          </a:p>
        </p:txBody>
      </p:sp>
      <p:grpSp>
        <p:nvGrpSpPr>
          <p:cNvPr id="29" name="Group 28"/>
          <p:cNvGrpSpPr/>
          <p:nvPr/>
        </p:nvGrpSpPr>
        <p:grpSpPr>
          <a:xfrm>
            <a:off x="-84131" y="2397249"/>
            <a:ext cx="4100995" cy="3228456"/>
            <a:chOff x="2038046" y="1573939"/>
            <a:chExt cx="2823887" cy="2223067"/>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2316" y="1849934"/>
              <a:ext cx="749617" cy="950219"/>
            </a:xfrm>
            <a:prstGeom prst="rect">
              <a:avLst/>
            </a:prstGeom>
            <a:ln>
              <a:noFill/>
            </a:ln>
            <a:effectLst/>
          </p:spPr>
        </p:pic>
        <p:pic>
          <p:nvPicPr>
            <p:cNvPr id="63" name="Picture 6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8046" y="1573939"/>
              <a:ext cx="2333929" cy="2223067"/>
            </a:xfrm>
            <a:prstGeom prst="rect">
              <a:avLst/>
            </a:prstGeom>
            <a:effectLst>
              <a:innerShdw blurRad="63500" dist="50800" dir="16200000">
                <a:prstClr val="black">
                  <a:alpha val="20000"/>
                </a:prstClr>
              </a:innerShdw>
            </a:effectLst>
          </p:spPr>
        </p:pic>
      </p:grpSp>
      <p:sp>
        <p:nvSpPr>
          <p:cNvPr id="35" name="TextBox 34"/>
          <p:cNvSpPr txBox="1"/>
          <p:nvPr/>
        </p:nvSpPr>
        <p:spPr>
          <a:xfrm rot="503870">
            <a:off x="1897335" y="3636827"/>
            <a:ext cx="569214" cy="215444"/>
          </a:xfrm>
          <a:prstGeom prst="rect">
            <a:avLst/>
          </a:prstGeom>
          <a:no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black"/>
                </a:solidFill>
                <a:effectLst/>
                <a:uLnTx/>
                <a:uFillTx/>
                <a:latin typeface="Calibri"/>
                <a:ea typeface="MS PGothic" pitchFamily="34" charset="-128"/>
                <a:cs typeface="+mn-cs"/>
              </a:rPr>
              <a:t>HELP </a:t>
            </a:r>
            <a:br>
              <a:rPr kumimoji="0" lang="en-US" sz="700" b="1" i="0" u="none" strike="noStrike" kern="1200" cap="none" spc="0" normalizeH="0" baseline="0" noProof="0" dirty="0">
                <a:ln>
                  <a:noFill/>
                </a:ln>
                <a:solidFill>
                  <a:prstClr val="black"/>
                </a:solidFill>
                <a:effectLst/>
                <a:uLnTx/>
                <a:uFillTx/>
                <a:latin typeface="Calibri"/>
                <a:ea typeface="MS PGothic" pitchFamily="34" charset="-128"/>
                <a:cs typeface="+mn-cs"/>
              </a:rPr>
            </a:br>
            <a:r>
              <a:rPr kumimoji="0" lang="en-US" sz="700" b="1" i="0" u="none" strike="noStrike" kern="1200" cap="none" spc="0" normalizeH="0" baseline="0" noProof="0" dirty="0">
                <a:ln>
                  <a:noFill/>
                </a:ln>
                <a:solidFill>
                  <a:prstClr val="black"/>
                </a:solidFill>
                <a:effectLst/>
                <a:uLnTx/>
                <a:uFillTx/>
                <a:latin typeface="Calibri"/>
                <a:ea typeface="MS PGothic" pitchFamily="34" charset="-128"/>
                <a:cs typeface="+mn-cs"/>
              </a:rPr>
              <a:t>DESK</a:t>
            </a:r>
          </a:p>
        </p:txBody>
      </p:sp>
      <p:grpSp>
        <p:nvGrpSpPr>
          <p:cNvPr id="39" name="Group 38"/>
          <p:cNvGrpSpPr/>
          <p:nvPr/>
        </p:nvGrpSpPr>
        <p:grpSpPr>
          <a:xfrm>
            <a:off x="574213" y="1441587"/>
            <a:ext cx="2091903" cy="797389"/>
            <a:chOff x="5624339" y="1342630"/>
            <a:chExt cx="1519414" cy="588044"/>
          </a:xfrm>
        </p:grpSpPr>
        <p:sp>
          <p:nvSpPr>
            <p:cNvPr id="40" name="Oval Callout 39"/>
            <p:cNvSpPr/>
            <p:nvPr/>
          </p:nvSpPr>
          <p:spPr bwMode="auto">
            <a:xfrm>
              <a:off x="5706174" y="1342630"/>
              <a:ext cx="1366809" cy="588044"/>
            </a:xfrm>
            <a:prstGeom prst="wedgeEllipseCallout">
              <a:avLst>
                <a:gd name="adj1" fmla="val 34834"/>
                <a:gd name="adj2" fmla="val 69467"/>
              </a:avLst>
            </a:prstGeom>
            <a:solidFill>
              <a:schemeClr val="bg1">
                <a:lumMod val="95000"/>
              </a:schemeClr>
            </a:solidFill>
            <a:ln w="9525" cap="flat" cmpd="sng" algn="ctr">
              <a:noFill/>
              <a:prstDash val="solid"/>
              <a:round/>
              <a:headEnd type="none" w="med" len="med"/>
              <a:tailEnd type="none" w="med" len="med"/>
            </a:ln>
            <a:effectLst>
              <a:outerShdw dist="35921" dir="2700000" algn="ctr" rotWithShape="0">
                <a:srgbClr val="868686"/>
              </a:outerShdw>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lumMod val="95000"/>
                  </a:prstClr>
                </a:solidFill>
                <a:effectLst/>
                <a:uLnTx/>
                <a:uFillTx/>
                <a:latin typeface="Arial" charset="0"/>
                <a:ea typeface="MS PGothic" pitchFamily="34" charset="-128"/>
                <a:cs typeface="+mn-cs"/>
              </a:endParaRPr>
            </a:p>
          </p:txBody>
        </p:sp>
        <p:sp>
          <p:nvSpPr>
            <p:cNvPr id="41" name="TextBox 40"/>
            <p:cNvSpPr txBox="1"/>
            <p:nvPr/>
          </p:nvSpPr>
          <p:spPr>
            <a:xfrm>
              <a:off x="5624339" y="1390030"/>
              <a:ext cx="1519414" cy="47664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Don’t Worry</a:t>
              </a:r>
              <a:r>
                <a:rPr kumimoji="0" lang="en-US" sz="12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t>
              </a:r>
              <a:br>
                <a:rPr kumimoji="0" lang="en-US" sz="12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2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I will help you find </a:t>
              </a:r>
              <a:br>
                <a:rPr kumimoji="0" lang="en-US" sz="12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2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what you need.</a:t>
              </a:r>
            </a:p>
          </p:txBody>
        </p:sp>
      </p:grpSp>
      <p:sp>
        <p:nvSpPr>
          <p:cNvPr id="34" name="TextBox 33"/>
          <p:cNvSpPr txBox="1"/>
          <p:nvPr/>
        </p:nvSpPr>
        <p:spPr>
          <a:xfrm>
            <a:off x="4859017" y="1343189"/>
            <a:ext cx="359023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270" normalizeH="0" baseline="0" noProof="0" dirty="0">
                <a:ln>
                  <a:noFill/>
                </a:ln>
                <a:solidFill>
                  <a:prstClr val="black"/>
                </a:solidFill>
                <a:effectLst/>
                <a:uLnTx/>
                <a:uFillTx/>
                <a:latin typeface="Gotham Book" panose="02000603040000020004" pitchFamily="2" charset="0"/>
                <a:ea typeface="MS PGothic" pitchFamily="34" charset="-128"/>
                <a:cs typeface="+mn-cs"/>
              </a:rPr>
              <a:t>COMMUNITY-WIDE</a:t>
            </a:r>
            <a:r>
              <a:rPr kumimoji="0" lang="en-US" sz="2000" b="0" i="0" u="none" strike="noStrike" kern="1200" cap="small" spc="0" normalizeH="0" baseline="0" noProof="0" dirty="0">
                <a:ln>
                  <a:noFill/>
                </a:ln>
                <a:solidFill>
                  <a:prstClr val="black"/>
                </a:solidFill>
                <a:effectLst/>
                <a:uLnTx/>
                <a:uFillTx/>
                <a:latin typeface="Gotham Book" panose="02000603040000020004" pitchFamily="2" charset="0"/>
                <a:ea typeface="MS PGothic" pitchFamily="34" charset="-128"/>
                <a:cs typeface="+mn-cs"/>
              </a:rPr>
              <a:t> </a:t>
            </a:r>
            <a:br>
              <a:rPr kumimoji="0" lang="en-US" sz="2000" b="0" i="0" u="none" strike="noStrike" kern="1200" cap="small" spc="0" normalizeH="0" baseline="0" noProof="0" dirty="0">
                <a:ln>
                  <a:noFill/>
                </a:ln>
                <a:solidFill>
                  <a:prstClr val="black"/>
                </a:solidFill>
                <a:effectLst/>
                <a:uLnTx/>
                <a:uFillTx/>
                <a:latin typeface="Gotham Book" panose="02000603040000020004" pitchFamily="2" charset="0"/>
                <a:ea typeface="MS PGothic" pitchFamily="34" charset="-128"/>
                <a:cs typeface="+mn-cs"/>
              </a:rPr>
            </a:br>
            <a:r>
              <a:rPr kumimoji="0" lang="en-US" sz="2400" b="0" i="0" u="none" strike="noStrike" kern="1200" cap="small" spc="0" normalizeH="0" baseline="0" noProof="0" dirty="0">
                <a:ln>
                  <a:noFill/>
                </a:ln>
                <a:solidFill>
                  <a:prstClr val="black"/>
                </a:solidFill>
                <a:effectLst/>
                <a:uLnTx/>
                <a:uFillTx/>
                <a:latin typeface="Gotham Bold" panose="02000803030000020004" pitchFamily="2" charset="0"/>
                <a:ea typeface="MS PGothic" pitchFamily="34" charset="-128"/>
                <a:cs typeface="+mn-cs"/>
              </a:rPr>
              <a:t>Resource Network</a:t>
            </a:r>
            <a:endParaRPr kumimoji="0" lang="en-US" sz="2400" b="0" i="0" u="none" strike="noStrike" kern="1200" cap="none" spc="0" normalizeH="0" baseline="0" noProof="0" dirty="0">
              <a:ln>
                <a:noFill/>
              </a:ln>
              <a:solidFill>
                <a:prstClr val="black"/>
              </a:solidFill>
              <a:effectLst/>
              <a:uLnTx/>
              <a:uFillTx/>
              <a:latin typeface="Gotham Bold" panose="02000803030000020004" pitchFamily="2" charset="0"/>
              <a:ea typeface="MS PGothic" pitchFamily="34" charset="-128"/>
              <a:cs typeface="+mn-cs"/>
            </a:endParaRPr>
          </a:p>
        </p:txBody>
      </p:sp>
      <p:sp>
        <p:nvSpPr>
          <p:cNvPr id="2" name="Rectangle: Top Corners Rounded 1"/>
          <p:cNvSpPr/>
          <p:nvPr/>
        </p:nvSpPr>
        <p:spPr bwMode="auto">
          <a:xfrm flipV="1">
            <a:off x="-5" y="-2"/>
            <a:ext cx="9144005" cy="1120348"/>
          </a:xfrm>
          <a:prstGeom prst="round2SameRect">
            <a:avLst>
              <a:gd name="adj1" fmla="val 0"/>
              <a:gd name="adj2" fmla="val 0"/>
            </a:avLst>
          </a:prstGeom>
          <a:solidFill>
            <a:schemeClr val="tx1"/>
          </a:solidFill>
          <a:ln w="9525" cap="flat" cmpd="sng" algn="ctr">
            <a:noFill/>
            <a:prstDash val="solid"/>
            <a:round/>
            <a:headEnd type="none" w="med" len="med"/>
            <a:tailEnd type="none" w="med" len="med"/>
          </a:ln>
          <a:effectLst>
            <a:outerShdw blurRad="50800" dist="25400" dir="5400000" algn="t" rotWithShape="0">
              <a:prstClr val="black">
                <a:alpha val="40000"/>
              </a:prstClr>
            </a:outerShdw>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27" name="TextBox 26"/>
          <p:cNvSpPr txBox="1"/>
          <p:nvPr/>
        </p:nvSpPr>
        <p:spPr>
          <a:xfrm>
            <a:off x="362172" y="5345764"/>
            <a:ext cx="348600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Verdana" panose="020B0604030504040204" pitchFamily="34" charset="0"/>
              </a:rPr>
              <a:t>Personal</a:t>
            </a:r>
            <a:r>
              <a:rPr kumimoji="0" lang="en-US" sz="1800" b="0" i="1"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Verdana" panose="020B0604030504040204" pitchFamily="34" charset="0"/>
              </a:rPr>
              <a:t> Care</a:t>
            </a:r>
          </a:p>
        </p:txBody>
      </p:sp>
      <p:sp>
        <p:nvSpPr>
          <p:cNvPr id="3" name="TextBox 2"/>
          <p:cNvSpPr txBox="1"/>
          <p:nvPr/>
        </p:nvSpPr>
        <p:spPr>
          <a:xfrm>
            <a:off x="4625397" y="5345764"/>
            <a:ext cx="414791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80" normalizeH="0" baseline="0" noProof="0" dirty="0">
                <a:ln>
                  <a:noFill/>
                </a:ln>
                <a:solidFill>
                  <a:srgbClr val="C00000"/>
                </a:solidFill>
                <a:effectLst/>
                <a:uLnTx/>
                <a:uFillTx/>
                <a:latin typeface="Verdana" panose="020B0604030504040204" pitchFamily="34" charset="0"/>
                <a:ea typeface="Verdana" panose="020B0604030504040204" pitchFamily="34" charset="0"/>
                <a:cs typeface="Verdana" panose="020B0604030504040204" pitchFamily="34" charset="0"/>
              </a:rPr>
              <a:t>Comprehensive</a:t>
            </a:r>
            <a:r>
              <a:rPr kumimoji="0" lang="en-US" sz="1800" b="0" i="1" u="none" strike="noStrike" kern="1200" cap="none" spc="80" normalizeH="0" baseline="0" noProof="0" dirty="0">
                <a:ln>
                  <a:noFill/>
                </a:ln>
                <a:solidFill>
                  <a:srgbClr val="C00000"/>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en-US" sz="1800" b="0" i="1"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Verdana" panose="020B0604030504040204" pitchFamily="34" charset="0"/>
              </a:rPr>
              <a:t>Empowerment</a:t>
            </a:r>
          </a:p>
        </p:txBody>
      </p:sp>
      <p:grpSp>
        <p:nvGrpSpPr>
          <p:cNvPr id="5" name="Group 4"/>
          <p:cNvGrpSpPr/>
          <p:nvPr/>
        </p:nvGrpSpPr>
        <p:grpSpPr>
          <a:xfrm>
            <a:off x="4391025" y="2292659"/>
            <a:ext cx="4533901" cy="2822112"/>
            <a:chOff x="4391025" y="2254211"/>
            <a:chExt cx="4533901" cy="2822112"/>
          </a:xfrm>
        </p:grpSpPr>
        <p:sp>
          <p:nvSpPr>
            <p:cNvPr id="6" name="Rounded Rectangle 5"/>
            <p:cNvSpPr/>
            <p:nvPr/>
          </p:nvSpPr>
          <p:spPr bwMode="auto">
            <a:xfrm>
              <a:off x="4391025" y="2254211"/>
              <a:ext cx="4533900" cy="2822112"/>
            </a:xfrm>
            <a:prstGeom prst="roundRect">
              <a:avLst/>
            </a:prstGeom>
            <a:solidFill>
              <a:srgbClr val="0E4966"/>
            </a:solidFill>
            <a:ln w="9525" cap="flat" cmpd="sng" algn="ctr">
              <a:noFill/>
              <a:prstDash val="solid"/>
              <a:round/>
              <a:headEnd type="none" w="med" len="med"/>
              <a:tailEnd type="none" w="med" len="med"/>
            </a:ln>
            <a:effectLst>
              <a:outerShdw blurRad="292100" dist="88900" dir="2700000" algn="tl" rotWithShape="0">
                <a:prstClr val="black">
                  <a:alpha val="65000"/>
                </a:prstClr>
              </a:outerShdw>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22" name="Rectangle 21"/>
            <p:cNvSpPr/>
            <p:nvPr/>
          </p:nvSpPr>
          <p:spPr bwMode="auto">
            <a:xfrm>
              <a:off x="4577985" y="2707476"/>
              <a:ext cx="1549766" cy="1956221"/>
            </a:xfrm>
            <a:prstGeom prst="rect">
              <a:avLst/>
            </a:prstGeom>
            <a:solidFill>
              <a:srgbClr val="E8ECF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sp>
          <p:nvSpPr>
            <p:cNvPr id="45" name="TextBox 44"/>
            <p:cNvSpPr txBox="1"/>
            <p:nvPr/>
          </p:nvSpPr>
          <p:spPr>
            <a:xfrm>
              <a:off x="4464840" y="2335868"/>
              <a:ext cx="4366932" cy="276999"/>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Working Together More </a:t>
              </a:r>
              <a:r>
                <a:rPr kumimoji="0" lang="en-US" sz="12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Efficiently</a:t>
              </a:r>
              <a:r>
                <a:rPr kumimoji="0" lang="en-US"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&amp; </a:t>
              </a:r>
              <a:r>
                <a:rPr kumimoji="0" lang="en-US" sz="12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Effectively</a:t>
              </a:r>
            </a:p>
          </p:txBody>
        </p:sp>
        <p:sp>
          <p:nvSpPr>
            <p:cNvPr id="36" name="TextBox 35"/>
            <p:cNvSpPr txBox="1"/>
            <p:nvPr/>
          </p:nvSpPr>
          <p:spPr>
            <a:xfrm>
              <a:off x="4847402" y="2832201"/>
              <a:ext cx="1055097" cy="215444"/>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Gotham Bold" panose="02000803030000020004" pitchFamily="2" charset="0"/>
                  <a:ea typeface="MS PGothic" pitchFamily="34" charset="-128"/>
                  <a:cs typeface="Gotham Black"/>
                </a:rPr>
                <a:t>JOB READINESS</a:t>
              </a:r>
            </a:p>
          </p:txBody>
        </p:sp>
        <p:sp>
          <p:nvSpPr>
            <p:cNvPr id="30" name="TextBox 29"/>
            <p:cNvSpPr txBox="1"/>
            <p:nvPr/>
          </p:nvSpPr>
          <p:spPr>
            <a:xfrm>
              <a:off x="4847402" y="3189057"/>
              <a:ext cx="1114407" cy="203133"/>
            </a:xfrm>
            <a:prstGeom prst="rect">
              <a:avLst/>
            </a:prstGeom>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Gotham Bold" panose="02000803030000020004" pitchFamily="2" charset="0"/>
                  <a:ea typeface="MS PGothic" pitchFamily="34" charset="-128"/>
                  <a:cs typeface="Gotham Black"/>
                </a:rPr>
                <a:t>HEALTHCARE</a:t>
              </a:r>
            </a:p>
          </p:txBody>
        </p:sp>
        <p:sp>
          <p:nvSpPr>
            <p:cNvPr id="25" name="TextBox 24"/>
            <p:cNvSpPr txBox="1"/>
            <p:nvPr/>
          </p:nvSpPr>
          <p:spPr>
            <a:xfrm>
              <a:off x="4847402" y="3898917"/>
              <a:ext cx="1154483" cy="215444"/>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Gotham Bold" panose="02000803030000020004" pitchFamily="2" charset="0"/>
                  <a:ea typeface="MS PGothic" pitchFamily="34" charset="-128"/>
                  <a:cs typeface="Gotham Black"/>
                </a:rPr>
                <a:t>SOCIAL SERVICES</a:t>
              </a:r>
              <a:endParaRPr kumimoji="0" lang="en-US" sz="1000" b="0" i="0" u="none" strike="noStrike" kern="0" cap="none" spc="0" normalizeH="0" baseline="0" noProof="0" dirty="0">
                <a:ln>
                  <a:noFill/>
                </a:ln>
                <a:solidFill>
                  <a:prstClr val="black"/>
                </a:solidFill>
                <a:effectLst/>
                <a:uLnTx/>
                <a:uFillTx/>
                <a:latin typeface="Gotham Bold" panose="02000803030000020004" pitchFamily="2" charset="0"/>
                <a:ea typeface="MS PGothic" pitchFamily="34" charset="-128"/>
                <a:cs typeface="Gotham Black"/>
              </a:endParaRPr>
            </a:p>
          </p:txBody>
        </p:sp>
        <p:sp>
          <p:nvSpPr>
            <p:cNvPr id="38" name="TextBox 37"/>
            <p:cNvSpPr txBox="1"/>
            <p:nvPr/>
          </p:nvSpPr>
          <p:spPr>
            <a:xfrm>
              <a:off x="4847402" y="3537831"/>
              <a:ext cx="1290738" cy="215444"/>
            </a:xfrm>
            <a:prstGeom prst="rect">
              <a:avLst/>
            </a:prstGeom>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Gotham Bold" panose="02000803030000020004" pitchFamily="2" charset="0"/>
                  <a:ea typeface="MS PGothic" pitchFamily="34" charset="-128"/>
                  <a:cs typeface="Gotham Black"/>
                </a:rPr>
                <a:t>FAITH-BASED ORGS.</a:t>
              </a:r>
            </a:p>
          </p:txBody>
        </p:sp>
        <p:sp>
          <p:nvSpPr>
            <p:cNvPr id="42" name="TextBox 41"/>
            <p:cNvSpPr txBox="1"/>
            <p:nvPr/>
          </p:nvSpPr>
          <p:spPr>
            <a:xfrm>
              <a:off x="4847402" y="4255773"/>
              <a:ext cx="990627" cy="215444"/>
            </a:xfrm>
            <a:prstGeom prst="rect">
              <a:avLst/>
            </a:prstGeom>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black"/>
                  </a:solidFill>
                  <a:effectLst/>
                  <a:uLnTx/>
                  <a:uFillTx/>
                  <a:latin typeface="Gotham Bold" panose="02000803030000020004" pitchFamily="2" charset="0"/>
                  <a:ea typeface="MS PGothic" pitchFamily="34" charset="-128"/>
                  <a:cs typeface="Gotham Black"/>
                </a:rPr>
                <a:t>COUNSELORS</a:t>
              </a:r>
            </a:p>
          </p:txBody>
        </p:sp>
        <p:sp>
          <p:nvSpPr>
            <p:cNvPr id="46" name="TextBox 45"/>
            <p:cNvSpPr txBox="1"/>
            <p:nvPr/>
          </p:nvSpPr>
          <p:spPr>
            <a:xfrm>
              <a:off x="4468986" y="4711180"/>
              <a:ext cx="4455940" cy="276999"/>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Monitors </a:t>
              </a:r>
              <a:r>
                <a:rPr kumimoji="0" lang="en-US" sz="12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Referrals</a:t>
              </a:r>
              <a:r>
                <a:rPr kumimoji="0" lang="en-US"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&amp; </a:t>
              </a:r>
              <a:r>
                <a:rPr kumimoji="0" lang="en-US" sz="12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Outcomes</a:t>
              </a:r>
              <a:r>
                <a:rPr kumimoji="0" lang="en-US"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in </a:t>
              </a:r>
              <a:r>
                <a:rPr kumimoji="0" lang="en-US" sz="12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REAL-TIME</a:t>
              </a: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3586" y="2707476"/>
              <a:ext cx="2636161" cy="1956221"/>
            </a:xfrm>
            <a:prstGeom prst="roundRect">
              <a:avLst>
                <a:gd name="adj" fmla="val 0"/>
              </a:avLst>
            </a:prstGeom>
            <a:solidFill>
              <a:srgbClr val="FFFFFF">
                <a:shade val="85000"/>
              </a:srgbClr>
            </a:solidFill>
            <a:ln>
              <a:noFill/>
            </a:ln>
            <a:effectLst/>
          </p:spPr>
        </p:pic>
        <p:pic>
          <p:nvPicPr>
            <p:cNvPr id="49" name="Picture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7832" y="3179623"/>
              <a:ext cx="243273" cy="222569"/>
            </a:xfrm>
            <a:prstGeom prst="rect">
              <a:avLst/>
            </a:prstGeom>
          </p:spPr>
        </p:pic>
        <p:pic>
          <p:nvPicPr>
            <p:cNvPr id="50" name="Picture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59058" y="3896947"/>
              <a:ext cx="235106" cy="235106"/>
            </a:xfrm>
            <a:prstGeom prst="rect">
              <a:avLst/>
            </a:prstGeom>
          </p:spPr>
        </p:pic>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88827" y="3539170"/>
              <a:ext cx="189854" cy="222568"/>
            </a:xfrm>
            <a:prstGeom prst="rect">
              <a:avLst/>
            </a:prstGeom>
          </p:spPr>
        </p:pic>
        <p:pic>
          <p:nvPicPr>
            <p:cNvPr id="52" name="Picture 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53523" y="4223739"/>
              <a:ext cx="255701" cy="255701"/>
            </a:xfrm>
            <a:prstGeom prst="rect">
              <a:avLst/>
            </a:prstGeom>
          </p:spPr>
        </p:pic>
        <p:pic>
          <p:nvPicPr>
            <p:cNvPr id="53" name="Picture 5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57341" y="2832201"/>
              <a:ext cx="224255" cy="211276"/>
            </a:xfrm>
            <a:prstGeom prst="rect">
              <a:avLst/>
            </a:prstGeom>
          </p:spPr>
        </p:pic>
      </p:grpSp>
      <p:cxnSp>
        <p:nvCxnSpPr>
          <p:cNvPr id="10" name="Straight Connector 9"/>
          <p:cNvCxnSpPr>
            <a:cxnSpLocks/>
          </p:cNvCxnSpPr>
          <p:nvPr/>
        </p:nvCxnSpPr>
        <p:spPr bwMode="auto">
          <a:xfrm>
            <a:off x="3894008" y="3249434"/>
            <a:ext cx="95877" cy="0"/>
          </a:xfrm>
          <a:prstGeom prst="line">
            <a:avLst/>
          </a:prstGeom>
          <a:solidFill>
            <a:srgbClr val="000000"/>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43" name="Straight Connector 42"/>
          <p:cNvCxnSpPr>
            <a:cxnSpLocks/>
          </p:cNvCxnSpPr>
          <p:nvPr/>
        </p:nvCxnSpPr>
        <p:spPr bwMode="auto">
          <a:xfrm>
            <a:off x="4293621" y="3249434"/>
            <a:ext cx="95877" cy="0"/>
          </a:xfrm>
          <a:prstGeom prst="line">
            <a:avLst/>
          </a:prstGeom>
          <a:solidFill>
            <a:srgbClr val="000000"/>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sp>
        <p:nvSpPr>
          <p:cNvPr id="54" name="Rectangle 53"/>
          <p:cNvSpPr/>
          <p:nvPr/>
        </p:nvSpPr>
        <p:spPr>
          <a:xfrm>
            <a:off x="-6" y="6173818"/>
            <a:ext cx="9144005"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People and Helping Agencies gain </a:t>
            </a:r>
            <a:r>
              <a:rPr kumimoji="0" lang="en-US"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panose="020B0604030504040204" pitchFamily="34" charset="0"/>
                <a:ea typeface="Verdana" panose="020B0604030504040204" pitchFamily="34" charset="0"/>
                <a:cs typeface="Verdana" panose="020B0604030504040204" pitchFamily="34" charset="0"/>
              </a:rPr>
              <a:t>GREATER ACCESS </a:t>
            </a:r>
            <a:r>
              <a:rPr kumimoji="0" lang="en-US"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to knowledge and </a:t>
            </a:r>
            <a:br>
              <a:rPr kumimoji="0" lang="en-US"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br>
            <a:r>
              <a:rPr kumimoji="0" lang="en-US"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resources that support a healthier, more prosperous, and meaningful life</a:t>
            </a:r>
          </a:p>
        </p:txBody>
      </p:sp>
      <p:pic>
        <p:nvPicPr>
          <p:cNvPr id="18" name="Picture 17"/>
          <p:cNvPicPr>
            <a:picLocks noChangeAspect="1"/>
          </p:cNvPicPr>
          <p:nvPr/>
        </p:nvPicPr>
        <p:blipFill>
          <a:blip r:embed="rId11"/>
          <a:stretch>
            <a:fillRect/>
          </a:stretch>
        </p:blipFill>
        <p:spPr>
          <a:xfrm>
            <a:off x="4001792" y="3104710"/>
            <a:ext cx="289448" cy="289448"/>
          </a:xfrm>
          <a:prstGeom prst="rect">
            <a:avLst/>
          </a:prstGeom>
        </p:spPr>
      </p:pic>
      <p:sp>
        <p:nvSpPr>
          <p:cNvPr id="24" name="Rectangle 23"/>
          <p:cNvSpPr/>
          <p:nvPr/>
        </p:nvSpPr>
        <p:spPr>
          <a:xfrm>
            <a:off x="0" y="1016814"/>
            <a:ext cx="45719" cy="5002985"/>
          </a:xfrm>
          <a:prstGeom prst="rect">
            <a:avLst/>
          </a:prstGeom>
          <a:solidFill>
            <a:schemeClr val="tx1"/>
          </a:solidFill>
          <a:ln>
            <a:noFill/>
          </a:ln>
          <a:effectLst>
            <a:outerShdw blurRad="50800" dist="254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Rectangle 54"/>
          <p:cNvSpPr/>
          <p:nvPr/>
        </p:nvSpPr>
        <p:spPr>
          <a:xfrm>
            <a:off x="9099601" y="1016071"/>
            <a:ext cx="45719" cy="5002985"/>
          </a:xfrm>
          <a:prstGeom prst="rect">
            <a:avLst/>
          </a:prstGeom>
          <a:solidFill>
            <a:schemeClr val="tx1"/>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a:blip r:embed="rId12"/>
          <a:stretch>
            <a:fillRect/>
          </a:stretch>
        </p:blipFill>
        <p:spPr>
          <a:xfrm flipH="1">
            <a:off x="478931" y="167955"/>
            <a:ext cx="768683" cy="768683"/>
          </a:xfrm>
          <a:prstGeom prst="rect">
            <a:avLst/>
          </a:prstGeom>
        </p:spPr>
      </p:pic>
      <p:sp>
        <p:nvSpPr>
          <p:cNvPr id="7" name="TextBox 6"/>
          <p:cNvSpPr txBox="1"/>
          <p:nvPr/>
        </p:nvSpPr>
        <p:spPr>
          <a:xfrm>
            <a:off x="1456261" y="84221"/>
            <a:ext cx="4403004" cy="954107"/>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Gotham Book" panose="02000603040000020004" pitchFamily="2" charset="0"/>
                <a:ea typeface="MS PGothic" pitchFamily="34" charset="-128"/>
                <a:cs typeface="+mn-cs"/>
              </a:rPr>
              <a:t>Better Way to </a:t>
            </a:r>
            <a:r>
              <a:rPr kumimoji="0" lang="en-US" sz="2800" b="0" i="0" u="none" strike="noStrike" kern="1200" cap="none" spc="0" normalizeH="0" baseline="0" noProof="0" dirty="0">
                <a:ln>
                  <a:noFill/>
                </a:ln>
                <a:solidFill>
                  <a:srgbClr val="FFFF00"/>
                </a:solidFill>
                <a:effectLst/>
                <a:uLnTx/>
                <a:uFillTx/>
                <a:latin typeface="Gotham Bold" panose="02000803030000020004" pitchFamily="2" charset="0"/>
                <a:ea typeface="MS PGothic" pitchFamily="34" charset="-128"/>
                <a:cs typeface="+mn-cs"/>
              </a:rPr>
              <a:t>Find</a:t>
            </a:r>
            <a:r>
              <a:rPr kumimoji="0" lang="en-US" sz="2800" b="0" i="0" u="none" strike="noStrike" kern="1200" cap="none" spc="0" normalizeH="0" baseline="0" noProof="0" dirty="0">
                <a:ln>
                  <a:noFill/>
                </a:ln>
                <a:solidFill>
                  <a:srgbClr val="FFFF00"/>
                </a:solidFill>
                <a:effectLst/>
                <a:uLnTx/>
                <a:uFillTx/>
                <a:latin typeface="Gotham Book" panose="02000603040000020004" pitchFamily="2" charset="0"/>
                <a:ea typeface="MS PGothic" pitchFamily="34" charset="-128"/>
                <a:cs typeface="+mn-cs"/>
              </a:rPr>
              <a:t> and </a:t>
            </a:r>
            <a:r>
              <a:rPr kumimoji="0" lang="en-US" sz="2800" b="0" i="0" u="none" strike="noStrike" kern="1200" cap="none" spc="0" normalizeH="0" baseline="0" noProof="0" dirty="0">
                <a:ln>
                  <a:noFill/>
                </a:ln>
                <a:solidFill>
                  <a:srgbClr val="FFFF00"/>
                </a:solidFill>
                <a:effectLst/>
                <a:uLnTx/>
                <a:uFillTx/>
                <a:latin typeface="Gotham Bold" panose="02000803030000020004" pitchFamily="2" charset="0"/>
                <a:ea typeface="MS PGothic" pitchFamily="34" charset="-128"/>
                <a:cs typeface="+mn-cs"/>
              </a:rPr>
              <a:t>Coordinate Resources</a:t>
            </a:r>
          </a:p>
        </p:txBody>
      </p:sp>
      <p:sp>
        <p:nvSpPr>
          <p:cNvPr id="13" name="TextBox 12"/>
          <p:cNvSpPr txBox="1"/>
          <p:nvPr/>
        </p:nvSpPr>
        <p:spPr>
          <a:xfrm>
            <a:off x="7196031" y="44465"/>
            <a:ext cx="1581457" cy="1015663"/>
          </a:xfrm>
          <a:prstGeom prst="rect">
            <a:avLst/>
          </a:prstGeom>
          <a:noFill/>
        </p:spPr>
        <p:txBody>
          <a:bodyPr wrap="square" rtlCol="0">
            <a:spAutoFit/>
          </a:bodyPr>
          <a:lstStyle/>
          <a:p>
            <a:pPr marL="342900" marR="0" lvl="0" indent="-342900" algn="l" defTabSz="457200" rtl="0" eaLnBrk="1" fontAlgn="base" latinLnBrk="0" hangingPunct="1">
              <a:lnSpc>
                <a:spcPct val="100000"/>
              </a:lnSpc>
              <a:spcBef>
                <a:spcPct val="0"/>
              </a:spcBef>
              <a:spcAft>
                <a:spcPct val="0"/>
              </a:spcAft>
              <a:buClr>
                <a:prstClr val="white"/>
              </a:buClr>
              <a:buSzTx/>
              <a:buFont typeface="Wingdings" panose="05000000000000000000" pitchFamily="2" charset="2"/>
              <a:buChar char="ü"/>
              <a:tabLst/>
              <a:defRPr/>
            </a:pPr>
            <a:r>
              <a:rPr kumimoji="0" lang="en-US" sz="2000" b="0" i="1" u="none" strike="noStrike" kern="1200" cap="none" spc="0" normalizeH="0" baseline="0" noProof="0" dirty="0">
                <a:ln>
                  <a:noFill/>
                </a:ln>
                <a:solidFill>
                  <a:srgbClr val="FFFF00"/>
                </a:solidFill>
                <a:effectLst/>
                <a:uLnTx/>
                <a:uFillTx/>
                <a:latin typeface="Gotham Book" panose="02000603040000020004" pitchFamily="2" charset="0"/>
                <a:ea typeface="MS PGothic" pitchFamily="34" charset="-128"/>
                <a:cs typeface="+mn-cs"/>
              </a:rPr>
              <a:t>Faster</a:t>
            </a:r>
          </a:p>
          <a:p>
            <a:pPr marL="342900" marR="0" lvl="0" indent="-342900" algn="l" defTabSz="457200" rtl="0" eaLnBrk="1" fontAlgn="base" latinLnBrk="0" hangingPunct="1">
              <a:lnSpc>
                <a:spcPct val="100000"/>
              </a:lnSpc>
              <a:spcBef>
                <a:spcPct val="0"/>
              </a:spcBef>
              <a:spcAft>
                <a:spcPct val="0"/>
              </a:spcAft>
              <a:buClr>
                <a:prstClr val="white"/>
              </a:buClr>
              <a:buSzTx/>
              <a:buFont typeface="Wingdings" panose="05000000000000000000" pitchFamily="2" charset="2"/>
              <a:buChar char="ü"/>
              <a:tabLst/>
              <a:defRPr/>
            </a:pPr>
            <a:r>
              <a:rPr kumimoji="0" lang="en-US" sz="2000" b="0" i="1" u="none" strike="noStrike" kern="1200" cap="none" spc="0" normalizeH="0" baseline="0" noProof="0" dirty="0">
                <a:ln>
                  <a:noFill/>
                </a:ln>
                <a:solidFill>
                  <a:srgbClr val="FFFF00"/>
                </a:solidFill>
                <a:effectLst/>
                <a:uLnTx/>
                <a:uFillTx/>
                <a:latin typeface="Gotham Book" panose="02000603040000020004" pitchFamily="2" charset="0"/>
                <a:ea typeface="MS PGothic" pitchFamily="34" charset="-128"/>
                <a:cs typeface="+mn-cs"/>
              </a:rPr>
              <a:t>Easier</a:t>
            </a:r>
          </a:p>
          <a:p>
            <a:pPr marL="342900" marR="0" lvl="0" indent="-342900" algn="l" defTabSz="457200" rtl="0" eaLnBrk="1" fontAlgn="base" latinLnBrk="0" hangingPunct="1">
              <a:lnSpc>
                <a:spcPct val="100000"/>
              </a:lnSpc>
              <a:spcBef>
                <a:spcPct val="0"/>
              </a:spcBef>
              <a:spcAft>
                <a:spcPct val="0"/>
              </a:spcAft>
              <a:buClr>
                <a:prstClr val="white"/>
              </a:buClr>
              <a:buSzTx/>
              <a:buFont typeface="Wingdings" panose="05000000000000000000" pitchFamily="2" charset="2"/>
              <a:buChar char="ü"/>
              <a:tabLst/>
              <a:defRPr/>
            </a:pPr>
            <a:r>
              <a:rPr kumimoji="0" lang="en-US" sz="2000" b="0" i="1" u="none" strike="noStrike" kern="1200" cap="none" spc="0" normalizeH="0" baseline="0" noProof="0" dirty="0">
                <a:ln>
                  <a:noFill/>
                </a:ln>
                <a:solidFill>
                  <a:srgbClr val="FFFF00"/>
                </a:solidFill>
                <a:effectLst/>
                <a:uLnTx/>
                <a:uFillTx/>
                <a:latin typeface="Gotham Book" panose="02000603040000020004" pitchFamily="2" charset="0"/>
                <a:ea typeface="MS PGothic" pitchFamily="34" charset="-128"/>
                <a:cs typeface="+mn-cs"/>
              </a:rPr>
              <a:t>Broader</a:t>
            </a:r>
          </a:p>
        </p:txBody>
      </p:sp>
      <p:grpSp>
        <p:nvGrpSpPr>
          <p:cNvPr id="14" name="Group 13"/>
          <p:cNvGrpSpPr/>
          <p:nvPr/>
        </p:nvGrpSpPr>
        <p:grpSpPr>
          <a:xfrm>
            <a:off x="3272954" y="1967193"/>
            <a:ext cx="1224936" cy="1085214"/>
            <a:chOff x="3272954" y="1967193"/>
            <a:chExt cx="1224936" cy="1085214"/>
          </a:xfrm>
        </p:grpSpPr>
        <p:sp>
          <p:nvSpPr>
            <p:cNvPr id="4" name="TextBox 3"/>
            <p:cNvSpPr txBox="1"/>
            <p:nvPr/>
          </p:nvSpPr>
          <p:spPr>
            <a:xfrm>
              <a:off x="3272954" y="1967193"/>
              <a:ext cx="1224936" cy="52322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C00000"/>
                  </a:solidFill>
                  <a:effectLst/>
                  <a:uLnTx/>
                  <a:uFillTx/>
                  <a:latin typeface="Permanent Marker" panose="02000000000000000000" pitchFamily="2" charset="0"/>
                  <a:ea typeface="Permanent Marker" panose="02000000000000000000" pitchFamily="2" charset="0"/>
                  <a:cs typeface="+mn-cs"/>
                </a:rPr>
                <a:t>Constantly Updated</a:t>
              </a:r>
            </a:p>
          </p:txBody>
        </p:sp>
        <p:pic>
          <p:nvPicPr>
            <p:cNvPr id="11" name="Picture 10"/>
            <p:cNvPicPr>
              <a:picLocks noChangeAspect="1"/>
            </p:cNvPicPr>
            <p:nvPr/>
          </p:nvPicPr>
          <p:blipFill>
            <a:blip r:embed="rId13"/>
            <a:stretch>
              <a:fillRect/>
            </a:stretch>
          </p:blipFill>
          <p:spPr>
            <a:xfrm rot="4027901">
              <a:off x="3677520" y="2582146"/>
              <a:ext cx="612888" cy="327634"/>
            </a:xfrm>
            <a:prstGeom prst="rect">
              <a:avLst/>
            </a:prstGeom>
          </p:spPr>
        </p:pic>
      </p:grpSp>
      <p:sp>
        <p:nvSpPr>
          <p:cNvPr id="15" name="Arrow: Right 14"/>
          <p:cNvSpPr/>
          <p:nvPr/>
        </p:nvSpPr>
        <p:spPr>
          <a:xfrm>
            <a:off x="6172201" y="251209"/>
            <a:ext cx="721595" cy="637338"/>
          </a:xfrm>
          <a:prstGeom prst="rightArrow">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358344"/>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4" name="TextBox 23"/>
          <p:cNvSpPr txBox="1"/>
          <p:nvPr/>
        </p:nvSpPr>
        <p:spPr>
          <a:xfrm>
            <a:off x="46115" y="5729573"/>
            <a:ext cx="3291214" cy="78483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EAD5"/>
                </a:solidFill>
                <a:effectLst/>
                <a:uLnTx/>
                <a:uFillTx/>
                <a:latin typeface="Gotham Book" panose="02000603040000020004" pitchFamily="2" charset="0"/>
                <a:ea typeface="MS PGothic" pitchFamily="34" charset="-128"/>
                <a:cs typeface="+mn-cs"/>
              </a:rPr>
              <a:t>Stronger Safety Net</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EAD5"/>
                </a:solidFill>
                <a:effectLst/>
                <a:uLnTx/>
                <a:uFillTx/>
                <a:latin typeface="Gotham Book" panose="02000603040000020004" pitchFamily="2" charset="0"/>
                <a:ea typeface="MS PGothic" pitchFamily="34" charset="-128"/>
                <a:cs typeface="+mn-cs"/>
              </a:rPr>
              <a:t>Responsive Service Delivery</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EAD5"/>
                </a:solidFill>
                <a:effectLst/>
                <a:uLnTx/>
                <a:uFillTx/>
                <a:latin typeface="Gotham Book" panose="02000603040000020004" pitchFamily="2" charset="0"/>
                <a:ea typeface="MS PGothic" pitchFamily="34" charset="-128"/>
                <a:cs typeface="+mn-cs"/>
              </a:rPr>
              <a:t>Continuum of Care</a:t>
            </a:r>
          </a:p>
        </p:txBody>
      </p:sp>
      <p:sp>
        <p:nvSpPr>
          <p:cNvPr id="29" name="TextBox 28"/>
          <p:cNvSpPr txBox="1"/>
          <p:nvPr/>
        </p:nvSpPr>
        <p:spPr>
          <a:xfrm>
            <a:off x="6031266" y="5729573"/>
            <a:ext cx="2907065" cy="78483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EAD5"/>
                </a:solidFill>
                <a:effectLst/>
                <a:uLnTx/>
                <a:uFillTx/>
                <a:latin typeface="Gotham Book" panose="02000603040000020004" pitchFamily="2" charset="0"/>
                <a:ea typeface="MS PGothic" pitchFamily="34" charset="-128"/>
                <a:cs typeface="+mn-cs"/>
              </a:rPr>
              <a:t>Improved Cooperation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EAD5"/>
                </a:solidFill>
                <a:effectLst/>
                <a:uLnTx/>
                <a:uFillTx/>
                <a:latin typeface="Gotham Book" panose="02000603040000020004" pitchFamily="2" charset="0"/>
                <a:ea typeface="MS PGothic" pitchFamily="34" charset="-128"/>
                <a:cs typeface="+mn-cs"/>
              </a:rPr>
              <a:t>Data-driven Collaboration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EAD5"/>
                </a:solidFill>
                <a:effectLst/>
                <a:uLnTx/>
                <a:uFillTx/>
                <a:latin typeface="Gotham Book" panose="02000603040000020004" pitchFamily="2" charset="0"/>
                <a:ea typeface="MS PGothic" pitchFamily="34" charset="-128"/>
                <a:cs typeface="+mn-cs"/>
              </a:rPr>
              <a:t>Collective Impact</a:t>
            </a:r>
          </a:p>
        </p:txBody>
      </p:sp>
      <p:sp>
        <p:nvSpPr>
          <p:cNvPr id="5" name="Rounded Rectangle 4"/>
          <p:cNvSpPr/>
          <p:nvPr/>
        </p:nvSpPr>
        <p:spPr bwMode="auto">
          <a:xfrm>
            <a:off x="248575" y="1612901"/>
            <a:ext cx="8646850" cy="3914774"/>
          </a:xfrm>
          <a:prstGeom prst="roundRect">
            <a:avLst/>
          </a:prstGeom>
          <a:solidFill>
            <a:srgbClr val="FFEAD5"/>
          </a:solidFill>
          <a:ln w="9525" cap="flat" cmpd="sng" algn="ctr">
            <a:noFill/>
            <a:prstDash val="solid"/>
            <a:round/>
            <a:headEnd type="none" w="med" len="med"/>
            <a:tailEnd type="none" w="med" len="med"/>
          </a:ln>
          <a:effectLst/>
          <a:scene3d>
            <a:camera prst="orthographicFront"/>
            <a:lightRig rig="threePt" dir="t"/>
          </a:scene3d>
          <a:sp3d>
            <a:bevelT w="152400" h="50800" prst="softRound"/>
          </a:sp3d>
          <a:ex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3399"/>
              </a:solidFill>
              <a:effectLst/>
              <a:uLnTx/>
              <a:uFillTx/>
              <a:latin typeface="Arial" charset="0"/>
              <a:ea typeface="MS PGothic" pitchFamily="34" charset="-128"/>
              <a:cs typeface="+mn-cs"/>
            </a:endParaRPr>
          </a:p>
        </p:txBody>
      </p:sp>
      <p:grpSp>
        <p:nvGrpSpPr>
          <p:cNvPr id="4" name="Group 3"/>
          <p:cNvGrpSpPr/>
          <p:nvPr/>
        </p:nvGrpSpPr>
        <p:grpSpPr>
          <a:xfrm>
            <a:off x="418633" y="1931736"/>
            <a:ext cx="2743200" cy="2783250"/>
            <a:chOff x="418633" y="3508702"/>
            <a:chExt cx="2743200" cy="278325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633" y="4463150"/>
              <a:ext cx="2743200" cy="1828802"/>
            </a:xfrm>
            <a:prstGeom prst="roundRect">
              <a:avLst>
                <a:gd name="adj" fmla="val 8594"/>
              </a:avLst>
            </a:prstGeom>
            <a:solidFill>
              <a:srgbClr val="FFFFFF">
                <a:shade val="85000"/>
              </a:srgbClr>
            </a:solidFill>
            <a:ln>
              <a:noFill/>
            </a:ln>
            <a:effectLst>
              <a:outerShdw blurRad="76200" dir="13500000" sy="23000" kx="1200000" algn="br" rotWithShape="0">
                <a:prstClr val="black">
                  <a:alpha val="20000"/>
                </a:prstClr>
              </a:outerShdw>
              <a:reflection blurRad="12700" stA="38000" endPos="28000" dist="5000" dir="5400000" sy="-100000" algn="bl" rotWithShape="0"/>
            </a:effectLst>
            <a:scene3d>
              <a:camera prst="perspectiveHeroicExtremeRightFacing"/>
              <a:lightRig rig="threePt" dir="t"/>
            </a:scene3d>
            <a:sp3d/>
          </p:spPr>
        </p:pic>
        <p:sp>
          <p:nvSpPr>
            <p:cNvPr id="14" name="TextBox 13"/>
            <p:cNvSpPr txBox="1"/>
            <p:nvPr/>
          </p:nvSpPr>
          <p:spPr>
            <a:xfrm>
              <a:off x="541382" y="3508702"/>
              <a:ext cx="2201818" cy="67710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Black" panose="02000603040000020004" pitchFamily="2" charset="0"/>
                  <a:ea typeface="MS PGothic" pitchFamily="34" charset="-128"/>
                  <a:cs typeface="+mn-cs"/>
                </a:rPr>
                <a:t>PEOPLE</a:t>
              </a:r>
              <a:r>
                <a:rPr kumimoji="0" lang="en-US" sz="2000" b="0" i="0" u="none" strike="noStrike" kern="1200" cap="none" spc="0" normalizeH="0" baseline="0" noProof="0" dirty="0">
                  <a:ln>
                    <a:noFill/>
                  </a:ln>
                  <a:solidFill>
                    <a:prstClr val="black"/>
                  </a:solidFill>
                  <a:effectLst/>
                  <a:uLnTx/>
                  <a:uFillTx/>
                  <a:latin typeface="Gotham Book" panose="02000603040000020004" pitchFamily="2" charset="0"/>
                  <a:ea typeface="MS PGothic" pitchFamily="34" charset="-128"/>
                  <a:cs typeface="+mn-cs"/>
                </a:rPr>
                <a:t> </a:t>
              </a:r>
              <a:br>
                <a:rPr kumimoji="0" lang="en-US" sz="1600" b="0" i="0" u="none" strike="noStrike" kern="1200" cap="none" spc="0" normalizeH="0" baseline="0" noProof="0" dirty="0">
                  <a:ln>
                    <a:noFill/>
                  </a:ln>
                  <a:solidFill>
                    <a:prstClr val="black"/>
                  </a:solidFill>
                  <a:effectLst/>
                  <a:uLnTx/>
                  <a:uFillTx/>
                  <a:latin typeface="Gotham Book" panose="02000603040000020004" pitchFamily="2" charset="0"/>
                  <a:ea typeface="MS PGothic" pitchFamily="34" charset="-128"/>
                  <a:cs typeface="+mn-cs"/>
                </a:rPr>
              </a:br>
              <a:r>
                <a:rPr kumimoji="0" lang="en-US" sz="1800" b="0" i="0" u="none" strike="noStrike" kern="1200" cap="none" spc="0" normalizeH="0" baseline="0" noProof="0" dirty="0">
                  <a:ln>
                    <a:noFill/>
                  </a:ln>
                  <a:solidFill>
                    <a:prstClr val="black"/>
                  </a:solidFill>
                  <a:effectLst/>
                  <a:uLnTx/>
                  <a:uFillTx/>
                  <a:latin typeface="Gotham Book" panose="02000603040000020004" pitchFamily="2" charset="0"/>
                  <a:ea typeface="MS PGothic" pitchFamily="34" charset="-128"/>
                  <a:cs typeface="+mn-cs"/>
                </a:rPr>
                <a:t>are better served</a:t>
              </a:r>
              <a:endParaRPr kumimoji="0" lang="en-US" sz="1600" b="0" i="0" u="none" strike="noStrike" kern="1200" cap="none" spc="0" normalizeH="0" baseline="0" noProof="0" dirty="0">
                <a:ln>
                  <a:noFill/>
                </a:ln>
                <a:solidFill>
                  <a:prstClr val="black"/>
                </a:solidFill>
                <a:effectLst/>
                <a:uLnTx/>
                <a:uFillTx/>
                <a:latin typeface="Gotham Book" panose="02000603040000020004" pitchFamily="2" charset="0"/>
                <a:ea typeface="MS PGothic" pitchFamily="34" charset="-128"/>
                <a:cs typeface="+mn-cs"/>
              </a:endParaRPr>
            </a:p>
          </p:txBody>
        </p:sp>
      </p:grpSp>
      <p:grpSp>
        <p:nvGrpSpPr>
          <p:cNvPr id="2" name="Group 1"/>
          <p:cNvGrpSpPr/>
          <p:nvPr/>
        </p:nvGrpSpPr>
        <p:grpSpPr>
          <a:xfrm>
            <a:off x="3087151" y="1931736"/>
            <a:ext cx="2885024" cy="2630438"/>
            <a:chOff x="3087151" y="3508702"/>
            <a:chExt cx="2885024" cy="2630438"/>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7329" y="4520899"/>
              <a:ext cx="2427360" cy="16182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p:cNvSpPr txBox="1"/>
            <p:nvPr/>
          </p:nvSpPr>
          <p:spPr>
            <a:xfrm>
              <a:off x="3087151" y="3508702"/>
              <a:ext cx="2885024" cy="677108"/>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Black" panose="02000603040000020004" pitchFamily="2" charset="0"/>
                  <a:ea typeface="MS PGothic" pitchFamily="34" charset="-128"/>
                  <a:cs typeface="+mn-cs"/>
                </a:rPr>
                <a:t>HELPING AGENCIES </a:t>
              </a:r>
              <a:br>
                <a:rPr kumimoji="0" lang="en-US" sz="1800" b="0" i="0" u="none" strike="noStrike" kern="1200" cap="none" spc="0" normalizeH="0" baseline="0" noProof="0" dirty="0">
                  <a:ln>
                    <a:noFill/>
                  </a:ln>
                  <a:solidFill>
                    <a:prstClr val="black"/>
                  </a:solidFill>
                  <a:effectLst/>
                  <a:uLnTx/>
                  <a:uFillTx/>
                  <a:latin typeface="Gotham Book" panose="02000603040000020004" pitchFamily="2" charset="0"/>
                  <a:ea typeface="MS PGothic" pitchFamily="34" charset="-128"/>
                  <a:cs typeface="+mn-cs"/>
                </a:rPr>
              </a:br>
              <a:r>
                <a:rPr kumimoji="0" lang="en-US" sz="1800" b="0" i="0" u="none" strike="noStrike" kern="1200" cap="none" spc="0" normalizeH="0" baseline="0" noProof="0" dirty="0">
                  <a:ln>
                    <a:noFill/>
                  </a:ln>
                  <a:solidFill>
                    <a:prstClr val="black"/>
                  </a:solidFill>
                  <a:effectLst/>
                  <a:uLnTx/>
                  <a:uFillTx/>
                  <a:latin typeface="Gotham Book" panose="02000603040000020004" pitchFamily="2" charset="0"/>
                  <a:ea typeface="MS PGothic" pitchFamily="34" charset="-128"/>
                  <a:cs typeface="+mn-cs"/>
                </a:rPr>
                <a:t>are better informed</a:t>
              </a:r>
            </a:p>
          </p:txBody>
        </p:sp>
      </p:grpSp>
      <p:grpSp>
        <p:nvGrpSpPr>
          <p:cNvPr id="3" name="Group 2"/>
          <p:cNvGrpSpPr/>
          <p:nvPr/>
        </p:nvGrpSpPr>
        <p:grpSpPr>
          <a:xfrm>
            <a:off x="5905501" y="1874586"/>
            <a:ext cx="2838449" cy="2840400"/>
            <a:chOff x="5905501" y="3451552"/>
            <a:chExt cx="2838449" cy="2840400"/>
          </a:xfrm>
        </p:grpSpPr>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t="13378"/>
            <a:stretch/>
          </p:blipFill>
          <p:spPr>
            <a:xfrm>
              <a:off x="5905501" y="4463149"/>
              <a:ext cx="2743200" cy="1828803"/>
            </a:xfrm>
            <a:prstGeom prst="roundRect">
              <a:avLst>
                <a:gd name="adj" fmla="val 8594"/>
              </a:avLst>
            </a:prstGeom>
            <a:solidFill>
              <a:srgbClr val="FFFFFF">
                <a:shade val="85000"/>
              </a:srgbClr>
            </a:solidFill>
            <a:ln>
              <a:solidFill>
                <a:schemeClr val="bg1">
                  <a:lumMod val="75000"/>
                  <a:alpha val="86000"/>
                </a:schemeClr>
              </a:solidFill>
            </a:ln>
            <a:effectLst>
              <a:outerShdw blurRad="76200" dir="18900000" sy="23000" kx="-1200000" algn="bl" rotWithShape="0">
                <a:prstClr val="black">
                  <a:alpha val="20000"/>
                </a:prstClr>
              </a:outerShdw>
              <a:reflection blurRad="12700" stA="38000" endPos="28000" dist="5000" dir="5400000" sy="-100000" algn="bl" rotWithShape="0"/>
            </a:effectLst>
            <a:scene3d>
              <a:camera prst="perspectiveHeroicExtremeLeftFacing"/>
              <a:lightRig rig="threePt" dir="t">
                <a:rot lat="0" lon="0" rev="5400000"/>
              </a:lightRig>
            </a:scene3d>
            <a:sp3d/>
          </p:spPr>
        </p:pic>
        <p:sp>
          <p:nvSpPr>
            <p:cNvPr id="16" name="TextBox 15"/>
            <p:cNvSpPr txBox="1"/>
            <p:nvPr/>
          </p:nvSpPr>
          <p:spPr>
            <a:xfrm>
              <a:off x="6132652" y="3451552"/>
              <a:ext cx="2611298" cy="738664"/>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otham Black" panose="02000603040000020004" pitchFamily="2" charset="0"/>
                  <a:ea typeface="MS PGothic" pitchFamily="34" charset="-128"/>
                  <a:cs typeface="+mn-cs"/>
                </a:rPr>
                <a:t>COMMUNITIES</a:t>
              </a:r>
              <a:r>
                <a:rPr kumimoji="0" lang="en-US" sz="2400" b="0" i="0" u="none" strike="noStrike" kern="1200" cap="none" spc="0" normalizeH="0" baseline="0" noProof="0" dirty="0">
                  <a:ln>
                    <a:noFill/>
                  </a:ln>
                  <a:solidFill>
                    <a:prstClr val="black"/>
                  </a:solidFill>
                  <a:effectLst/>
                  <a:uLnTx/>
                  <a:uFillTx/>
                  <a:latin typeface="Gotham Book" panose="02000603040000020004" pitchFamily="2" charset="0"/>
                  <a:ea typeface="MS PGothic" pitchFamily="34" charset="-128"/>
                  <a:cs typeface="+mn-cs"/>
                </a:rPr>
                <a:t> </a:t>
              </a:r>
              <a:br>
                <a:rPr kumimoji="0" lang="en-US" sz="1600" b="0" i="0" u="none" strike="noStrike" kern="1200" cap="none" spc="0" normalizeH="0" baseline="0" noProof="0" dirty="0">
                  <a:ln>
                    <a:noFill/>
                  </a:ln>
                  <a:solidFill>
                    <a:prstClr val="black"/>
                  </a:solidFill>
                  <a:effectLst/>
                  <a:uLnTx/>
                  <a:uFillTx/>
                  <a:latin typeface="Gotham Book" panose="02000603040000020004" pitchFamily="2" charset="0"/>
                  <a:ea typeface="MS PGothic" pitchFamily="34" charset="-128"/>
                  <a:cs typeface="+mn-cs"/>
                </a:rPr>
              </a:br>
              <a:r>
                <a:rPr kumimoji="0" lang="en-US" sz="1800" b="0" i="0" u="none" strike="noStrike" kern="1200" cap="none" spc="0" normalizeH="0" baseline="0" noProof="0" dirty="0">
                  <a:ln>
                    <a:noFill/>
                  </a:ln>
                  <a:solidFill>
                    <a:prstClr val="black"/>
                  </a:solidFill>
                  <a:effectLst/>
                  <a:uLnTx/>
                  <a:uFillTx/>
                  <a:latin typeface="Gotham Book" panose="02000603040000020004" pitchFamily="2" charset="0"/>
                  <a:ea typeface="MS PGothic" pitchFamily="34" charset="-128"/>
                  <a:cs typeface="+mn-cs"/>
                </a:rPr>
                <a:t>are better engaged</a:t>
              </a:r>
            </a:p>
          </p:txBody>
        </p:sp>
      </p:grpSp>
      <p:cxnSp>
        <p:nvCxnSpPr>
          <p:cNvPr id="26" name="Straight Connector 25"/>
          <p:cNvCxnSpPr/>
          <p:nvPr/>
        </p:nvCxnSpPr>
        <p:spPr>
          <a:xfrm>
            <a:off x="3035158" y="1879600"/>
            <a:ext cx="0" cy="346710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0931383" y="2947263"/>
            <a:ext cx="0" cy="3095625"/>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6024067" y="1879600"/>
            <a:ext cx="0" cy="346710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182988" y="5729573"/>
            <a:ext cx="2787246" cy="78483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EAD5"/>
                </a:solidFill>
                <a:effectLst/>
                <a:uLnTx/>
                <a:uFillTx/>
                <a:latin typeface="Gotham Book" panose="02000603040000020004" pitchFamily="2" charset="0"/>
                <a:ea typeface="MS PGothic" pitchFamily="34" charset="-128"/>
                <a:cs typeface="+mn-cs"/>
              </a:rPr>
              <a:t>Informed Decision-making</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EAD5"/>
                </a:solidFill>
                <a:effectLst/>
                <a:uLnTx/>
                <a:uFillTx/>
                <a:latin typeface="Gotham Book" panose="02000603040000020004" pitchFamily="2" charset="0"/>
                <a:ea typeface="MS PGothic" pitchFamily="34" charset="-128"/>
                <a:cs typeface="+mn-cs"/>
              </a:rPr>
              <a:t>Reduced Duplication</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FFEAD5"/>
                </a:solidFill>
                <a:effectLst/>
                <a:uLnTx/>
                <a:uFillTx/>
                <a:latin typeface="Gotham Book" panose="02000603040000020004" pitchFamily="2" charset="0"/>
                <a:ea typeface="MS PGothic" pitchFamily="34" charset="-128"/>
                <a:cs typeface="+mn-cs"/>
              </a:rPr>
              <a:t>Increased Funding</a:t>
            </a:r>
          </a:p>
        </p:txBody>
      </p:sp>
      <p:grpSp>
        <p:nvGrpSpPr>
          <p:cNvPr id="22" name="Group 21"/>
          <p:cNvGrpSpPr/>
          <p:nvPr/>
        </p:nvGrpSpPr>
        <p:grpSpPr>
          <a:xfrm>
            <a:off x="694553" y="350194"/>
            <a:ext cx="7735072" cy="823629"/>
            <a:chOff x="885053" y="350194"/>
            <a:chExt cx="7735072" cy="823629"/>
          </a:xfrm>
        </p:grpSpPr>
        <p:sp>
          <p:nvSpPr>
            <p:cNvPr id="23" name="TextBox 22"/>
            <p:cNvSpPr txBox="1"/>
            <p:nvPr/>
          </p:nvSpPr>
          <p:spPr>
            <a:xfrm>
              <a:off x="3727867" y="350194"/>
              <a:ext cx="4892258" cy="76944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4400" b="0" i="0" u="none" strike="noStrike" kern="1200" cap="small" spc="0" normalizeH="0" baseline="0" noProof="0" dirty="0">
                  <a:ln>
                    <a:noFill/>
                  </a:ln>
                  <a:solidFill>
                    <a:prstClr val="white">
                      <a:lumMod val="85000"/>
                    </a:prstClr>
                  </a:solidFill>
                  <a:effectLst/>
                  <a:uLnTx/>
                  <a:uFillTx/>
                  <a:latin typeface="Gotham Book" panose="02000603040000020004" pitchFamily="2" charset="0"/>
                  <a:ea typeface="MS PGothic" pitchFamily="34" charset="-128"/>
                  <a:cs typeface="+mn-cs"/>
                </a:rPr>
                <a:t>Amazing Results</a:t>
              </a:r>
            </a:p>
          </p:txBody>
        </p:sp>
        <p:cxnSp>
          <p:nvCxnSpPr>
            <p:cNvPr id="25" name="Straight Connector 24"/>
            <p:cNvCxnSpPr/>
            <p:nvPr/>
          </p:nvCxnSpPr>
          <p:spPr bwMode="auto">
            <a:xfrm>
              <a:off x="3467100" y="353155"/>
              <a:ext cx="0" cy="820668"/>
            </a:xfrm>
            <a:prstGeom prst="line">
              <a:avLst/>
            </a:prstGeom>
            <a:solidFill>
              <a:srgbClr val="000000"/>
            </a:solidFill>
            <a:ln w="3175"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p:spPr>
        </p:cxn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053" y="452028"/>
              <a:ext cx="2306593" cy="698385"/>
            </a:xfrm>
            <a:prstGeom prst="rect">
              <a:avLst/>
            </a:prstGeom>
          </p:spPr>
        </p:pic>
      </p:grpSp>
    </p:spTree>
    <p:extLst>
      <p:ext uri="{BB962C8B-B14F-4D97-AF65-F5344CB8AC3E}">
        <p14:creationId xmlns:p14="http://schemas.microsoft.com/office/powerpoint/2010/main" val="335181082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theme/theme1.xml><?xml version="1.0" encoding="utf-8"?>
<a:theme xmlns:a="http://schemas.openxmlformats.org/drawingml/2006/main" name="PPT Template for slides">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PPT Template for slides">
      <a:majorFont>
        <a:latin typeface="Tahoma"/>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3399"/>
            </a:solidFill>
            <a:effectLst/>
            <a:latin typeface="Arial" charset="0"/>
          </a:defRPr>
        </a:defPPr>
      </a:lstStyle>
    </a:spDef>
    <a:lnDef>
      <a:spPr bwMode="auto">
        <a:xfrm>
          <a:off x="0" y="0"/>
          <a:ext cx="1" cy="1"/>
        </a:xfrm>
        <a:custGeom>
          <a:avLst/>
          <a:gdLst/>
          <a:ahLst/>
          <a:cxnLst/>
          <a:rect l="0" t="0" r="0" b="0"/>
          <a:pathLst/>
        </a:custGeom>
        <a:solidFill>
          <a:srgbClr val="0000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3399"/>
            </a:solidFill>
            <a:effectLst/>
            <a:latin typeface="Arial" charset="0"/>
          </a:defRPr>
        </a:defPPr>
      </a:lstStyle>
    </a:lnDef>
    <a:txDef>
      <a:spPr>
        <a:noFill/>
      </a:spPr>
      <a:bodyPr wrap="square" rtlCol="0">
        <a:spAutoFit/>
      </a:bodyPr>
      <a:lstStyle>
        <a:defPPr algn="ctr">
          <a:defRPr dirty="0" smtClean="0">
            <a:latin typeface="Gotham Book" panose="02000603040000020004" pitchFamily="2" charset="0"/>
          </a:defRPr>
        </a:defPPr>
      </a:lstStyle>
    </a:txDef>
  </a:objectDefaults>
  <a:extraClrSchemeLst>
    <a:extraClrScheme>
      <a:clrScheme name="PPT Template for slide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PT Template for slide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PT Template for slide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PT Template for slide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PT Template for slid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PT Template for slid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PT Template for slid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PT Template for slides">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PPT Template for slides">
      <a:majorFont>
        <a:latin typeface="Tahoma"/>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3399"/>
            </a:solidFill>
            <a:effectLst/>
            <a:latin typeface="Arial" charset="0"/>
          </a:defRPr>
        </a:defPPr>
      </a:lstStyle>
    </a:spDef>
    <a:lnDef>
      <a:spPr bwMode="auto">
        <a:xfrm>
          <a:off x="0" y="0"/>
          <a:ext cx="1" cy="1"/>
        </a:xfrm>
        <a:custGeom>
          <a:avLst/>
          <a:gdLst/>
          <a:ahLst/>
          <a:cxnLst/>
          <a:rect l="0" t="0" r="0" b="0"/>
          <a:pathLst/>
        </a:custGeom>
        <a:solidFill>
          <a:srgbClr val="000000"/>
        </a:solidFill>
        <a:ln w="9525"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3399"/>
            </a:solidFill>
            <a:effectLst/>
            <a:latin typeface="Arial" charset="0"/>
          </a:defRPr>
        </a:defPPr>
      </a:lstStyle>
    </a:lnDef>
  </a:objectDefaults>
  <a:extraClrSchemeLst>
    <a:extraClrScheme>
      <a:clrScheme name="PPT Template for slide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PT Template for slide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PT Template for slide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PT Template for slide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PT Template for slid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PT Template for slid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PT Template for slid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11383</TotalTime>
  <Words>952</Words>
  <Application>Microsoft Office PowerPoint</Application>
  <PresentationFormat>On-screen Show (4:3)</PresentationFormat>
  <Paragraphs>221</Paragraphs>
  <Slides>10</Slides>
  <Notes>10</Notes>
  <HiddenSlides>0</HiddenSlides>
  <MMClips>3</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10</vt:i4>
      </vt:variant>
    </vt:vector>
  </HeadingPairs>
  <TitlesOfParts>
    <vt:vector size="28" baseType="lpstr">
      <vt:lpstr>Arial Narrow</vt:lpstr>
      <vt:lpstr>Calibri</vt:lpstr>
      <vt:lpstr>Gotham Black</vt:lpstr>
      <vt:lpstr>Gotham Book</vt:lpstr>
      <vt:lpstr>Gotham Bold</vt:lpstr>
      <vt:lpstr>MS PGothic</vt:lpstr>
      <vt:lpstr>Wingdings</vt:lpstr>
      <vt:lpstr>Gotham Light</vt:lpstr>
      <vt:lpstr>Verdana</vt:lpstr>
      <vt:lpstr>Permanent Marker</vt:lpstr>
      <vt:lpstr>Times New Roman</vt:lpstr>
      <vt:lpstr>Comic Sans MS</vt:lpstr>
      <vt:lpstr>Tahoma</vt:lpstr>
      <vt:lpstr>Arial</vt:lpstr>
      <vt:lpstr>Calibri Light</vt:lpstr>
      <vt:lpstr>PPT Template for slides</vt:lpstr>
      <vt:lpstr>Office Theme</vt:lpstr>
      <vt:lpstr>1_PPT Template for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Simon</dc:creator>
  <cp:lastModifiedBy>Mike Simon</cp:lastModifiedBy>
  <cp:revision>256</cp:revision>
  <dcterms:created xsi:type="dcterms:W3CDTF">2017-03-07T17:55:47Z</dcterms:created>
  <dcterms:modified xsi:type="dcterms:W3CDTF">2017-10-04T15:34:58Z</dcterms:modified>
</cp:coreProperties>
</file>