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6"/>
  </p:notesMasterIdLst>
  <p:sldIdLst>
    <p:sldId id="256" r:id="rId6"/>
    <p:sldId id="322" r:id="rId7"/>
    <p:sldId id="412" r:id="rId8"/>
    <p:sldId id="414" r:id="rId9"/>
    <p:sldId id="415" r:id="rId10"/>
    <p:sldId id="416" r:id="rId11"/>
    <p:sldId id="417" r:id="rId12"/>
    <p:sldId id="418" r:id="rId13"/>
    <p:sldId id="41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1020"/>
  </p:normalViewPr>
  <p:slideViewPr>
    <p:cSldViewPr snapToGrid="0" snapToObjects="1">
      <p:cViewPr varScale="1">
        <p:scale>
          <a:sx n="89" d="100"/>
          <a:sy n="89" d="100"/>
        </p:scale>
        <p:origin x="96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R&amp;D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4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R&amp;D Race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R&amp;D Race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Firms compete to find a disease cure through R&amp;D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firm has a different value of finding the cure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firm’s current spending in public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increase your investment at any time and as many times as you want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 in investment must be higher than the current highest level of investment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 with highest level of investment when time expires wins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FB211-543A-6BDB-D60B-DFED8AB3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firm’s value of finding the cure</a:t>
            </a:r>
          </a:p>
        </p:txBody>
      </p:sp>
      <p:sp>
        <p:nvSpPr>
          <p:cNvPr id="23" name="Oval 22"/>
          <p:cNvSpPr/>
          <p:nvPr/>
        </p:nvSpPr>
        <p:spPr>
          <a:xfrm>
            <a:off x="2886974" y="2527541"/>
            <a:ext cx="1518249" cy="1440611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84176" y="1501588"/>
            <a:ext cx="130960" cy="99144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A1931-559A-B3F2-0163-EE0FD87B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E08B0-C3F7-7B23-579E-D9E83391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Range of possible values of cure for other firms</a:t>
            </a:r>
          </a:p>
        </p:txBody>
      </p:sp>
      <p:sp>
        <p:nvSpPr>
          <p:cNvPr id="23" name="Oval 22"/>
          <p:cNvSpPr/>
          <p:nvPr/>
        </p:nvSpPr>
        <p:spPr>
          <a:xfrm>
            <a:off x="2679940" y="3821502"/>
            <a:ext cx="1095554" cy="81088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27718" y="1501588"/>
            <a:ext cx="156459" cy="2319914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F6B6-FC29-780C-1F5E-E2239D41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C1CEE-40BF-8F14-A501-DB9C292EE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Move slider to desired spending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25AA3-4D26-3766-D553-7164B451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88567" y="4987007"/>
            <a:ext cx="5495025" cy="97685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4176" y="1396169"/>
            <a:ext cx="909918" cy="3590838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D373-180A-178E-628A-DB27D8D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Slider changes </a:t>
            </a:r>
            <a:r>
              <a:rPr lang="en-US" sz="2800" b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spending </a:t>
            </a:r>
          </a:p>
        </p:txBody>
      </p:sp>
      <p:sp>
        <p:nvSpPr>
          <p:cNvPr id="13" name="Oval 12"/>
          <p:cNvSpPr/>
          <p:nvPr/>
        </p:nvSpPr>
        <p:spPr>
          <a:xfrm>
            <a:off x="4928649" y="4268040"/>
            <a:ext cx="2478572" cy="1140719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4177" y="1501589"/>
            <a:ext cx="2237371" cy="2766451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C390A-FC7C-18E0-14A2-E79F8638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77A75-CD43-BADA-B224-8E2B67FE2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</a:t>
            </a:r>
            <a:r>
              <a:rPr lang="en-US" sz="2800" b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Spend</a:t>
            </a:r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invest!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4177" y="1501589"/>
            <a:ext cx="4885681" cy="3717393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10A1-0CF7-6C0B-1ECA-DDAC34D8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F0172-8756-186B-2C37-9A914769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193232" y="5008389"/>
            <a:ext cx="1340716" cy="97685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Sorted list of current investments made</a:t>
            </a:r>
          </a:p>
        </p:txBody>
      </p:sp>
      <p:sp>
        <p:nvSpPr>
          <p:cNvPr id="13" name="Oval 12"/>
          <p:cNvSpPr/>
          <p:nvPr/>
        </p:nvSpPr>
        <p:spPr>
          <a:xfrm>
            <a:off x="7589144" y="2035834"/>
            <a:ext cx="2017059" cy="2082771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15871" y="1492624"/>
            <a:ext cx="3873272" cy="1259202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ADB4-C862-FCB5-011A-884E8D57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8AF5D-C2E9-78E9-FD34-2E2AFF49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332751"/>
            <a:ext cx="834813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944778"/>
            <a:ext cx="8382000" cy="0"/>
          </a:xfrm>
          <a:prstGeom prst="line">
            <a:avLst/>
          </a:prstGeom>
          <a:ln w="12700">
            <a:solidFill>
              <a:srgbClr val="EE2A49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End of Game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Highest spending firm when time runs out is the winner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the winner receives revenue 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= Winner’s Value of Cure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Winning Firm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= Revenue – Investment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All Other Firms</a:t>
            </a: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= $0 – Investment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34390" y="332751"/>
            <a:ext cx="3252611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Happy playing!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D8D4-0832-D2EB-0509-75256E7D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|3.3|5.2|5.4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3.4|4.5"/>
</p:tagLst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144</TotalTime>
  <Words>206</Words>
  <Application>Microsoft Macintosh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Lato Regular</vt:lpstr>
      <vt:lpstr>Arial</vt:lpstr>
      <vt:lpstr>Calibri</vt:lpstr>
      <vt:lpstr>Lato</vt:lpstr>
      <vt:lpstr>MobLab</vt:lpstr>
      <vt:lpstr>Moblab Pink</vt:lpstr>
      <vt:lpstr>MobLab Section</vt:lpstr>
      <vt:lpstr>MobLab Body</vt:lpstr>
      <vt:lpstr>MobLab Blank</vt:lpstr>
      <vt:lpstr>R&amp;D Race</vt:lpstr>
      <vt:lpstr>R&amp;D Race</vt:lpstr>
      <vt:lpstr>Game Screen</vt:lpstr>
      <vt:lpstr>Game Screen</vt:lpstr>
      <vt:lpstr>Game Screen</vt:lpstr>
      <vt:lpstr>Game Screen</vt:lpstr>
      <vt:lpstr>Game Screen</vt:lpstr>
      <vt:lpstr>Game Screen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&amp; D Race</dc:title>
  <dc:creator>Imhof, Nicole K</dc:creator>
  <cp:lastModifiedBy>Limberg, Philipp (Student)</cp:lastModifiedBy>
  <cp:revision>31</cp:revision>
  <dcterms:created xsi:type="dcterms:W3CDTF">2022-08-17T17:58:27Z</dcterms:created>
  <dcterms:modified xsi:type="dcterms:W3CDTF">2022-08-24T15:57:29Z</dcterms:modified>
</cp:coreProperties>
</file>