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14"/>
  </p:notesMasterIdLst>
  <p:sldIdLst>
    <p:sldId id="256" r:id="rId6"/>
    <p:sldId id="322" r:id="rId7"/>
    <p:sldId id="412" r:id="rId8"/>
    <p:sldId id="414" r:id="rId9"/>
    <p:sldId id="415" r:id="rId10"/>
    <p:sldId id="417" r:id="rId11"/>
    <p:sldId id="41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1224"/>
  </p:normalViewPr>
  <p:slideViewPr>
    <p:cSldViewPr snapToGrid="0" snapToObjects="1">
      <p:cViewPr varScale="1">
        <p:scale>
          <a:sx n="89" d="100"/>
          <a:sy n="89" d="100"/>
        </p:scale>
        <p:origin x="96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9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2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75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4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R&amp;D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www.moblab.com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90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14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R&amp;D Race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EE9922E3-A1D7-F32D-D2C6-FC9DEB14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R&amp;D Race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04999" y="1014544"/>
            <a:ext cx="8382000" cy="5254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Firms compete to find a disease cure through R&amp;D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 firm has a different value of finding the cure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 firm chooses its investment spending without knowing how much other firms spend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Firm that invested the most wins</a:t>
            </a:r>
          </a:p>
          <a:p>
            <a:pPr lvl="1" algn="l"/>
            <a:endParaRPr lang="en-US" sz="2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8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5" y="1532653"/>
            <a:ext cx="7128570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firm’s value of finding the cure</a:t>
            </a:r>
          </a:p>
        </p:txBody>
      </p:sp>
      <p:sp>
        <p:nvSpPr>
          <p:cNvPr id="23" name="Oval 22"/>
          <p:cNvSpPr/>
          <p:nvPr/>
        </p:nvSpPr>
        <p:spPr>
          <a:xfrm>
            <a:off x="2886974" y="2527541"/>
            <a:ext cx="1518249" cy="1440611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384176" y="1501588"/>
            <a:ext cx="130960" cy="991446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6741AD0-F6CD-C67E-690D-213916F2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ECC-A73F-93D2-F25F-DBEC38AC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14" y="5879812"/>
            <a:ext cx="7128571" cy="3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5" y="1532653"/>
            <a:ext cx="7128570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Range of possible values of cure for other firms</a:t>
            </a:r>
          </a:p>
        </p:txBody>
      </p:sp>
      <p:sp>
        <p:nvSpPr>
          <p:cNvPr id="23" name="Oval 22"/>
          <p:cNvSpPr/>
          <p:nvPr/>
        </p:nvSpPr>
        <p:spPr>
          <a:xfrm>
            <a:off x="2679940" y="3821502"/>
            <a:ext cx="1095554" cy="810884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27718" y="1501588"/>
            <a:ext cx="156459" cy="2319914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B67EDD9-6E44-130C-C491-51D91C70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0C4BF-86DC-F86E-D1F4-71EA3233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14" y="5879812"/>
            <a:ext cx="7128571" cy="3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5" y="1532653"/>
            <a:ext cx="7128570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Move slider to desired spending level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84176" y="1396169"/>
            <a:ext cx="909918" cy="3590838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FFB5FAA-0AC3-24F8-A368-6E45D9013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14" y="5879812"/>
            <a:ext cx="7128571" cy="38943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688567" y="4987007"/>
            <a:ext cx="5495025" cy="976854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919D0E9-CE8B-B56C-F7B0-536B9731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5" y="1532653"/>
            <a:ext cx="7128570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</a:t>
            </a:r>
            <a:r>
              <a:rPr lang="en-US" sz="2800" b="1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Spend</a:t>
            </a:r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invest!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84177" y="1501589"/>
            <a:ext cx="4885681" cy="3717393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6412845-FC49-59EF-C38E-B5FD3738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14" y="5879812"/>
            <a:ext cx="7128571" cy="38943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193232" y="5008389"/>
            <a:ext cx="1340716" cy="976854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C796F71-1F60-C548-754C-5FDAA908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04999" y="1014544"/>
            <a:ext cx="8382000" cy="5254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End of Game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Highest spending firm is the winner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 the winner receives revenue 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Revenue = Winner’s Value of Cure</a:t>
            </a:r>
          </a:p>
          <a:p>
            <a:pPr lvl="1" algn="l"/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for Winning Firm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= Revenue – Investment</a:t>
            </a:r>
          </a:p>
          <a:p>
            <a:pPr lvl="1" algn="l"/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for All Other Firms</a:t>
            </a:r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= $0 – Investment</a:t>
            </a:r>
          </a:p>
          <a:p>
            <a:pPr marL="914400" lvl="1" indent="-457200" algn="l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 algn="l"/>
            <a:endParaRPr lang="en-US" sz="2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34390" y="332751"/>
            <a:ext cx="3252611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i="1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Happy playing!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B0B6C6E-B205-0F05-AA0D-4717C7CF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7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8|4.2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6|4.9|3.8|3.5|2.3"/>
</p:tagLst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52</TotalTime>
  <Words>153</Words>
  <Application>Microsoft Macintosh PowerPoint</Application>
  <PresentationFormat>Widescreen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Lato Regular</vt:lpstr>
      <vt:lpstr>Arial</vt:lpstr>
      <vt:lpstr>Calibri</vt:lpstr>
      <vt:lpstr>Lato</vt:lpstr>
      <vt:lpstr>MobLab</vt:lpstr>
      <vt:lpstr>Moblab Pink</vt:lpstr>
      <vt:lpstr>MobLab Section</vt:lpstr>
      <vt:lpstr>MobLab Body</vt:lpstr>
      <vt:lpstr>MobLab Blank</vt:lpstr>
      <vt:lpstr>R&amp;D Race</vt:lpstr>
      <vt:lpstr>R&amp;D Race</vt:lpstr>
      <vt:lpstr>Game Screen</vt:lpstr>
      <vt:lpstr>Game Screen</vt:lpstr>
      <vt:lpstr>Game Screen</vt:lpstr>
      <vt:lpstr>Game Screen</vt:lpstr>
      <vt:lpstr>Payoffs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Race</dc:title>
  <dc:creator>Imhof, Nicole K</dc:creator>
  <cp:lastModifiedBy>Limberg, Philipp (Student)</cp:lastModifiedBy>
  <cp:revision>18</cp:revision>
  <dcterms:created xsi:type="dcterms:W3CDTF">2022-08-17T19:50:01Z</dcterms:created>
  <dcterms:modified xsi:type="dcterms:W3CDTF">2022-08-24T15:56:53Z</dcterms:modified>
</cp:coreProperties>
</file>