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5"/>
  </p:notesMasterIdLst>
  <p:sldIdLst>
    <p:sldId id="256" r:id="rId6"/>
    <p:sldId id="322" r:id="rId7"/>
    <p:sldId id="357" r:id="rId8"/>
    <p:sldId id="372" r:id="rId9"/>
    <p:sldId id="370" r:id="rId10"/>
    <p:sldId id="371" r:id="rId11"/>
    <p:sldId id="369" r:id="rId12"/>
    <p:sldId id="37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62" autoAdjust="0"/>
    <p:restoredTop sz="94756"/>
  </p:normalViewPr>
  <p:slideViewPr>
    <p:cSldViewPr snapToGrid="0" snapToObjects="1">
      <p:cViewPr varScale="1">
        <p:scale>
          <a:sx n="109" d="100"/>
          <a:sy n="109" d="100"/>
        </p:scale>
        <p:origin x="25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to withdraw or not?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2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Bank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To Withdraw, or Not to Withdraw?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9517" y="1086763"/>
            <a:ext cx="10179743" cy="502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+mj-lt"/>
                <a:cs typeface="Roboto Medium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Roboto Medium"/>
              </a:rPr>
              <a:t>Island bank </a:t>
            </a:r>
            <a:r>
              <a:rPr lang="en-US" sz="2600" dirty="0">
                <a:solidFill>
                  <a:srgbClr val="000000"/>
                </a:solidFill>
                <a:latin typeface="+mj-lt"/>
                <a:cs typeface="Roboto Medium"/>
              </a:rPr>
              <a:t>takes deposits and makes profitable loans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Roboto Medium"/>
              </a:rPr>
              <a:t>You and others made deposits:</a:t>
            </a:r>
            <a:r>
              <a:rPr lang="en-US" sz="2600" dirty="0">
                <a:solidFill>
                  <a:srgbClr val="000000"/>
                </a:solidFill>
                <a:latin typeface="+mj-lt"/>
                <a:cs typeface="Roboto Medium"/>
              </a:rPr>
              <a:t> each day, each chooses whether to withdraw deposit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Roboto Medium"/>
              </a:rPr>
              <a:t>Island bank fails</a:t>
            </a:r>
            <a:r>
              <a:rPr lang="en-US" sz="2600" dirty="0">
                <a:solidFill>
                  <a:srgbClr val="000000"/>
                </a:solidFill>
                <a:latin typeface="+mj-lt"/>
                <a:cs typeface="Roboto Medium"/>
              </a:rPr>
              <a:t> if too many withdraw</a:t>
            </a:r>
          </a:p>
          <a:p>
            <a:pPr algn="l"/>
            <a:r>
              <a:rPr lang="en-US" dirty="0">
                <a:solidFill>
                  <a:srgbClr val="ED2D49"/>
                </a:solidFill>
                <a:latin typeface="+mj-lt"/>
                <a:cs typeface="Roboto Medium"/>
              </a:rPr>
              <a:t>Payoffs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Roboto Medium"/>
              </a:rPr>
              <a:t>Bank does not fail? </a:t>
            </a:r>
            <a:r>
              <a:rPr lang="en-US" sz="2600" dirty="0">
                <a:solidFill>
                  <a:srgbClr val="000000"/>
                </a:solidFill>
                <a:latin typeface="+mj-lt"/>
                <a:cs typeface="Roboto Medium"/>
              </a:rPr>
              <a:t>High return to depositors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Roboto Medium"/>
              </a:rPr>
              <a:t>Withdraw and bank has not failed? </a:t>
            </a:r>
            <a:r>
              <a:rPr lang="en-US" sz="2600" dirty="0">
                <a:solidFill>
                  <a:srgbClr val="000000"/>
                </a:solidFill>
                <a:latin typeface="+mj-lt"/>
                <a:cs typeface="Roboto Medium"/>
              </a:rPr>
              <a:t>Get back deposit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Roboto Medium"/>
              </a:rPr>
              <a:t>Bank fails? </a:t>
            </a:r>
            <a:r>
              <a:rPr lang="en-US" sz="2600" dirty="0">
                <a:solidFill>
                  <a:srgbClr val="000000"/>
                </a:solidFill>
                <a:latin typeface="+mj-lt"/>
                <a:cs typeface="Roboto Medium"/>
              </a:rPr>
              <a:t>Those withdrawing get back some of deposit; those not withdrawing lose deposit</a:t>
            </a:r>
          </a:p>
          <a:p>
            <a:pPr marL="914400" lvl="1" indent="-457200" algn="l"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Roboto Medium"/>
            </a:endParaRPr>
          </a:p>
          <a:p>
            <a:pPr lvl="1" algn="l"/>
            <a:endParaRPr lang="en-US" sz="2600" dirty="0">
              <a:solidFill>
                <a:srgbClr val="000000"/>
              </a:solidFill>
              <a:latin typeface="+mj-lt"/>
              <a:cs typeface="Roboto Medium"/>
            </a:endParaRP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EEC284D-77AB-F24D-9B45-61E0D5D0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Screen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+mj-lt"/>
                <a:cs typeface="Roboto Medium"/>
              </a:rPr>
              <a:t>Initial investment (deposit)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95" y="1609970"/>
            <a:ext cx="7012120" cy="46540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76223" y="1792112"/>
            <a:ext cx="1735666" cy="677333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28444" y="1580446"/>
            <a:ext cx="578556" cy="253999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2EB27F20-CE83-4F40-8433-6954468C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(Maximum) Number of decision 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95" y="1609970"/>
            <a:ext cx="7012120" cy="46540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32668" y="2356556"/>
            <a:ext cx="1679222" cy="338668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57222" y="1594556"/>
            <a:ext cx="381000" cy="663222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965298EA-F1F6-A74A-9C16-CA3BE615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Screen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06EBA769-9F74-004D-9037-1B632C33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Bank will not fail if withdrawals &lt; maximum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95" y="1609970"/>
            <a:ext cx="7012120" cy="46540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62111" y="2596446"/>
            <a:ext cx="2441222" cy="366889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57222" y="1594556"/>
            <a:ext cx="635000" cy="917222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BF8B3C6-26FE-8C4E-BC86-67102655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Screen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D3519BB8-45B3-0C49-8C2F-D15CBC0E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latin typeface="+mj-lt"/>
                <a:cs typeface="Roboto Medium"/>
              </a:rPr>
              <a:t>If bank does not fail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95" y="1609970"/>
            <a:ext cx="7012120" cy="46540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59111" y="3090335"/>
            <a:ext cx="1862666" cy="366889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57223" y="1594556"/>
            <a:ext cx="1735667" cy="1354666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32A9A4C0-B801-134B-BCCD-A3DE92C1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Screen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2B74AA1B-42EA-8B45-810B-09616340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Currently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95" y="1609970"/>
            <a:ext cx="7012120" cy="46540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56223" y="1834445"/>
            <a:ext cx="1284111" cy="56444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57222" y="1594556"/>
            <a:ext cx="4572000" cy="536222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852333" y="3609622"/>
            <a:ext cx="1594556" cy="56444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43111" y="1580444"/>
            <a:ext cx="860778" cy="1947334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8E94E03-9141-984E-BF84-3BDFA739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Screen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20E468F2-5FA2-4447-AB51-EF8CB2AE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2101240" y="1030112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ED2D49"/>
                </a:solidFill>
                <a:cs typeface="Roboto Medium"/>
              </a:rPr>
              <a:t>Your choice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95" y="1609970"/>
            <a:ext cx="7012120" cy="465406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57222" y="1594557"/>
            <a:ext cx="1933222" cy="3273777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850445" y="4921956"/>
            <a:ext cx="1594556" cy="56444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43112" y="1580445"/>
            <a:ext cx="211667" cy="3231445"/>
          </a:xfrm>
          <a:prstGeom prst="straightConnector1">
            <a:avLst/>
          </a:prstGeom>
          <a:ln w="31750">
            <a:solidFill>
              <a:srgbClr val="ED2D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79623" y="4947356"/>
            <a:ext cx="1594556" cy="564444"/>
          </a:xfrm>
          <a:prstGeom prst="ellipse">
            <a:avLst/>
          </a:prstGeom>
          <a:noFill/>
          <a:ln w="31750" cmpd="sng">
            <a:solidFill>
              <a:srgbClr val="ED2D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65335" y="197555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ED2D49"/>
                </a:solidFill>
              </a:rPr>
              <a:t>Happy Playing!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1580F3A-D835-3F4D-B0F2-D9BC1C5E1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+mj-lt"/>
                <a:cs typeface="Roboto Bold"/>
              </a:rPr>
              <a:t>Your Screen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CD578BDB-477C-AB42-B22F-1CF4191B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8</TotalTime>
  <Words>138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Lato</vt:lpstr>
      <vt:lpstr>Lato Regular</vt:lpstr>
      <vt:lpstr>MobLab</vt:lpstr>
      <vt:lpstr>Moblab Pink</vt:lpstr>
      <vt:lpstr>MobLab Section</vt:lpstr>
      <vt:lpstr>MobLab Body</vt:lpstr>
      <vt:lpstr>MobLab Blank</vt:lpstr>
      <vt:lpstr>Bank Run</vt:lpstr>
      <vt:lpstr>To Withdraw, or Not to Withdraw?</vt:lpstr>
      <vt:lpstr>Your Screen</vt:lpstr>
      <vt:lpstr>Your Screen</vt:lpstr>
      <vt:lpstr>Your Screen</vt:lpstr>
      <vt:lpstr>Your Screen</vt:lpstr>
      <vt:lpstr>Your Screen</vt:lpstr>
      <vt:lpstr>Your Screen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Imhof, Nicole K</dc:creator>
  <cp:lastModifiedBy>Imhof, Nicole K</cp:lastModifiedBy>
  <cp:revision>3</cp:revision>
  <dcterms:created xsi:type="dcterms:W3CDTF">2022-03-09T19:35:41Z</dcterms:created>
  <dcterms:modified xsi:type="dcterms:W3CDTF">2022-06-10T18:26:46Z</dcterms:modified>
</cp:coreProperties>
</file>