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22" r:id="rId2"/>
    <p:sldId id="369" r:id="rId3"/>
    <p:sldId id="371" r:id="rId4"/>
    <p:sldId id="372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D49"/>
    <a:srgbClr val="000000"/>
    <a:srgbClr val="062394"/>
    <a:srgbClr val="2EC9B4"/>
    <a:srgbClr val="051F82"/>
    <a:srgbClr val="4F17FF"/>
    <a:srgbClr val="9F0B28"/>
    <a:srgbClr val="E5013C"/>
    <a:srgbClr val="E9003C"/>
    <a:srgbClr val="F5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2" autoAdjust="0"/>
    <p:restoredTop sz="90365" autoAdjust="0"/>
  </p:normalViewPr>
  <p:slideViewPr>
    <p:cSldViewPr snapToGrid="0">
      <p:cViewPr>
        <p:scale>
          <a:sx n="90" d="100"/>
          <a:sy n="90" d="100"/>
        </p:scale>
        <p:origin x="-2136" y="-1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booby trap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booby trap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booby trap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86762"/>
            <a:ext cx="7964715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overview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one </a:t>
            </a: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bomb 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randomly </a:t>
            </a: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placed in 1 of 100 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boxes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How many boxes will you open?</a:t>
            </a:r>
            <a:r>
              <a:rPr lang="en-US" sz="2200" dirty="0" smtClean="0">
                <a:solidFill>
                  <a:srgbClr val="FFFFFF"/>
                </a:solidFill>
                <a:latin typeface="Roboto Medium"/>
                <a:cs typeface="Roboto Medium"/>
              </a:rPr>
              <a:t> both players earn $0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8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booby trap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use slider to choose number to open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21" y="1560647"/>
            <a:ext cx="6993527" cy="466235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1199445" cy="2921000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41778" y="4586111"/>
            <a:ext cx="4148666" cy="1072444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6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booby trap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then press Select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21" y="1560647"/>
            <a:ext cx="6993527" cy="466235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3880556" cy="3189112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517444" y="4840111"/>
            <a:ext cx="2398890" cy="1072444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4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booby trap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booby trap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86762"/>
            <a:ext cx="7964715" cy="17919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overview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one </a:t>
            </a: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bomb 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randomly </a:t>
            </a: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placed in 1 of 100 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boxes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How many boxes will you open?</a:t>
            </a:r>
            <a:r>
              <a:rPr lang="en-US" sz="2200" dirty="0" smtClean="0">
                <a:solidFill>
                  <a:srgbClr val="FFFFFF"/>
                </a:solidFill>
                <a:latin typeface="Roboto Medium"/>
                <a:cs typeface="Roboto Medium"/>
              </a:rPr>
              <a:t>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74418" y="2932495"/>
            <a:ext cx="7964715" cy="17919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payoffs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open a box with a bomb? payoff = 0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otherwise, payoff = number boxes opened</a:t>
            </a:r>
            <a:endParaRPr lang="en-US" sz="2200" dirty="0" smtClean="0">
              <a:solidFill>
                <a:srgbClr val="FFFFFF"/>
              </a:solidFill>
              <a:latin typeface="Roboto Medium"/>
              <a:cs typeface="Roboto Medium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22221" y="5545666"/>
            <a:ext cx="3442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ED2D49"/>
                </a:solidFill>
                <a:latin typeface="Roboto Medium"/>
                <a:cs typeface="Roboto Medium"/>
              </a:rPr>
              <a:t>happy playing!</a:t>
            </a:r>
            <a:endParaRPr lang="en-US" sz="3600" b="1" dirty="0">
              <a:solidFill>
                <a:srgbClr val="ED2D49"/>
              </a:solidFill>
              <a:latin typeface="Roboto Medium"/>
              <a:cs typeface="Roboto Medium"/>
            </a:endParaRPr>
          </a:p>
        </p:txBody>
      </p:sp>
    </p:spTree>
    <p:extLst>
      <p:ext uri="{BB962C8B-B14F-4D97-AF65-F5344CB8AC3E}">
        <p14:creationId xmlns:p14="http://schemas.microsoft.com/office/powerpoint/2010/main" val="152812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25286</TotalTime>
  <Words>111</Words>
  <Application>Microsoft Macintosh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booby trap</vt:lpstr>
      <vt:lpstr>game screen</vt:lpstr>
      <vt:lpstr>game screen</vt:lpstr>
      <vt:lpstr>booby trap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vivian.chan</dc:creator>
  <cp:lastModifiedBy>Robert Gazzale</cp:lastModifiedBy>
  <cp:revision>751</cp:revision>
  <dcterms:created xsi:type="dcterms:W3CDTF">2014-05-08T16:14:10Z</dcterms:created>
  <dcterms:modified xsi:type="dcterms:W3CDTF">2016-07-18T18:43:29Z</dcterms:modified>
</cp:coreProperties>
</file>