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5"/>
  </p:notesMasterIdLst>
  <p:sldIdLst>
    <p:sldId id="256" r:id="rId6"/>
    <p:sldId id="430" r:id="rId7"/>
    <p:sldId id="357" r:id="rId8"/>
    <p:sldId id="364" r:id="rId9"/>
    <p:sldId id="365" r:id="rId10"/>
    <p:sldId id="366" r:id="rId11"/>
    <p:sldId id="367" r:id="rId12"/>
    <p:sldId id="3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2" autoAdjust="0"/>
    <p:restoredTop sz="94756"/>
  </p:normalViewPr>
  <p:slideViewPr>
    <p:cSldViewPr snapToGrid="0" snapToObjects="1">
      <p:cViewPr varScale="1">
        <p:scale>
          <a:sx n="104" d="100"/>
          <a:sy n="104" d="100"/>
        </p:scale>
        <p:origin x="224" y="3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9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Truck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1BAE-867A-114A-9F3A-F677ED42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MobLab™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ADA44F-49EA-5949-AE7D-B6162352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Food Truck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A2F5E-4741-FA45-BB76-1054279BF248}"/>
              </a:ext>
            </a:extLst>
          </p:cNvPr>
          <p:cNvSpPr txBox="1">
            <a:spLocks/>
          </p:cNvSpPr>
          <p:nvPr/>
        </p:nvSpPr>
        <p:spPr>
          <a:xfrm>
            <a:off x="1299517" y="1088055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Each morning, you split 30 minutes between preparing burgers and preparing fries for a later sale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sell one item: </a:t>
            </a: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Combos</a:t>
            </a: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 consisting of one burger and one order of fries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Earnings are equal to the number of </a:t>
            </a: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Combos</a:t>
            </a: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 you bring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Lato"/>
                <a:cs typeface="Lato"/>
              </a:rPr>
              <a:t>Whichever is smaller (number of burgers you bring or number of fries you bring) is the number of combos</a:t>
            </a:r>
          </a:p>
        </p:txBody>
      </p:sp>
    </p:spTree>
    <p:extLst>
      <p:ext uri="{BB962C8B-B14F-4D97-AF65-F5344CB8AC3E}">
        <p14:creationId xmlns:p14="http://schemas.microsoft.com/office/powerpoint/2010/main" val="42670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715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Screen</a:t>
            </a:r>
          </a:p>
        </p:txBody>
      </p:sp>
      <p:pic>
        <p:nvPicPr>
          <p:cNvPr id="6" name="Picture 5" descr="Screen Shot 2017-09-11 at 8.10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95" y="1656322"/>
            <a:ext cx="7012120" cy="456135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58911" y="2048933"/>
            <a:ext cx="6694311" cy="43462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543" y="1441274"/>
            <a:ext cx="2270124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Per minute productivity</a:t>
            </a:r>
          </a:p>
        </p:txBody>
      </p:sp>
      <p:cxnSp>
        <p:nvCxnSpPr>
          <p:cNvPr id="15" name="Straight Connector 14"/>
          <p:cNvCxnSpPr>
            <a:stCxn id="14" idx="3"/>
            <a:endCxn id="12" idx="0"/>
          </p:cNvCxnSpPr>
          <p:nvPr/>
        </p:nvCxnSpPr>
        <p:spPr>
          <a:xfrm>
            <a:off x="4529668" y="1656718"/>
            <a:ext cx="1676399" cy="392215"/>
          </a:xfrm>
          <a:prstGeom prst="bentConnector2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8D862F-72D9-364F-BE78-7598635D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4151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11 at 8.10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95" y="1656322"/>
            <a:ext cx="7012120" cy="45613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22134" y="2695223"/>
            <a:ext cx="2333977" cy="214488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099" y="1318164"/>
            <a:ext cx="2100791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Proposed time allocation</a:t>
            </a:r>
          </a:p>
        </p:txBody>
      </p:sp>
      <p:cxnSp>
        <p:nvCxnSpPr>
          <p:cNvPr id="14" name="Straight Connector 13"/>
          <p:cNvCxnSpPr>
            <a:stCxn id="12" idx="2"/>
            <a:endCxn id="10" idx="0"/>
          </p:cNvCxnSpPr>
          <p:nvPr/>
        </p:nvCxnSpPr>
        <p:spPr>
          <a:xfrm flipH="1">
            <a:off x="4689122" y="1995272"/>
            <a:ext cx="723372" cy="69995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BD017FB-A8C7-C646-9D63-9CE58AEE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15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Screen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5565D8D-C7C2-2C45-B8BE-153F4A9B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0840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11 at 8.10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95" y="1656322"/>
            <a:ext cx="7012120" cy="456135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99557" y="2737557"/>
            <a:ext cx="2016477" cy="2257776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  <a:prstDash val="sysDash"/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3432" y="1370720"/>
            <a:ext cx="3116791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Result of proposed time allocation</a:t>
            </a:r>
          </a:p>
        </p:txBody>
      </p:sp>
      <p:cxnSp>
        <p:nvCxnSpPr>
          <p:cNvPr id="16" name="Straight Connector 15"/>
          <p:cNvCxnSpPr>
            <a:cxnSpLocks/>
            <a:stCxn id="14" idx="2"/>
          </p:cNvCxnSpPr>
          <p:nvPr/>
        </p:nvCxnSpPr>
        <p:spPr>
          <a:xfrm>
            <a:off x="4311828" y="1801606"/>
            <a:ext cx="2587061" cy="108656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406446" y="2765778"/>
            <a:ext cx="2483555" cy="2286000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5" name="Straight Connector 24"/>
          <p:cNvCxnSpPr>
            <a:cxnSpLocks/>
            <a:stCxn id="12" idx="3"/>
          </p:cNvCxnSpPr>
          <p:nvPr/>
        </p:nvCxnSpPr>
        <p:spPr>
          <a:xfrm>
            <a:off x="5516033" y="3866445"/>
            <a:ext cx="791840" cy="0"/>
          </a:xfrm>
          <a:prstGeom prst="line">
            <a:avLst/>
          </a:prstGeom>
          <a:ln w="38100" cap="rnd" cmpd="sng">
            <a:solidFill>
              <a:srgbClr val="EE2A49"/>
            </a:solidFill>
            <a:tailEnd type="triangle" w="lg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757521E-2155-C640-A72E-ACF37128C578}"/>
              </a:ext>
            </a:extLst>
          </p:cNvPr>
          <p:cNvSpPr txBox="1">
            <a:spLocks/>
          </p:cNvSpPr>
          <p:nvPr/>
        </p:nvSpPr>
        <p:spPr>
          <a:xfrm>
            <a:off x="1524000" y="317155"/>
            <a:ext cx="10179743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/>
              <a:t>Your Screen</a:t>
            </a:r>
            <a:endParaRPr lang="en-US" sz="36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ECF1BFC-B971-354F-964E-C338E17E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9350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11 at 9.20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63" y="1656323"/>
            <a:ext cx="7004385" cy="45613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49133" y="3248377"/>
            <a:ext cx="1981200" cy="70273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7210" y="1364387"/>
            <a:ext cx="1544813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Increase burger time (decreases fries time)</a:t>
            </a:r>
          </a:p>
        </p:txBody>
      </p:sp>
      <p:cxnSp>
        <p:nvCxnSpPr>
          <p:cNvPr id="12" name="Straight Connector 11"/>
          <p:cNvCxnSpPr>
            <a:stCxn id="11" idx="2"/>
            <a:endCxn id="10" idx="0"/>
          </p:cNvCxnSpPr>
          <p:nvPr/>
        </p:nvCxnSpPr>
        <p:spPr>
          <a:xfrm>
            <a:off x="2989617" y="2287718"/>
            <a:ext cx="1650117" cy="960659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64466" y="4052711"/>
            <a:ext cx="1993900" cy="70273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  <a:prstDash val="sysDash"/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32B73A-DFE8-F54F-86C7-C4D4A20D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15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Screen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13BD3C5-F33D-F641-86EA-543D4FAB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2927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11 at 9.20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1694377"/>
            <a:ext cx="6973478" cy="455631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64467" y="4095044"/>
            <a:ext cx="1993900" cy="674512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6655" y="1572164"/>
            <a:ext cx="2580568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Increase fries time (decrease burger time)</a:t>
            </a:r>
          </a:p>
        </p:txBody>
      </p:sp>
      <p:cxnSp>
        <p:nvCxnSpPr>
          <p:cNvPr id="12" name="Straight Connector 11"/>
          <p:cNvCxnSpPr>
            <a:stCxn id="11" idx="2"/>
            <a:endCxn id="10" idx="0"/>
          </p:cNvCxnSpPr>
          <p:nvPr/>
        </p:nvCxnSpPr>
        <p:spPr>
          <a:xfrm>
            <a:off x="3436939" y="2249272"/>
            <a:ext cx="1124478" cy="1845772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C6890BE-1BC6-4748-887A-B0421159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15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Screen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4E8D4B4-2FEE-E842-A397-CC009EB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5866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11 at 9.20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1658843"/>
            <a:ext cx="6973478" cy="4556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28001" y="437445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ED2D49"/>
                </a:solidFill>
                <a:latin typeface="Lato"/>
              </a:rPr>
              <a:t>Happy Playing!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1322" y="1459275"/>
            <a:ext cx="1544813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Finalize time allocation</a:t>
            </a:r>
          </a:p>
        </p:txBody>
      </p:sp>
      <p:cxnSp>
        <p:nvCxnSpPr>
          <p:cNvPr id="14" name="Straight Connector 13"/>
          <p:cNvCxnSpPr>
            <a:cxnSpLocks/>
            <a:stCxn id="12" idx="2"/>
          </p:cNvCxnSpPr>
          <p:nvPr/>
        </p:nvCxnSpPr>
        <p:spPr>
          <a:xfrm flipH="1">
            <a:off x="6014862" y="2136384"/>
            <a:ext cx="2068867" cy="2788395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E13FDEC-0A78-BD4A-A8FC-F9B26A4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15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Screen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8F002EE-C627-C749-BB40-F2329418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5009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104</TotalTime>
  <Words>131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Food Truck</vt:lpstr>
      <vt:lpstr>Food Truck</vt:lpstr>
      <vt:lpstr>Your Screen</vt:lpstr>
      <vt:lpstr>Your Screen</vt:lpstr>
      <vt:lpstr>PowerPoint Presentation</vt:lpstr>
      <vt:lpstr>Your Screen</vt:lpstr>
      <vt:lpstr>Your Screen</vt:lpstr>
      <vt:lpstr>Your Screen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Truck</dc:title>
  <dc:creator>Imhof, Nicole K</dc:creator>
  <cp:lastModifiedBy>Imhof, Nicole K</cp:lastModifiedBy>
  <cp:revision>2</cp:revision>
  <dcterms:created xsi:type="dcterms:W3CDTF">2022-02-28T19:46:21Z</dcterms:created>
  <dcterms:modified xsi:type="dcterms:W3CDTF">2022-06-09T15:00:05Z</dcterms:modified>
</cp:coreProperties>
</file>