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2" r:id="rId2"/>
    <p:sldId id="357" r:id="rId3"/>
    <p:sldId id="368" r:id="rId4"/>
    <p:sldId id="371" r:id="rId5"/>
    <p:sldId id="370" r:id="rId6"/>
    <p:sldId id="369" r:id="rId7"/>
    <p:sldId id="372" r:id="rId8"/>
    <p:sldId id="3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000000"/>
    <a:srgbClr val="062394"/>
    <a:srgbClr val="2EC9B4"/>
    <a:srgbClr val="051F82"/>
    <a:srgbClr val="4F17FF"/>
    <a:srgbClr val="9F0B28"/>
    <a:srgbClr val="E5013C"/>
    <a:srgbClr val="E9003C"/>
    <a:srgbClr val="F5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2" autoAdjust="0"/>
    <p:restoredTop sz="90365" autoAdjust="0"/>
  </p:normalViewPr>
  <p:slideViewPr>
    <p:cSldViewPr snapToGrid="0">
      <p:cViewPr>
        <p:scale>
          <a:sx n="90" d="100"/>
          <a:sy n="90" d="100"/>
        </p:scale>
        <p:origin x="-2136" y="-10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matching pennies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matching pennies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paired into groups of two; one is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Row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, the other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Column</a:t>
            </a:r>
            <a:endParaRPr lang="en-US" sz="2600" b="1" dirty="0" smtClean="0">
              <a:solidFill>
                <a:srgbClr val="3366FF"/>
              </a:solidFill>
              <a:latin typeface="Roboto Medium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each simultaneously chooses whether to place penny heads up (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H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) or tails up (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T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)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Row</a:t>
            </a: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 keeps </a:t>
            </a:r>
            <a:r>
              <a:rPr lang="en-US" sz="2600" dirty="0">
                <a:solidFill>
                  <a:schemeClr val="tx1"/>
                </a:solidFill>
                <a:latin typeface="Roboto Medium"/>
                <a:cs typeface="Roboto Medium"/>
              </a:rPr>
              <a:t>both pennies if the coins match (both heads or both tails</a:t>
            </a: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)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Column </a:t>
            </a: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keeps both pennies if coins do not match (one heads and one tails)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after choices revealed, on to next round(?) </a:t>
            </a:r>
            <a:r>
              <a:rPr lang="en-US" sz="2200" dirty="0" smtClean="0">
                <a:solidFill>
                  <a:srgbClr val="FFFFFF"/>
                </a:solidFill>
                <a:latin typeface="Roboto Medium"/>
                <a:cs typeface="Roboto Medium"/>
              </a:rPr>
              <a:t>if Reject, then both players earn 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current round/total rounds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36333"/>
            <a:ext cx="6676989" cy="442921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257778" cy="4064000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64000" y="5669844"/>
            <a:ext cx="1157111" cy="609600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0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your entries are in blue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36333"/>
            <a:ext cx="6676989" cy="442921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959556" cy="1114778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87222" y="2413001"/>
            <a:ext cx="4783666" cy="2568222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if both choose heads (H)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36333"/>
            <a:ext cx="6676989" cy="442921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776111" cy="889000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87222" y="2413001"/>
            <a:ext cx="2836334" cy="1538110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9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choose an action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1736333"/>
            <a:ext cx="6676989" cy="442921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437445" cy="1227667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003779" y="2805288"/>
            <a:ext cx="1326444" cy="2175934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press to submit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93" y="1736333"/>
            <a:ext cx="6643824" cy="442921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130778" cy="331611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781778" y="4879621"/>
            <a:ext cx="1651000" cy="877712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6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the history button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93" y="1736333"/>
            <a:ext cx="6643824" cy="442921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0" cy="4049889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90888" y="5712176"/>
            <a:ext cx="352779" cy="468491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matching pennies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matching pennies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payoffs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payoff equals change in pennies</a:t>
            </a:r>
            <a:endParaRPr lang="en-US" sz="2600" b="1" dirty="0" smtClean="0">
              <a:solidFill>
                <a:srgbClr val="3366FF"/>
              </a:solidFill>
              <a:latin typeface="Roboto Medium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Row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 keeps both if match;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Column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 if mismatch</a:t>
            </a:r>
            <a:endParaRPr lang="en-US" sz="2600" b="1" dirty="0" smtClean="0">
              <a:solidFill>
                <a:srgbClr val="ED2D49"/>
              </a:solidFill>
              <a:latin typeface="Roboto Medium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example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: 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one chooses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H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; 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the other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T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Row</a:t>
            </a:r>
            <a:r>
              <a:rPr lang="en-US" sz="2200" dirty="0" smtClean="0">
                <a:solidFill>
                  <a:srgbClr val="000000"/>
                </a:solidFill>
                <a:latin typeface="Roboto Medium"/>
                <a:cs typeface="Roboto Medium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Roboto Medium"/>
                <a:cs typeface="Roboto Medium"/>
              </a:rPr>
              <a:t>loses her penny: Payoff=-</a:t>
            </a:r>
            <a:r>
              <a:rPr lang="en-US" sz="2200" dirty="0" smtClean="0">
                <a:solidFill>
                  <a:srgbClr val="000000"/>
                </a:solidFill>
                <a:latin typeface="Roboto Medium"/>
                <a:cs typeface="Roboto Medium"/>
              </a:rPr>
              <a:t>1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Column </a:t>
            </a:r>
            <a:r>
              <a:rPr lang="en-US" sz="2200" dirty="0" smtClean="0">
                <a:solidFill>
                  <a:srgbClr val="000000"/>
                </a:solidFill>
                <a:latin typeface="Roboto Medium"/>
                <a:cs typeface="Roboto Medium"/>
              </a:rPr>
              <a:t>gains a </a:t>
            </a:r>
            <a:r>
              <a:rPr lang="en-US" sz="2200" dirty="0">
                <a:solidFill>
                  <a:srgbClr val="000000"/>
                </a:solidFill>
                <a:latin typeface="Roboto Medium"/>
                <a:cs typeface="Roboto Medium"/>
              </a:rPr>
              <a:t>penny: Payoff</a:t>
            </a:r>
            <a:r>
              <a:rPr lang="en-US" sz="2200" dirty="0" smtClean="0">
                <a:solidFill>
                  <a:srgbClr val="000000"/>
                </a:solidFill>
                <a:latin typeface="Roboto Medium"/>
                <a:cs typeface="Roboto Medium"/>
              </a:rPr>
              <a:t>=1</a:t>
            </a:r>
            <a:endParaRPr lang="en-US" sz="2200" dirty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22221" y="5545666"/>
            <a:ext cx="3442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happy playing!</a:t>
            </a:r>
            <a:endParaRPr lang="en-US" sz="3600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466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18667</TotalTime>
  <Words>233</Words>
  <Application>Microsoft Macintosh PowerPoint</Application>
  <PresentationFormat>On-screen Show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matching pennies</vt:lpstr>
      <vt:lpstr>game screen</vt:lpstr>
      <vt:lpstr>game screen</vt:lpstr>
      <vt:lpstr>game screen</vt:lpstr>
      <vt:lpstr>game screen</vt:lpstr>
      <vt:lpstr>game screen</vt:lpstr>
      <vt:lpstr>game screen</vt:lpstr>
      <vt:lpstr>matching pennies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742</cp:revision>
  <dcterms:created xsi:type="dcterms:W3CDTF">2014-05-08T16:14:10Z</dcterms:created>
  <dcterms:modified xsi:type="dcterms:W3CDTF">2016-07-18T19:23:12Z</dcterms:modified>
</cp:coreProperties>
</file>