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2" r:id="rId2"/>
    <p:sldId id="357" r:id="rId3"/>
    <p:sldId id="368" r:id="rId4"/>
    <p:sldId id="371" r:id="rId5"/>
    <p:sldId id="373" r:id="rId6"/>
    <p:sldId id="374" r:id="rId7"/>
    <p:sldId id="370" r:id="rId8"/>
    <p:sldId id="369" r:id="rId9"/>
    <p:sldId id="37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D49"/>
    <a:srgbClr val="000000"/>
    <a:srgbClr val="062394"/>
    <a:srgbClr val="2EC9B4"/>
    <a:srgbClr val="051F82"/>
    <a:srgbClr val="4F17FF"/>
    <a:srgbClr val="9F0B28"/>
    <a:srgbClr val="E5013C"/>
    <a:srgbClr val="E9003C"/>
    <a:srgbClr val="F5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52" autoAdjust="0"/>
    <p:restoredTop sz="90365" autoAdjust="0"/>
  </p:normalViewPr>
  <p:slideViewPr>
    <p:cSldViewPr snapToGrid="0">
      <p:cViewPr>
        <p:scale>
          <a:sx n="90" d="100"/>
          <a:sy n="90" d="100"/>
        </p:scale>
        <p:origin x="-2136" y="-14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 card game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a card game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 card game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86762"/>
            <a:ext cx="7964715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overview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groups </a:t>
            </a: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of two; one is </a:t>
            </a:r>
            <a:r>
              <a:rPr lang="en-US" sz="2600" b="1" dirty="0">
                <a:solidFill>
                  <a:srgbClr val="000000"/>
                </a:solidFill>
                <a:latin typeface="Roboto Medium"/>
                <a:cs typeface="Roboto Medium"/>
              </a:rPr>
              <a:t>Row</a:t>
            </a:r>
            <a:r>
              <a:rPr lang="en-US" sz="2600" dirty="0">
                <a:solidFill>
                  <a:srgbClr val="000000"/>
                </a:solidFill>
                <a:latin typeface="Roboto Medium"/>
                <a:cs typeface="Roboto Medium"/>
              </a:rPr>
              <a:t>, the other 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Column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each with three number cards (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2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, 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3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 and 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4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) and a </a:t>
            </a:r>
            <a:r>
              <a:rPr lang="en-US" sz="26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Joker</a:t>
            </a:r>
            <a:endParaRPr lang="en-US" sz="2600" dirty="0">
              <a:solidFill>
                <a:srgbClr val="3366FF"/>
              </a:solidFill>
              <a:latin typeface="Roboto Medium"/>
              <a:cs typeface="Roboto Medium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each round, each plays 1 of the 4 cards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Roboto Medium"/>
                <a:cs typeface="Roboto Medium"/>
              </a:rPr>
              <a:t>choices revealed, loser gives winner 5 cents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Two Jokers:</a:t>
            </a: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 Row wins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One Joker:</a:t>
            </a: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 Column wins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Two </a:t>
            </a:r>
            <a:r>
              <a:rPr lang="en-US" sz="2200" b="1" i="1" dirty="0" smtClean="0">
                <a:solidFill>
                  <a:schemeClr val="tx1"/>
                </a:solidFill>
                <a:latin typeface="Roboto Medium"/>
                <a:cs typeface="Roboto Medium"/>
              </a:rPr>
              <a:t>matching </a:t>
            </a:r>
            <a:r>
              <a:rPr lang="en-US" sz="22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number cards: </a:t>
            </a: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Column wins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Two </a:t>
            </a:r>
            <a:r>
              <a:rPr lang="en-US" sz="2200" b="1" i="1" dirty="0" smtClean="0">
                <a:solidFill>
                  <a:schemeClr val="tx1"/>
                </a:solidFill>
                <a:latin typeface="Roboto Medium"/>
                <a:cs typeface="Roboto Medium"/>
              </a:rPr>
              <a:t>different</a:t>
            </a:r>
            <a:r>
              <a:rPr lang="en-US" sz="2200" b="1" dirty="0" smtClean="0">
                <a:solidFill>
                  <a:schemeClr val="tx1"/>
                </a:solidFill>
                <a:latin typeface="Roboto Medium"/>
                <a:cs typeface="Roboto Medium"/>
              </a:rPr>
              <a:t> number cards:</a:t>
            </a:r>
            <a:r>
              <a:rPr lang="en-US" sz="2200" dirty="0" smtClean="0">
                <a:solidFill>
                  <a:schemeClr val="tx1"/>
                </a:solidFill>
                <a:latin typeface="Roboto Medium"/>
                <a:cs typeface="Roboto Medium"/>
              </a:rPr>
              <a:t> Row wins</a:t>
            </a:r>
            <a:endParaRPr lang="en-US" sz="2200" dirty="0" smtClean="0">
              <a:solidFill>
                <a:srgbClr val="FFFFFF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8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 card game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current round/total rounds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78" y="1741263"/>
            <a:ext cx="6666255" cy="4419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2257778" cy="4064000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064000" y="5669844"/>
            <a:ext cx="1157111" cy="609600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0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 card game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your entries are in blue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78" y="1741263"/>
            <a:ext cx="6666255" cy="4419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959556" cy="1114778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116667" y="2384778"/>
            <a:ext cx="5460999" cy="2695223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9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 card game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example: row loses if two Jokers . . 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78" y="1741263"/>
            <a:ext cx="6666255" cy="4419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1213556" cy="1439334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231445" y="2935113"/>
            <a:ext cx="1015999" cy="592665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9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 card game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but row wins if only one Joker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78" y="1741263"/>
            <a:ext cx="6666255" cy="4419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2850445" cy="1157112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134556" y="2878669"/>
            <a:ext cx="2921000" cy="592665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5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 card game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but row wins if only one Joker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78" y="1741263"/>
            <a:ext cx="6666255" cy="4419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2850445" cy="1157112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134556" y="2878669"/>
            <a:ext cx="2921000" cy="592665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160889" y="3397958"/>
            <a:ext cx="1143000" cy="1413931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017889" y="1552222"/>
            <a:ext cx="1368778" cy="1890889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39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 card game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choose an action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78" y="1741263"/>
            <a:ext cx="6666255" cy="4419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1665111" cy="874889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245556" y="2497667"/>
            <a:ext cx="3640665" cy="592666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3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 card game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press to submit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693" y="1750932"/>
            <a:ext cx="6643824" cy="440001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2130778" cy="3316112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781778" y="4879621"/>
            <a:ext cx="1651000" cy="877712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6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game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 card game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the history button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693" y="1748699"/>
            <a:ext cx="6643824" cy="440448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60222" y="1580444"/>
            <a:ext cx="0" cy="4049889"/>
          </a:xfrm>
          <a:prstGeom prst="straightConnector1">
            <a:avLst/>
          </a:prstGeom>
          <a:ln w="5080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90888" y="5712176"/>
            <a:ext cx="352779" cy="468491"/>
          </a:xfrm>
          <a:prstGeom prst="ellipse">
            <a:avLst/>
          </a:prstGeom>
          <a:noFill/>
          <a:ln w="5080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19887" y="268110"/>
            <a:ext cx="3442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ED2D49"/>
                </a:solidFill>
                <a:latin typeface="Roboto Medium"/>
                <a:cs typeface="Roboto Medium"/>
              </a:rPr>
              <a:t>happy playing!</a:t>
            </a:r>
            <a:endParaRPr lang="en-US" sz="3600" b="1" dirty="0">
              <a:solidFill>
                <a:srgbClr val="ED2D49"/>
              </a:solidFill>
              <a:latin typeface="Roboto Medium"/>
              <a:cs typeface="Roboto Medium"/>
            </a:endParaRPr>
          </a:p>
        </p:txBody>
      </p:sp>
    </p:spTree>
    <p:extLst>
      <p:ext uri="{BB962C8B-B14F-4D97-AF65-F5344CB8AC3E}">
        <p14:creationId xmlns:p14="http://schemas.microsoft.com/office/powerpoint/2010/main" val="8323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19663</TotalTime>
  <Words>215</Words>
  <Application>Microsoft Macintosh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a card game</vt:lpstr>
      <vt:lpstr>game screen</vt:lpstr>
      <vt:lpstr>game screen</vt:lpstr>
      <vt:lpstr>game screen</vt:lpstr>
      <vt:lpstr>game screen</vt:lpstr>
      <vt:lpstr>game screen</vt:lpstr>
      <vt:lpstr>game screen</vt:lpstr>
      <vt:lpstr>game screen</vt:lpstr>
      <vt:lpstr>game screen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vivian.chan</dc:creator>
  <cp:lastModifiedBy>Robert Gazzale</cp:lastModifiedBy>
  <cp:revision>750</cp:revision>
  <dcterms:created xsi:type="dcterms:W3CDTF">2014-05-08T16:14:10Z</dcterms:created>
  <dcterms:modified xsi:type="dcterms:W3CDTF">2016-07-18T19:25:10Z</dcterms:modified>
</cp:coreProperties>
</file>