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22" r:id="rId2"/>
    <p:sldId id="375" r:id="rId3"/>
    <p:sldId id="391" r:id="rId4"/>
    <p:sldId id="392" r:id="rId5"/>
    <p:sldId id="393" r:id="rId6"/>
    <p:sldId id="39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FF0000"/>
    <a:srgbClr val="000000"/>
    <a:srgbClr val="062394"/>
    <a:srgbClr val="2EC9B4"/>
    <a:srgbClr val="051F82"/>
    <a:srgbClr val="4F17FF"/>
    <a:srgbClr val="9F0B28"/>
    <a:srgbClr val="E5013C"/>
    <a:srgbClr val="E9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zombie democracy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zombie democracy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zombie democracy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you and two others zombies have some humans to divide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round, each zombie submits proposal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one randomly chosen and voted upon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accepted if 2 or more zombies accept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if proposal rejected: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Some humans escape!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Move to next round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payoff: humans you get in accepted proposal</a:t>
            </a:r>
          </a:p>
          <a:p>
            <a:pPr marL="914400" lvl="1" indent="-457200" algn="l">
              <a:buFont typeface="Arial"/>
              <a:buChar char="•"/>
            </a:pPr>
            <a:endParaRPr lang="en-US" sz="2600" dirty="0" smtClean="0">
              <a:solidFill>
                <a:schemeClr val="tx1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submitting a proposal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zombie democracy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current number of humans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6" y="1551811"/>
            <a:ext cx="7084303" cy="469941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257778" y="1594556"/>
            <a:ext cx="1890889" cy="1213555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33334" y="2540000"/>
            <a:ext cx="818444" cy="128411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0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submitting a proposal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zombie democracy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adjust to create proposal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6" y="1555721"/>
            <a:ext cx="7084303" cy="469159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257778" y="1594556"/>
            <a:ext cx="3048000" cy="129822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63444" y="2850445"/>
            <a:ext cx="2285999" cy="95955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>
                <a:latin typeface="Roboto Bold"/>
                <a:cs typeface="Roboto Bold"/>
              </a:rPr>
              <a:t>submitting a proposal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zombie democracy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and press to submit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6" y="1555721"/>
            <a:ext cx="7084303" cy="469159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257778" y="1594556"/>
            <a:ext cx="2822222" cy="2046111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28444" y="3654778"/>
            <a:ext cx="2285999" cy="95955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3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voting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zombie democracy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the proposal to be considered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13" y="1555721"/>
            <a:ext cx="7064708" cy="469159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947333" y="1651000"/>
            <a:ext cx="2130778" cy="1340556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62777" y="2271889"/>
            <a:ext cx="3217334" cy="1707443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1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voting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zombie democracy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submit your vote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13" y="1555721"/>
            <a:ext cx="7064708" cy="469159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947333" y="1651000"/>
            <a:ext cx="2130778" cy="1340556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76888" y="3527778"/>
            <a:ext cx="3217334" cy="1072444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19887" y="268110"/>
            <a:ext cx="3442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happy playing!</a:t>
            </a:r>
            <a:endParaRPr lang="en-US" sz="3600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3922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23613</TotalTime>
  <Words>135</Words>
  <Application>Microsoft Macintosh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zombie democracy</vt:lpstr>
      <vt:lpstr>submitting a proposal</vt:lpstr>
      <vt:lpstr>submitting a proposal</vt:lpstr>
      <vt:lpstr>submitting a proposal</vt:lpstr>
      <vt:lpstr>voting</vt:lpstr>
      <vt:lpstr>voting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780</cp:revision>
  <dcterms:created xsi:type="dcterms:W3CDTF">2014-05-08T16:14:10Z</dcterms:created>
  <dcterms:modified xsi:type="dcterms:W3CDTF">2016-07-18T19:25:01Z</dcterms:modified>
</cp:coreProperties>
</file>