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5"/>
  </p:notesMasterIdLst>
  <p:sldIdLst>
    <p:sldId id="256" r:id="rId6"/>
    <p:sldId id="322" r:id="rId7"/>
    <p:sldId id="414" r:id="rId8"/>
    <p:sldId id="412" r:id="rId9"/>
    <p:sldId id="415" r:id="rId10"/>
    <p:sldId id="416" r:id="rId11"/>
    <p:sldId id="417" r:id="rId12"/>
    <p:sldId id="41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2" autoAdjust="0"/>
    <p:restoredTop sz="94756"/>
  </p:normalViewPr>
  <p:slideViewPr>
    <p:cSldViewPr snapToGrid="0" snapToObjects="1">
      <p:cViewPr varScale="1">
        <p:scale>
          <a:sx n="110" d="100"/>
          <a:sy n="110" d="100"/>
        </p:scale>
        <p:origin x="208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9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5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4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6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3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Painting Auction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www.moblab.com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14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Painting Auction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n-lt"/>
                <a:cs typeface="Roboto Regular"/>
              </a:rPr>
              <a:t>Painting Auction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9517" y="1014544"/>
            <a:ext cx="10179742" cy="525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cs typeface="Roboto Regular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Roboto Medium"/>
              </a:rPr>
              <a:t>You and other bidders are in an auction for a painting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Roboto Medium"/>
              </a:rPr>
              <a:t>Each player submits one bid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Roboto Medium"/>
              </a:rPr>
              <a:t>You do not know what others bid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Roboto Medium"/>
              </a:rPr>
              <a:t>Highest bidder wins the painting and pays her bid</a:t>
            </a:r>
          </a:p>
          <a:p>
            <a:pPr lvl="1" algn="l"/>
            <a:endParaRPr lang="en-US" sz="2600" dirty="0">
              <a:solidFill>
                <a:srgbClr val="000000"/>
              </a:solidFill>
              <a:cs typeface="Roboto Medium"/>
            </a:endParaRP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BC8BA6EF-9C39-794A-B7BC-4955E3A2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03B55-9DE3-479B-4828-1EA073D29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08077"/>
            <a:ext cx="7772400" cy="4790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Regular"/>
              </a:rPr>
              <a:t>Intro Screen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+mj-lt"/>
                <a:cs typeface="Roboto Regular"/>
              </a:rPr>
              <a:t>Range of other bidder values</a:t>
            </a:r>
          </a:p>
        </p:txBody>
      </p:sp>
      <p:sp>
        <p:nvSpPr>
          <p:cNvPr id="18" name="Oval 17"/>
          <p:cNvSpPr/>
          <p:nvPr/>
        </p:nvSpPr>
        <p:spPr>
          <a:xfrm>
            <a:off x="2532260" y="2048571"/>
            <a:ext cx="6820084" cy="1122893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384176" y="1422759"/>
            <a:ext cx="655389" cy="614237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569A2A60-8E15-7E4C-9AEB-75B10B14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121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D2ED5-B0BC-AB02-E3F6-17A9EDB4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88" y="1501588"/>
            <a:ext cx="7832688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Regular"/>
              </a:rPr>
              <a:t>Game Screen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+mj-lt"/>
                <a:cs typeface="Roboto Regular"/>
              </a:rPr>
              <a:t>Your value of the painting</a:t>
            </a:r>
          </a:p>
        </p:txBody>
      </p:sp>
      <p:sp>
        <p:nvSpPr>
          <p:cNvPr id="23" name="Oval 22"/>
          <p:cNvSpPr/>
          <p:nvPr/>
        </p:nvSpPr>
        <p:spPr>
          <a:xfrm>
            <a:off x="7448639" y="1971725"/>
            <a:ext cx="1984727" cy="618400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384176" y="1501588"/>
            <a:ext cx="3919449" cy="708211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FEA2FF13-85A0-5343-ADBE-5EAB7B32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9441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84D31-099B-5C96-3113-4D6DB8564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88" y="1501588"/>
            <a:ext cx="7832688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Regular"/>
              </a:rPr>
              <a:t>Game Screen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1240" y="983997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+mj-lt"/>
                <a:cs typeface="Roboto Regular"/>
              </a:rPr>
              <a:t>Move slider to desired bid</a:t>
            </a:r>
          </a:p>
        </p:txBody>
      </p:sp>
      <p:sp>
        <p:nvSpPr>
          <p:cNvPr id="13" name="Oval 12"/>
          <p:cNvSpPr/>
          <p:nvPr/>
        </p:nvSpPr>
        <p:spPr>
          <a:xfrm>
            <a:off x="2707852" y="3897315"/>
            <a:ext cx="6875986" cy="998775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366655" y="1433945"/>
            <a:ext cx="1124322" cy="2374126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5B88AF21-BB32-9F4D-BC07-768299CD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0063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1512E-26A4-2C1B-6B65-10D3BC7B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88" y="1501588"/>
            <a:ext cx="7832688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Regular"/>
              </a:rPr>
              <a:t>Game Screen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+mj-lt"/>
                <a:cs typeface="Roboto Regular"/>
              </a:rPr>
              <a:t>Indicates number the slider is currently resting on</a:t>
            </a:r>
          </a:p>
        </p:txBody>
      </p:sp>
      <p:sp>
        <p:nvSpPr>
          <p:cNvPr id="13" name="Oval 12"/>
          <p:cNvSpPr/>
          <p:nvPr/>
        </p:nvSpPr>
        <p:spPr>
          <a:xfrm>
            <a:off x="2588870" y="3311679"/>
            <a:ext cx="1774785" cy="959379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384177" y="1501589"/>
            <a:ext cx="0" cy="1693024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C9CB3E60-87E9-5345-9F7F-C3CC4188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3275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97A0E-AA6E-2A5F-E9F5-F5AC81539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88" y="1501588"/>
            <a:ext cx="7832688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n-lt"/>
                <a:cs typeface="Roboto Regular"/>
              </a:rPr>
              <a:t>Game Screen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cs typeface="Roboto Regular"/>
              </a:rPr>
              <a:t>Click ‘Bid’ to place a bid!</a:t>
            </a:r>
          </a:p>
        </p:txBody>
      </p:sp>
      <p:sp>
        <p:nvSpPr>
          <p:cNvPr id="13" name="Oval 12"/>
          <p:cNvSpPr/>
          <p:nvPr/>
        </p:nvSpPr>
        <p:spPr>
          <a:xfrm>
            <a:off x="5231643" y="4492332"/>
            <a:ext cx="1724742" cy="1028791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384176" y="1501588"/>
            <a:ext cx="2264270" cy="2990744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6E223F15-CADD-F146-A910-2226B5A2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9680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Regular"/>
              </a:rPr>
              <a:t>Payoffs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9517" y="1014544"/>
            <a:ext cx="10179742" cy="525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+mj-lt"/>
                <a:cs typeface="Roboto Regular"/>
              </a:rPr>
              <a:t>End of Game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cs typeface="Roboto Medium"/>
              </a:rPr>
              <a:t>Highest bidder at the end of the auction is the winner</a:t>
            </a:r>
          </a:p>
          <a:p>
            <a:pPr lvl="1" algn="l"/>
            <a:endParaRPr lang="en-US" sz="2400" dirty="0">
              <a:solidFill>
                <a:srgbClr val="000000"/>
              </a:solidFill>
              <a:latin typeface="+mj-lt"/>
              <a:cs typeface="Roboto Medium"/>
            </a:endParaRPr>
          </a:p>
          <a:p>
            <a:pPr algn="l"/>
            <a:r>
              <a:rPr lang="en-US" sz="2800" dirty="0">
                <a:solidFill>
                  <a:srgbClr val="EE2A49"/>
                </a:solidFill>
                <a:latin typeface="+mj-lt"/>
                <a:cs typeface="Roboto Regular"/>
              </a:rPr>
              <a:t>Payoff for Winner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cs typeface="Roboto Medium"/>
              </a:rPr>
              <a:t>Payoff = Winner’s Value – Winner’s Bid</a:t>
            </a:r>
          </a:p>
          <a:p>
            <a:pPr lvl="1" algn="l"/>
            <a:endParaRPr lang="en-US" sz="2400" dirty="0">
              <a:solidFill>
                <a:srgbClr val="000000"/>
              </a:solidFill>
              <a:latin typeface="+mj-lt"/>
              <a:cs typeface="Roboto Medium"/>
            </a:endParaRPr>
          </a:p>
          <a:p>
            <a:pPr algn="l"/>
            <a:r>
              <a:rPr lang="en-US" sz="2800" dirty="0">
                <a:solidFill>
                  <a:srgbClr val="EE2A49"/>
                </a:solidFill>
                <a:latin typeface="+mj-lt"/>
                <a:cs typeface="Roboto Regular"/>
              </a:rPr>
              <a:t>Payoff for All Other Players</a:t>
            </a:r>
            <a:endParaRPr lang="en-US" sz="2400" dirty="0">
              <a:solidFill>
                <a:srgbClr val="000000"/>
              </a:solidFill>
              <a:latin typeface="+mj-lt"/>
              <a:cs typeface="Roboto Medium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cs typeface="Roboto Medium"/>
              </a:rPr>
              <a:t>Payoff for All Other Players = $0</a:t>
            </a:r>
          </a:p>
          <a:p>
            <a:pPr marL="914400" lvl="1" indent="-457200" algn="l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+mj-lt"/>
              <a:cs typeface="Roboto Medium"/>
            </a:endParaRPr>
          </a:p>
          <a:p>
            <a:pPr lvl="1" algn="l"/>
            <a:endParaRPr lang="en-US" sz="2600" dirty="0">
              <a:solidFill>
                <a:srgbClr val="000000"/>
              </a:solidFill>
              <a:latin typeface="+mj-lt"/>
              <a:cs typeface="Roboto Medium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34390" y="363529"/>
            <a:ext cx="3252611" cy="584775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>
                <a:solidFill>
                  <a:srgbClr val="EE2A49"/>
                </a:solidFill>
                <a:cs typeface="Roboto Regular"/>
              </a:rPr>
              <a:t>Happy Playing!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BDB6626E-F6DA-3E4E-AC56-665D61B6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1507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15</TotalTime>
  <Words>145</Words>
  <Application>Microsoft Macintosh PowerPoint</Application>
  <PresentationFormat>Widescreen</PresentationFormat>
  <Paragraphs>43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Lato Regular</vt:lpstr>
      <vt:lpstr>Arial</vt:lpstr>
      <vt:lpstr>Calibri</vt:lpstr>
      <vt:lpstr>Lato</vt:lpstr>
      <vt:lpstr>MobLab</vt:lpstr>
      <vt:lpstr>Moblab Pink</vt:lpstr>
      <vt:lpstr>MobLab Section</vt:lpstr>
      <vt:lpstr>MobLab Body</vt:lpstr>
      <vt:lpstr>MobLab Blank</vt:lpstr>
      <vt:lpstr>Painting Auction</vt:lpstr>
      <vt:lpstr>Painting Auction</vt:lpstr>
      <vt:lpstr>Intro Screen</vt:lpstr>
      <vt:lpstr>Game Screen</vt:lpstr>
      <vt:lpstr>Game Screen</vt:lpstr>
      <vt:lpstr>Game Screen</vt:lpstr>
      <vt:lpstr>Game Screen</vt:lpstr>
      <vt:lpstr>Payoffs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Imhof, Nicole K</dc:creator>
  <cp:lastModifiedBy>Limberg, Philipp (Student)</cp:lastModifiedBy>
  <cp:revision>6</cp:revision>
  <dcterms:created xsi:type="dcterms:W3CDTF">2022-03-09T19:55:23Z</dcterms:created>
  <dcterms:modified xsi:type="dcterms:W3CDTF">2022-09-05T16:52:12Z</dcterms:modified>
</cp:coreProperties>
</file>