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22" r:id="rId2"/>
    <p:sldId id="357" r:id="rId3"/>
    <p:sldId id="368" r:id="rId4"/>
    <p:sldId id="371" r:id="rId5"/>
    <p:sldId id="370" r:id="rId6"/>
    <p:sldId id="369" r:id="rId7"/>
    <p:sldId id="37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2D49"/>
    <a:srgbClr val="000000"/>
    <a:srgbClr val="062394"/>
    <a:srgbClr val="2EC9B4"/>
    <a:srgbClr val="051F82"/>
    <a:srgbClr val="4F17FF"/>
    <a:srgbClr val="9F0B28"/>
    <a:srgbClr val="E5013C"/>
    <a:srgbClr val="E9003C"/>
    <a:srgbClr val="F5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2" autoAdjust="0"/>
    <p:restoredTop sz="90365" autoAdjust="0"/>
  </p:normalViewPr>
  <p:slideViewPr>
    <p:cSldViewPr snapToGrid="0">
      <p:cViewPr>
        <p:scale>
          <a:sx n="90" d="100"/>
          <a:sy n="90" d="100"/>
        </p:scale>
        <p:origin x="-2136" y="-1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8ACC2-E142-D544-83FB-A56CD4F90C90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860EB-7C08-A447-8AFF-AB0B65F3C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6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9CDA-39E5-4149-B69D-97AAA54AE562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E9E64-0845-4082-BCC8-EB94D4296C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33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rock, paper, scissors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8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rock, paper, scissors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8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rock, paper, scissors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77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rock, paper, scissors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04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rock, paper, scissors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rock, paper, scissors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3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rock, paper, scissors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6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rock, paper, scissors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9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rock, paper, scissors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1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rock, paper, scissors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7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rock, paper, scissors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rock, paper, scissors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4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rock, paper, scissors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rock, paper, scissors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08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86762"/>
            <a:ext cx="7964715" cy="502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overview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paired into groups of two</a:t>
            </a:r>
            <a:endParaRPr lang="en-US" sz="2600" b="1" dirty="0" smtClean="0">
              <a:solidFill>
                <a:srgbClr val="3366FF"/>
              </a:solidFill>
              <a:latin typeface="Roboto Medium"/>
              <a:cs typeface="Roboto Medium"/>
            </a:endParaRP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each simultaneously chooses between rock (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R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)</a:t>
            </a: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, paper 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(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P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) and scissors (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S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)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choices revealed, loser gives winner a penny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b="1" dirty="0" smtClean="0">
                <a:solidFill>
                  <a:schemeClr val="tx1"/>
                </a:solidFill>
                <a:latin typeface="Roboto Medium"/>
                <a:cs typeface="Roboto Medium"/>
              </a:rPr>
              <a:t>Same action?</a:t>
            </a:r>
            <a:r>
              <a:rPr lang="en-US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 It</a:t>
            </a:r>
            <a:r>
              <a:rPr lang="uk-UA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’</a:t>
            </a:r>
            <a:r>
              <a:rPr lang="en-US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s a tie!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b="1" dirty="0" smtClean="0">
                <a:solidFill>
                  <a:schemeClr val="tx1"/>
                </a:solidFill>
                <a:latin typeface="Roboto Medium"/>
                <a:cs typeface="Roboto Medium"/>
              </a:rPr>
              <a:t>{Rock; Paper}:</a:t>
            </a:r>
            <a:r>
              <a:rPr lang="en-US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 Paper wins (covers rock)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b="1" dirty="0" smtClean="0">
                <a:solidFill>
                  <a:schemeClr val="tx1"/>
                </a:solidFill>
                <a:latin typeface="Roboto Medium"/>
                <a:cs typeface="Roboto Medium"/>
              </a:rPr>
              <a:t>{Paper; Scissors}: </a:t>
            </a:r>
            <a:r>
              <a:rPr lang="en-US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Scissors wins (cuts paper)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b="1" dirty="0" smtClean="0">
                <a:solidFill>
                  <a:schemeClr val="tx1"/>
                </a:solidFill>
                <a:latin typeface="Roboto Medium"/>
                <a:cs typeface="Roboto Medium"/>
              </a:rPr>
              <a:t>{Scissors; Rock}:</a:t>
            </a:r>
            <a:r>
              <a:rPr lang="en-US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 Rock wins (smashes scissors)</a:t>
            </a:r>
            <a:endParaRPr lang="en-US" sz="2200" dirty="0" smtClean="0">
              <a:solidFill>
                <a:srgbClr val="FFFFFF"/>
              </a:solidFill>
              <a:latin typeface="Roboto Medium"/>
              <a:cs typeface="Roboto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85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rock, paper, scissors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current round/total rounds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1" y="1741263"/>
            <a:ext cx="6676989" cy="441935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2257778" cy="4064000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064000" y="5669844"/>
            <a:ext cx="1157111" cy="609600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0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rock, paper, scissors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your entries are in blue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1" y="1741263"/>
            <a:ext cx="6676989" cy="441935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959556" cy="1114778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116668" y="2497666"/>
            <a:ext cx="5348110" cy="2681111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9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rock, paper, scissors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you choose scissors, match chooses rock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1" y="1741263"/>
            <a:ext cx="6676989" cy="441935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1284111" cy="2497667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062111" y="4078113"/>
            <a:ext cx="1312333" cy="719665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9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rock, paper, scissors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choose an action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1" y="1741263"/>
            <a:ext cx="6676989" cy="441935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437445" cy="1227667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003779" y="2805288"/>
            <a:ext cx="1326444" cy="2175934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3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rock, paper, scissors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press to submit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693" y="1742457"/>
            <a:ext cx="6643824" cy="441696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2130778" cy="3316112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781778" y="4879621"/>
            <a:ext cx="1651000" cy="877712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6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rock, paper, scissors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the history button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693" y="1742457"/>
            <a:ext cx="6643824" cy="441696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0" cy="4049889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890888" y="5712176"/>
            <a:ext cx="352779" cy="468491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319887" y="268110"/>
            <a:ext cx="3442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ED2D49"/>
                </a:solidFill>
                <a:latin typeface="Roboto Medium"/>
                <a:cs typeface="Roboto Medium"/>
              </a:rPr>
              <a:t>happy playing!</a:t>
            </a:r>
            <a:endParaRPr lang="en-US" sz="3600" b="1" dirty="0">
              <a:solidFill>
                <a:srgbClr val="ED2D49"/>
              </a:solidFill>
              <a:latin typeface="Roboto Medium"/>
              <a:cs typeface="Roboto Medium"/>
            </a:endParaRPr>
          </a:p>
        </p:txBody>
      </p:sp>
    </p:spTree>
    <p:extLst>
      <p:ext uri="{BB962C8B-B14F-4D97-AF65-F5344CB8AC3E}">
        <p14:creationId xmlns:p14="http://schemas.microsoft.com/office/powerpoint/2010/main" val="8323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18691</TotalTime>
  <Words>198</Words>
  <Application>Microsoft Macintosh PowerPoint</Application>
  <PresentationFormat>On-screen Show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rock, paper, scissors</vt:lpstr>
      <vt:lpstr>game screen</vt:lpstr>
      <vt:lpstr>game screen</vt:lpstr>
      <vt:lpstr>game screen</vt:lpstr>
      <vt:lpstr>game screen</vt:lpstr>
      <vt:lpstr>game screen</vt:lpstr>
      <vt:lpstr>game screen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vivian.chan</dc:creator>
  <cp:lastModifiedBy>Robert Gazzale</cp:lastModifiedBy>
  <cp:revision>742</cp:revision>
  <dcterms:created xsi:type="dcterms:W3CDTF">2014-05-08T16:14:10Z</dcterms:created>
  <dcterms:modified xsi:type="dcterms:W3CDTF">2016-07-18T19:25:53Z</dcterms:modified>
</cp:coreProperties>
</file>