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88" r:id="rId2"/>
    <p:sldId id="396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10" r:id="rId12"/>
    <p:sldId id="409" r:id="rId13"/>
    <p:sldId id="41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D49"/>
    <a:srgbClr val="000000"/>
    <a:srgbClr val="062394"/>
    <a:srgbClr val="2EC9B4"/>
    <a:srgbClr val="051F82"/>
    <a:srgbClr val="4F17FF"/>
    <a:srgbClr val="9F0B28"/>
    <a:srgbClr val="E5013C"/>
    <a:srgbClr val="E9003C"/>
    <a:srgbClr val="F5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2" autoAdjust="0"/>
    <p:restoredTop sz="90365" autoAdjust="0"/>
  </p:normalViewPr>
  <p:slideViewPr>
    <p:cSldViewPr snapToGrid="0">
      <p:cViewPr>
        <p:scale>
          <a:sx n="90" d="100"/>
          <a:sy n="90" d="100"/>
        </p:scale>
        <p:origin x="-2136" y="-1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7/18/16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airline competition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smtClean="0">
                <a:latin typeface="Roboto Bold"/>
                <a:cs typeface="Roboto Bold"/>
              </a:rPr>
              <a:t>airline competition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08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254000" y="1086762"/>
            <a:ext cx="8734778" cy="502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overview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of 2 airlines chooses how many flights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each pays same per-flight cost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revenue per flight depends on </a:t>
            </a:r>
            <a:r>
              <a:rPr lang="en-US" sz="2200" b="1" dirty="0" smtClean="0">
                <a:solidFill>
                  <a:srgbClr val="000000"/>
                </a:solidFill>
                <a:latin typeface="Roboto Medium"/>
                <a:cs typeface="Roboto Medium"/>
              </a:rPr>
              <a:t>total</a:t>
            </a:r>
            <a:r>
              <a:rPr lang="en-US" sz="2200" dirty="0" smtClean="0">
                <a:solidFill>
                  <a:srgbClr val="000000"/>
                </a:solidFill>
                <a:latin typeface="Roboto Medium"/>
                <a:cs typeface="Roboto Medium"/>
              </a:rPr>
              <a:t> flights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b="1" dirty="0" err="1" smtClean="0">
                <a:solidFill>
                  <a:srgbClr val="000000"/>
                </a:solidFill>
                <a:latin typeface="Roboto Medium"/>
                <a:cs typeface="Roboto Medium"/>
              </a:rPr>
              <a:t>LeadAir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first chooses its number of flights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Number of </a:t>
            </a:r>
            <a:r>
              <a:rPr lang="en-US" sz="2600" dirty="0" err="1" smtClean="0">
                <a:solidFill>
                  <a:srgbClr val="000000"/>
                </a:solidFill>
                <a:latin typeface="Roboto Medium"/>
                <a:cs typeface="Roboto Medium"/>
              </a:rPr>
              <a:t>LeadAir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flights publicly announced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600" b="1" dirty="0" err="1" smtClean="0">
                <a:solidFill>
                  <a:srgbClr val="000000"/>
                </a:solidFill>
                <a:latin typeface="Roboto Medium"/>
                <a:cs typeface="Roboto Medium"/>
              </a:rPr>
              <a:t>FollowAir</a:t>
            </a:r>
            <a:r>
              <a:rPr lang="en-US" sz="2600" dirty="0" smtClean="0">
                <a:solidFill>
                  <a:srgbClr val="000000"/>
                </a:solidFill>
                <a:latin typeface="Roboto Medium"/>
                <a:cs typeface="Roboto Medium"/>
              </a:rPr>
              <a:t> then chooses its number of flights</a:t>
            </a:r>
          </a:p>
          <a:p>
            <a:pPr marL="914400" lvl="1" indent="-457200" algn="l">
              <a:buFont typeface="Arial"/>
              <a:buChar char="•"/>
            </a:pPr>
            <a:endParaRPr lang="en-US" sz="2600" b="1" dirty="0" smtClean="0">
              <a:solidFill>
                <a:srgbClr val="000000"/>
              </a:solidFill>
              <a:latin typeface="Roboto Medium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9335" y="4882443"/>
            <a:ext cx="3804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ED2D49"/>
                </a:solidFill>
                <a:latin typeface=""/>
              </a:rPr>
              <a:t>happy playing!</a:t>
            </a:r>
            <a:endParaRPr lang="en-US" sz="4000" b="1" dirty="0">
              <a:solidFill>
                <a:srgbClr val="ED2D49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6080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if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 </a:t>
            </a:r>
            <a:r>
              <a:rPr lang="en-US" dirty="0" err="1" smtClean="0">
                <a:solidFill>
                  <a:srgbClr val="ED2D49"/>
                </a:solidFill>
                <a:latin typeface="Roboto Medium"/>
                <a:cs typeface="Roboto Medium"/>
              </a:rPr>
              <a:t>LeadAir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 schedules 31 flights . . 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52222" y="3880555"/>
            <a:ext cx="2681111" cy="55033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705556" cy="2144888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and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 </a:t>
            </a:r>
            <a:r>
              <a:rPr lang="en-US" dirty="0" err="1" smtClean="0">
                <a:solidFill>
                  <a:srgbClr val="ED2D49"/>
                </a:solidFill>
                <a:latin typeface="Roboto Medium"/>
                <a:cs typeface="Roboto Medium"/>
              </a:rPr>
              <a:t>FollowAir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 schedules 22 flights . . 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608667" y="5164667"/>
            <a:ext cx="2681111" cy="55033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959556" cy="3485444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3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ED2D49"/>
                </a:solidFill>
                <a:latin typeface="Roboto Medium"/>
                <a:cs typeface="Roboto Medium"/>
              </a:rPr>
              <a:t>then </a:t>
            </a:r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profits for each firm will be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178778" y="4600222"/>
            <a:ext cx="2681111" cy="733778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491111" y="1312333"/>
            <a:ext cx="28223" cy="3217334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7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to schedule flights shown here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52222" y="3880555"/>
            <a:ext cx="2681111" cy="55033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705556" cy="2144888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6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press this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09444" y="5178777"/>
            <a:ext cx="2963334" cy="55033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3372556" cy="358422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8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LeadAir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and then wait XXX waiting screen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4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09444" y="5178777"/>
            <a:ext cx="2963334" cy="550333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3372556" cy="358422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9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number scheduled by </a:t>
            </a:r>
            <a:r>
              <a:rPr lang="en-US" dirty="0" err="1" smtClean="0">
                <a:solidFill>
                  <a:srgbClr val="ED2D49"/>
                </a:solidFill>
                <a:latin typeface="Roboto Medium"/>
                <a:cs typeface="Roboto Medium"/>
              </a:rPr>
              <a:t>LeadAir</a:t>
            </a:r>
            <a:endParaRPr lang="en-US" dirty="0" smtClean="0">
              <a:solidFill>
                <a:srgbClr val="ED2D49"/>
              </a:solidFill>
              <a:latin typeface="Roboto Medium"/>
              <a:cs typeface="Roboto Medium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74333" y="3146778"/>
            <a:ext cx="1524000" cy="762000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564444" cy="1185333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3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use slider to consider different schedules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185334" y="4416778"/>
            <a:ext cx="3612444" cy="1354666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860778" cy="2737555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and see effect on profits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37667" y="4614333"/>
            <a:ext cx="2822222" cy="67733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3880556" cy="2949222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6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to schedule flights shown here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14222" y="5122334"/>
            <a:ext cx="1114778" cy="67733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931333" cy="3400777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press this button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37667" y="5136444"/>
            <a:ext cx="2822222" cy="67733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3795889" cy="3541888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80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280" y="331857"/>
            <a:ext cx="8382000" cy="707886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4000" b="1" dirty="0" err="1" smtClean="0">
                <a:latin typeface="Roboto Bold"/>
                <a:cs typeface="Roboto Bold"/>
              </a:rPr>
              <a:t>FollowAir</a:t>
            </a:r>
            <a:r>
              <a:rPr lang="en-US" sz="4000" b="1" dirty="0" smtClean="0">
                <a:latin typeface="Roboto Bold"/>
                <a:cs typeface="Roboto Bold"/>
              </a:rPr>
              <a:t> screen</a:t>
            </a:r>
            <a:endParaRPr lang="en-US" sz="4000" b="1" dirty="0">
              <a:latin typeface="Roboto Bold"/>
              <a:cs typeface="Roboto Bold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2124" y="6356350"/>
            <a:ext cx="4139752" cy="365125"/>
          </a:xfrm>
        </p:spPr>
        <p:txBody>
          <a:bodyPr/>
          <a:lstStyle/>
          <a:p>
            <a:r>
              <a:rPr lang="en-US" dirty="0" err="1" smtClean="0">
                <a:solidFill>
                  <a:srgbClr val="000000"/>
                </a:solidFill>
                <a:latin typeface="Roboto Regular"/>
                <a:cs typeface="Roboto Regular"/>
              </a:rPr>
              <a:t>www.moblab.com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Roboto Regular"/>
                <a:cs typeface="Roboto Regular"/>
              </a:rPr>
              <a:t>airline competition</a:t>
            </a:r>
            <a:endParaRPr lang="en-US" dirty="0">
              <a:solidFill>
                <a:srgbClr val="000000"/>
              </a:solidFill>
              <a:latin typeface="Roboto Regular"/>
              <a:cs typeface="Roboto Regular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5855" y="990600"/>
            <a:ext cx="8382000" cy="0"/>
          </a:xfrm>
          <a:prstGeom prst="line">
            <a:avLst/>
          </a:prstGeom>
          <a:ln w="50800">
            <a:solidFill>
              <a:srgbClr val="ED2D49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White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00800"/>
            <a:ext cx="280378" cy="28037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5855" y="6310489"/>
            <a:ext cx="8382000" cy="0"/>
          </a:xfrm>
          <a:prstGeom prst="line">
            <a:avLst/>
          </a:prstGeom>
          <a:ln w="50800">
            <a:solidFill>
              <a:srgbClr val="E5013C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577240" y="1030111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ED2D49"/>
                </a:solidFill>
                <a:latin typeface="Roboto Medium"/>
                <a:cs typeface="Roboto Medium"/>
              </a:rPr>
              <a:t>and this will be each firm’s profits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7" y="1624152"/>
            <a:ext cx="6981013" cy="462569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094112" y="4600222"/>
            <a:ext cx="2822222" cy="677334"/>
          </a:xfrm>
          <a:prstGeom prst="ellipse">
            <a:avLst/>
          </a:prstGeom>
          <a:noFill/>
          <a:ln w="31750" cmpd="sng">
            <a:solidFill>
              <a:srgbClr val="ED2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594556"/>
            <a:ext cx="3259667" cy="3132666"/>
          </a:xfrm>
          <a:prstGeom prst="straightConnector1">
            <a:avLst/>
          </a:prstGeom>
          <a:ln w="31750">
            <a:solidFill>
              <a:srgbClr val="ED2D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53058" y="6415233"/>
            <a:ext cx="211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r>
              <a:rPr lang="en-US" sz="1200" dirty="0">
                <a:solidFill>
                  <a:srgbClr val="000000"/>
                </a:solidFill>
                <a:latin typeface="Roboto Regular"/>
                <a:cs typeface="Roboto Regular"/>
              </a:rPr>
              <a:t>A Playground for </a:t>
            </a:r>
            <a:r>
              <a:rPr lang="en-US" sz="1200" dirty="0" smtClean="0">
                <a:solidFill>
                  <a:srgbClr val="000000"/>
                </a:solidFill>
                <a:latin typeface="Roboto Regular"/>
                <a:cs typeface="Roboto Regular"/>
              </a:rPr>
              <a:t>Decisions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37668" y="155221"/>
            <a:ext cx="3804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ED2D49"/>
                </a:solidFill>
                <a:latin typeface=""/>
              </a:rPr>
              <a:t>happy playing!</a:t>
            </a:r>
            <a:endParaRPr lang="en-US" sz="4000" b="1" dirty="0">
              <a:solidFill>
                <a:srgbClr val="ED2D49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9828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31845</TotalTime>
  <Words>246</Words>
  <Application>Microsoft Macintosh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airline competition</vt:lpstr>
      <vt:lpstr>LeadAir screen</vt:lpstr>
      <vt:lpstr>LeadAir screen</vt:lpstr>
      <vt:lpstr>LeadAir screen</vt:lpstr>
      <vt:lpstr>LeadAir screen</vt:lpstr>
      <vt:lpstr>LeadAir screen</vt:lpstr>
      <vt:lpstr>LeadAir screen</vt:lpstr>
      <vt:lpstr>FollowAir screen</vt:lpstr>
      <vt:lpstr>FollowAir screen</vt:lpstr>
      <vt:lpstr>FollowAir screen</vt:lpstr>
      <vt:lpstr>FollowAir screen</vt:lpstr>
      <vt:lpstr>FollowAir screen</vt:lpstr>
      <vt:lpstr>FollowAir screen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789</cp:revision>
  <dcterms:created xsi:type="dcterms:W3CDTF">2014-05-08T16:14:10Z</dcterms:created>
  <dcterms:modified xsi:type="dcterms:W3CDTF">2016-07-18T19:26:52Z</dcterms:modified>
</cp:coreProperties>
</file>