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22" r:id="rId2"/>
    <p:sldId id="357" r:id="rId3"/>
    <p:sldId id="373" r:id="rId4"/>
    <p:sldId id="374" r:id="rId5"/>
    <p:sldId id="375" r:id="rId6"/>
    <p:sldId id="376" r:id="rId7"/>
    <p:sldId id="37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D49"/>
    <a:srgbClr val="000000"/>
    <a:srgbClr val="062394"/>
    <a:srgbClr val="2EC9B4"/>
    <a:srgbClr val="051F82"/>
    <a:srgbClr val="4F17FF"/>
    <a:srgbClr val="9F0B28"/>
    <a:srgbClr val="E5013C"/>
    <a:srgbClr val="E9003C"/>
    <a:srgbClr val="F5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52" autoAdjust="0"/>
    <p:restoredTop sz="90365" autoAdjust="0"/>
  </p:normalViewPr>
  <p:slideViewPr>
    <p:cSldViewPr snapToGrid="0">
      <p:cViewPr>
        <p:scale>
          <a:sx n="90" d="100"/>
          <a:sy n="90" d="100"/>
        </p:scale>
        <p:origin x="-2136" y="-1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stag hunt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stag hunt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stag hunt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86762"/>
            <a:ext cx="7964715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overview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you and partner at opposite ends of path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each simultaneously chooses Stag or Hare</a:t>
            </a:r>
            <a:endParaRPr lang="en-US" sz="2600" b="1" dirty="0" smtClean="0">
              <a:solidFill>
                <a:schemeClr val="tx1"/>
              </a:solidFill>
              <a:latin typeface="Roboto Medium"/>
              <a:cs typeface="Roboto Medium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only catch stag if both choose Stag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payoff=5 for both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catch </a:t>
            </a:r>
            <a:r>
              <a:rPr lang="en-US" sz="2600" dirty="0">
                <a:solidFill>
                  <a:schemeClr val="tx1"/>
                </a:solidFill>
                <a:latin typeface="Roboto Medium"/>
                <a:cs typeface="Roboto Medium"/>
              </a:rPr>
              <a:t>hare (payoff=3) </a:t>
            </a: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if choose Hare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one Stag and one Hare?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payoff=0 for Stag hunter</a:t>
            </a:r>
          </a:p>
          <a:p>
            <a:pPr marL="1200150" lvl="2" indent="-285750" algn="l">
              <a:buFont typeface="Arial"/>
              <a:buChar char="•"/>
            </a:pPr>
            <a:r>
              <a:rPr lang="en-US" sz="1800" dirty="0" smtClean="0">
                <a:solidFill>
                  <a:srgbClr val="FFFFFF"/>
                </a:solidFill>
                <a:latin typeface="Roboto Medium"/>
                <a:cs typeface="Roboto Medium"/>
              </a:rPr>
              <a:t> Reject, then both players earn 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stag hunt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current round/total rounds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6" y="1615080"/>
            <a:ext cx="6961187" cy="462025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2286000" cy="4162778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219224" y="5785556"/>
            <a:ext cx="677332" cy="451555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0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stag hunt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your entries are in blue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6" y="1615080"/>
            <a:ext cx="6961187" cy="462025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1439334" cy="1016000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792111" y="2681111"/>
            <a:ext cx="5277555" cy="2286000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stag hunt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if you choose </a:t>
            </a:r>
            <a:r>
              <a:rPr lang="en-US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Stag</a:t>
            </a:r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 and </a:t>
            </a:r>
            <a:r>
              <a:rPr lang="en-US" smtClean="0">
                <a:solidFill>
                  <a:srgbClr val="ED2D49"/>
                </a:solidFill>
                <a:latin typeface="Roboto Medium"/>
                <a:cs typeface="Roboto Medium"/>
              </a:rPr>
              <a:t>partner </a:t>
            </a:r>
            <a:r>
              <a:rPr lang="en-US" b="1" smtClean="0">
                <a:solidFill>
                  <a:srgbClr val="ED2D49"/>
                </a:solidFill>
                <a:latin typeface="Roboto Medium"/>
                <a:cs typeface="Roboto Medium"/>
              </a:rPr>
              <a:t>Hare</a:t>
            </a:r>
            <a:endParaRPr lang="en-US" b="1" dirty="0">
              <a:solidFill>
                <a:srgbClr val="ED2D49"/>
              </a:solidFill>
              <a:latin typeface="Roboto Medium"/>
              <a:cs typeface="Roboto Medium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6" y="1615080"/>
            <a:ext cx="6961187" cy="462025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481666" y="1608667"/>
            <a:ext cx="3626556" cy="1185333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981222" y="2441223"/>
            <a:ext cx="1989668" cy="1538110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5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stag hunt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choose an action</a:t>
            </a:r>
            <a:endParaRPr lang="en-US" b="1" dirty="0">
              <a:solidFill>
                <a:srgbClr val="ED2D49"/>
              </a:solidFill>
              <a:latin typeface="Roboto Medium"/>
              <a:cs typeface="Roboto Medium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6" y="1617632"/>
            <a:ext cx="6961187" cy="461515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481666" y="1552223"/>
            <a:ext cx="889001" cy="1185333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594556" y="2836333"/>
            <a:ext cx="1848555" cy="2060223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stag hunt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press to submit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6" y="1617633"/>
            <a:ext cx="6961186" cy="461515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481666" y="1608667"/>
            <a:ext cx="2427112" cy="3330222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697111" y="4879621"/>
            <a:ext cx="1651000" cy="877712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9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stag hunt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ED2D49"/>
                </a:solidFill>
                <a:latin typeface="Roboto Medium"/>
                <a:cs typeface="Roboto Medium"/>
              </a:rPr>
              <a:t>the history button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6" y="1615080"/>
            <a:ext cx="6961187" cy="462025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481666" y="1608667"/>
            <a:ext cx="423334" cy="4134555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707443" y="5810954"/>
            <a:ext cx="352779" cy="468491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475110" y="197555"/>
            <a:ext cx="3442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happy playing!</a:t>
            </a:r>
            <a:endParaRPr lang="en-US" sz="3600" b="1" dirty="0">
              <a:solidFill>
                <a:srgbClr val="ED2D49"/>
              </a:solidFill>
              <a:latin typeface="Roboto Medium"/>
              <a:cs typeface="Roboto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0853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19810</TotalTime>
  <Words>157</Words>
  <Application>Microsoft Macintosh PowerPoint</Application>
  <PresentationFormat>On-screen Show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stag hunt</vt:lpstr>
      <vt:lpstr>game screen</vt:lpstr>
      <vt:lpstr>game screen</vt:lpstr>
      <vt:lpstr>game screen</vt:lpstr>
      <vt:lpstr>game screen</vt:lpstr>
      <vt:lpstr>game screen</vt:lpstr>
      <vt:lpstr>game screen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vivian.chan</dc:creator>
  <cp:lastModifiedBy>Robert Gazzale</cp:lastModifiedBy>
  <cp:revision>761</cp:revision>
  <dcterms:created xsi:type="dcterms:W3CDTF">2014-05-08T16:14:10Z</dcterms:created>
  <dcterms:modified xsi:type="dcterms:W3CDTF">2016-07-18T19:26:44Z</dcterms:modified>
</cp:coreProperties>
</file>