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22" r:id="rId2"/>
    <p:sldId id="478" r:id="rId3"/>
    <p:sldId id="479" r:id="rId4"/>
    <p:sldId id="481" r:id="rId5"/>
    <p:sldId id="482" r:id="rId6"/>
    <p:sldId id="480" r:id="rId7"/>
    <p:sldId id="45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2A49"/>
    <a:srgbClr val="ED2D49"/>
    <a:srgbClr val="FF0000"/>
    <a:srgbClr val="000000"/>
    <a:srgbClr val="062394"/>
    <a:srgbClr val="2EC9B4"/>
    <a:srgbClr val="051F82"/>
    <a:srgbClr val="4F17FF"/>
    <a:srgbClr val="9F0B28"/>
    <a:srgbClr val="E501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52" autoAdjust="0"/>
    <p:restoredTop sz="98984" autoAdjust="0"/>
  </p:normalViewPr>
  <p:slideViewPr>
    <p:cSldViewPr snapToGrid="0">
      <p:cViewPr varScale="1">
        <p:scale>
          <a:sx n="110" d="100"/>
          <a:sy n="110" d="100"/>
        </p:scale>
        <p:origin x="-96" y="-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8ACC2-E142-D544-83FB-A56CD4F90C90}" type="datetime1">
              <a:rPr lang="en-US" smtClean="0"/>
              <a:t>8/1/16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860EB-7C08-A447-8AFF-AB0B65F3C9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8681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29CDA-39E5-4149-B69D-97AAA54AE562}" type="datetime1">
              <a:rPr lang="en-US" smtClean="0"/>
              <a:t>8/1/16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E9E64-0845-4082-BCC8-EB94D4296C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733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Elections!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8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Elections!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8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Elections!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377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Elections!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04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Elections!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www.moblab.com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47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Elections!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www.moblab.com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3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Elections!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www.moblab.com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69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Elections!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9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Elections!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www.moblab.com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01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Elections!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47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Elections!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Elections!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www.moblab.com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BF39A-4904-420A-9FAF-0370FAB717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4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Elections!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66510"/>
            <a:ext cx="1608667" cy="3651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66510"/>
            <a:ext cx="2015069" cy="3651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Roboto Light"/>
                <a:cs typeface="Roboto Light"/>
              </a:rPr>
              <a:t>Elections!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380999" y="1014543"/>
            <a:ext cx="8382000" cy="52547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overview: each game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compete against another player in 1 or more elections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Roboto Light"/>
                <a:cs typeface="Roboto Medium"/>
              </a:rPr>
              <a:t>beforehand, you may participate in one or more polls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for each election or poll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Roboto Light"/>
                <a:cs typeface="Roboto Medium"/>
              </a:rPr>
              <a:t>candidates simultaneously chose policy: a number from 0 to 100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Roboto Light"/>
                <a:cs typeface="Roboto Medium"/>
              </a:rPr>
              <a:t>each automated voter:</a:t>
            </a:r>
          </a:p>
          <a:p>
            <a:pPr marL="1828800" lvl="3" indent="-457200" algn="l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Roboto Light"/>
                <a:cs typeface="Roboto Medium"/>
              </a:rPr>
              <a:t>chooses the candidate whose policy is closest to his ideal policy,</a:t>
            </a:r>
          </a:p>
          <a:p>
            <a:pPr marL="1828800" lvl="3" indent="-457200" algn="l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Roboto Light"/>
                <a:cs typeface="Roboto Medium"/>
              </a:rPr>
              <a:t>chooses randomly if both policies equally close</a:t>
            </a:r>
            <a:endParaRPr lang="en-US" sz="1200" dirty="0" smtClean="0">
              <a:solidFill>
                <a:srgbClr val="000000"/>
              </a:solidFill>
              <a:latin typeface="Roboto Light"/>
              <a:cs typeface="Roboto Medium"/>
            </a:endParaRPr>
          </a:p>
          <a:p>
            <a:pPr marL="1371600" lvl="2" indent="-457200" algn="l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Roboto Light"/>
                <a:cs typeface="Roboto Medium"/>
              </a:rPr>
              <a:t>results are announced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A voter’s ideal policy fixed for the game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Roboto Light"/>
                <a:cs typeface="Roboto Medium"/>
              </a:rPr>
              <a:t>Voter locations are revealed after final election</a:t>
            </a:r>
          </a:p>
          <a:p>
            <a:pPr marL="1371600" lvl="2" indent="-457200" algn="l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latin typeface="Roboto Light"/>
              <a:cs typeface="Roboto Medium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404785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Roboto Light"/>
                <a:cs typeface="Roboto Light"/>
              </a:rPr>
              <a:t>Elections!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Move to choose your policy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024" y="1580120"/>
            <a:ext cx="7003010" cy="4642880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2309091" y="3726134"/>
            <a:ext cx="1200727" cy="1203775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881909" y="1524000"/>
            <a:ext cx="796636" cy="2112818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25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Roboto Light"/>
                <a:cs typeface="Roboto Light"/>
              </a:rPr>
              <a:t>Elections!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Submit your policy for a Poll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024" y="1580120"/>
            <a:ext cx="7003010" cy="4642880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5842000" y="5033817"/>
            <a:ext cx="2401455" cy="842819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881909" y="1524000"/>
            <a:ext cx="4237182" cy="3556000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07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Screen: Poll/Election Results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Roboto Light"/>
                <a:cs typeface="Roboto Light"/>
              </a:rPr>
              <a:t>Elections!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Policies chosen by candidates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023" y="1580120"/>
            <a:ext cx="7003010" cy="4642880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2389909" y="3712280"/>
            <a:ext cx="1085272" cy="1194538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860176" y="1501588"/>
            <a:ext cx="876097" cy="2112139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687455" y="4719043"/>
            <a:ext cx="1085272" cy="730412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881909" y="1524000"/>
            <a:ext cx="3105727" cy="3163455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34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Screen: Poll/Election Results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Roboto Light"/>
                <a:cs typeface="Roboto Light"/>
              </a:rPr>
              <a:t>Elections!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Results!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023" y="1580120"/>
            <a:ext cx="7003010" cy="4642880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5611091" y="2026643"/>
            <a:ext cx="2470727" cy="1286902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860176" y="1501588"/>
            <a:ext cx="3774006" cy="2481594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881909" y="1524000"/>
            <a:ext cx="3659909" cy="1062182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682673" y="3610679"/>
            <a:ext cx="2470727" cy="1284593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72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Game Screen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56350"/>
            <a:ext cx="1608667" cy="3651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56350"/>
            <a:ext cx="2015069" cy="3651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Roboto Light"/>
                <a:cs typeface="Roboto Light"/>
              </a:rPr>
              <a:t>Elections!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577240" y="1015169"/>
            <a:ext cx="8185760" cy="76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Submit your policy for an Election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023" y="1580120"/>
            <a:ext cx="7003010" cy="4642880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5818909" y="5033818"/>
            <a:ext cx="2401455" cy="842819"/>
          </a:xfrm>
          <a:prstGeom prst="ellipse">
            <a:avLst/>
          </a:prstGeom>
          <a:noFill/>
          <a:ln w="25400" cmpd="sng">
            <a:solidFill>
              <a:srgbClr val="EE2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881909" y="1524000"/>
            <a:ext cx="4144818" cy="3544455"/>
          </a:xfrm>
          <a:prstGeom prst="straightConnector1">
            <a:avLst/>
          </a:prstGeom>
          <a:ln w="25400">
            <a:solidFill>
              <a:srgbClr val="EE2A49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10600" y="64293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750"/>
            <a:ext cx="8348137" cy="646331"/>
          </a:xfrm>
          <a:ln>
            <a:noFill/>
            <a:prstDash val="lgDash"/>
          </a:ln>
          <a:effectLst/>
        </p:spPr>
        <p:txBody>
          <a:bodyPr wrap="square" lIns="91440" tIns="0" bIns="91440">
            <a:spAutoFit/>
          </a:bodyPr>
          <a:lstStyle/>
          <a:p>
            <a:pPr algn="l"/>
            <a:r>
              <a:rPr lang="en-US" sz="3600" dirty="0" smtClean="0">
                <a:latin typeface="Roboto Regular"/>
                <a:cs typeface="Roboto Regular"/>
              </a:rPr>
              <a:t>Payoffs</a:t>
            </a:r>
            <a:endParaRPr lang="en-US" sz="3600" dirty="0">
              <a:latin typeface="Roboto Regular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67667" y="6366510"/>
            <a:ext cx="1608667" cy="3651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Roboto Light"/>
                <a:cs typeface="Roboto Light"/>
              </a:rPr>
              <a:t>www.moblab.com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0998" y="6366510"/>
            <a:ext cx="2015069" cy="3651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Roboto Light"/>
                <a:cs typeface="Roboto Light"/>
              </a:rPr>
              <a:t>Elections!</a:t>
            </a:r>
            <a:endParaRPr lang="en-US" dirty="0">
              <a:solidFill>
                <a:srgbClr val="000000"/>
              </a:solidFill>
              <a:latin typeface="Roboto Light"/>
              <a:cs typeface="Roboto Ligh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944778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95" y="6462059"/>
            <a:ext cx="208662" cy="20866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81000" y="6368762"/>
            <a:ext cx="8382000" cy="0"/>
          </a:xfrm>
          <a:prstGeom prst="line">
            <a:avLst/>
          </a:prstGeom>
          <a:ln w="12700">
            <a:solidFill>
              <a:srgbClr val="EE2A49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 txBox="1">
            <a:spLocks/>
          </p:cNvSpPr>
          <p:nvPr/>
        </p:nvSpPr>
        <p:spPr>
          <a:xfrm>
            <a:off x="380999" y="1014543"/>
            <a:ext cx="8382000" cy="52547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 smtClean="0">
                <a:solidFill>
                  <a:srgbClr val="EE2A49"/>
                </a:solidFill>
                <a:latin typeface="Roboto Regular"/>
                <a:cs typeface="Roboto Regular"/>
              </a:rPr>
              <a:t>summary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Poll outcomes do </a:t>
            </a:r>
            <a:r>
              <a:rPr lang="en-US" sz="2400" dirty="0" smtClean="0">
                <a:solidFill>
                  <a:srgbClr val="000000"/>
                </a:solidFill>
                <a:latin typeface="Roboto Medium"/>
                <a:cs typeface="Roboto Medium"/>
              </a:rPr>
              <a:t>not</a:t>
            </a: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 factor into payoffs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Roboto Light"/>
                <a:cs typeface="Roboto Medium"/>
              </a:rPr>
              <a:t>Each election, you earn 100 points if you win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3932" y="6415233"/>
            <a:ext cx="2269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Roboto Light"/>
                <a:cs typeface="Roboto Light"/>
              </a:rPr>
              <a:t>9</a:t>
            </a:r>
            <a:r>
              <a:rPr lang="en-US" sz="1200" dirty="0" smtClean="0">
                <a:solidFill>
                  <a:srgbClr val="000000"/>
                </a:solidFill>
                <a:latin typeface="Roboto Light"/>
                <a:cs typeface="Roboto Light"/>
              </a:rPr>
              <a:t>Serious games. Seriously fun.</a:t>
            </a:r>
            <a:endParaRPr lang="en-US" sz="1200" dirty="0">
              <a:solidFill>
                <a:schemeClr val="bg1"/>
              </a:solidFill>
              <a:latin typeface="Roboto Light"/>
              <a:cs typeface="Roboto Light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925315" y="5319001"/>
            <a:ext cx="3252611" cy="646331"/>
          </a:xfrm>
          <a:prstGeom prst="rect">
            <a:avLst/>
          </a:prstGeom>
          <a:ln>
            <a:noFill/>
            <a:prstDash val="lgDash"/>
          </a:ln>
          <a:effectLst/>
        </p:spPr>
        <p:txBody>
          <a:bodyPr vert="horz" wrap="square" lIns="91440" tIns="0" rIns="91440" bIns="9144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dirty="0" smtClean="0">
                <a:solidFill>
                  <a:srgbClr val="EE2A49"/>
                </a:solidFill>
                <a:latin typeface="Roboto Regular"/>
                <a:cs typeface="Roboto Regular"/>
              </a:rPr>
              <a:t>Happy playing!</a:t>
            </a:r>
            <a:endParaRPr lang="en-US" sz="3600" dirty="0">
              <a:solidFill>
                <a:srgbClr val="EE2A49"/>
              </a:solidFill>
              <a:latin typeface="Roboto Regular"/>
              <a:cs typeface="Robo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47137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31166</TotalTime>
  <Words>217</Words>
  <Application>Microsoft Macintosh PowerPoint</Application>
  <PresentationFormat>On-screen Show (4:3)</PresentationFormat>
  <Paragraphs>57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Elections!</vt:lpstr>
      <vt:lpstr>Game Screen</vt:lpstr>
      <vt:lpstr>Game Screen</vt:lpstr>
      <vt:lpstr>Game Screen: Poll/Election Results</vt:lpstr>
      <vt:lpstr>Game Screen: Poll/Election Results</vt:lpstr>
      <vt:lpstr>Game Screen</vt:lpstr>
      <vt:lpstr>Payoffs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vivian.chan</dc:creator>
  <cp:lastModifiedBy>Robert Gazzale</cp:lastModifiedBy>
  <cp:revision>943</cp:revision>
  <dcterms:created xsi:type="dcterms:W3CDTF">2014-05-08T16:14:10Z</dcterms:created>
  <dcterms:modified xsi:type="dcterms:W3CDTF">2016-08-01T20:57:03Z</dcterms:modified>
</cp:coreProperties>
</file>