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2" r:id="rId2"/>
    <p:sldId id="357" r:id="rId3"/>
    <p:sldId id="368" r:id="rId4"/>
    <p:sldId id="371" r:id="rId5"/>
    <p:sldId id="370" r:id="rId6"/>
    <p:sldId id="369" r:id="rId7"/>
    <p:sldId id="3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D49"/>
    <a:srgbClr val="000000"/>
    <a:srgbClr val="062394"/>
    <a:srgbClr val="2EC9B4"/>
    <a:srgbClr val="051F82"/>
    <a:srgbClr val="4F17FF"/>
    <a:srgbClr val="9F0B28"/>
    <a:srgbClr val="E5013C"/>
    <a:srgbClr val="E9003C"/>
    <a:srgbClr val="F50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52" autoAdjust="0"/>
    <p:restoredTop sz="90365" autoAdjust="0"/>
  </p:normalViewPr>
  <p:slideViewPr>
    <p:cSldViewPr snapToGrid="0">
      <p:cViewPr>
        <p:scale>
          <a:sx n="90" d="100"/>
          <a:sy n="90" d="100"/>
        </p:scale>
        <p:origin x="-2136" y="-1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8ACC2-E142-D544-83FB-A56CD4F90C90}" type="datetime1">
              <a:rPr lang="en-US" smtClean="0"/>
              <a:t>7/18/16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860EB-7C08-A447-8AFF-AB0B65F3C9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68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29CDA-39E5-4149-B69D-97AAA54AE562}" type="datetime1">
              <a:rPr lang="en-US" smtClean="0"/>
              <a:t>7/18/16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E9E64-0845-4082-BCC8-EB94D4296C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337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8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47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48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37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4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7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73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6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9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1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 night out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www.moblab.com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BF39A-4904-420A-9FAF-0370FAB717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4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9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 smtClean="0">
                <a:latin typeface="Roboto Bold"/>
                <a:cs typeface="Roboto Bold"/>
              </a:rPr>
              <a:t>a night out</a:t>
            </a:r>
            <a:endParaRPr lang="en-US" sz="4000" b="1" dirty="0">
              <a:latin typeface="Roboto Bold"/>
              <a:cs typeface="Roboto Bold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a night out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808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86762"/>
            <a:ext cx="7964715" cy="5023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ED2D49"/>
                </a:solidFill>
                <a:latin typeface="Roboto Medium"/>
                <a:cs typeface="Roboto Medium"/>
              </a:rPr>
              <a:t>overview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Roboto Medium"/>
                <a:cs typeface="Roboto Medium"/>
              </a:rPr>
              <a:t>groups </a:t>
            </a: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of </a:t>
            </a:r>
            <a:r>
              <a:rPr lang="en-US" sz="2600" dirty="0" smtClean="0">
                <a:solidFill>
                  <a:srgbClr val="000000"/>
                </a:solidFill>
                <a:latin typeface="Roboto Medium"/>
                <a:cs typeface="Roboto Medium"/>
              </a:rPr>
              <a:t>two: </a:t>
            </a: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one is </a:t>
            </a:r>
            <a:r>
              <a:rPr lang="en-US" sz="2600" b="1" dirty="0">
                <a:solidFill>
                  <a:srgbClr val="000000"/>
                </a:solidFill>
                <a:latin typeface="Roboto Medium"/>
                <a:cs typeface="Roboto Medium"/>
              </a:rPr>
              <a:t>Row</a:t>
            </a:r>
            <a:r>
              <a:rPr lang="en-US" sz="2600" dirty="0">
                <a:solidFill>
                  <a:srgbClr val="000000"/>
                </a:solidFill>
                <a:latin typeface="Roboto Medium"/>
                <a:cs typeface="Roboto Medium"/>
              </a:rPr>
              <a:t>, the other </a:t>
            </a:r>
            <a:r>
              <a:rPr lang="en-US" sz="2600" b="1" dirty="0" smtClean="0">
                <a:solidFill>
                  <a:srgbClr val="000000"/>
                </a:solidFill>
                <a:latin typeface="Roboto Medium"/>
                <a:cs typeface="Roboto Medium"/>
              </a:rPr>
              <a:t>Column</a:t>
            </a:r>
            <a:endParaRPr lang="en-US" sz="2600" b="1" dirty="0" smtClean="0">
              <a:solidFill>
                <a:srgbClr val="3366FF"/>
              </a:solidFill>
              <a:latin typeface="Roboto Medium"/>
              <a:cs typeface="Roboto Medium"/>
            </a:endParaRPr>
          </a:p>
          <a:p>
            <a:pPr marL="914400" lvl="1" indent="-457200" algn="l">
              <a:buFont typeface="Arial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Roboto Medium"/>
                <a:cs typeface="Roboto Medium"/>
              </a:rPr>
              <a:t>each simultaneously chooses whether to go to the Concert or the Play</a:t>
            </a:r>
          </a:p>
          <a:p>
            <a:pPr marL="1371600" lvl="2" indent="-457200" algn="l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Roboto Medium"/>
                <a:cs typeface="Roboto Medium"/>
              </a:rPr>
              <a:t>assume no cell phones!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Roboto Medium"/>
                <a:cs typeface="Roboto Medium"/>
              </a:rPr>
              <a:t>the worst outcome is choosing different events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b="1" dirty="0" smtClean="0">
                <a:solidFill>
                  <a:schemeClr val="tx1"/>
                </a:solidFill>
                <a:latin typeface="Roboto Medium"/>
                <a:cs typeface="Roboto Medium"/>
              </a:rPr>
              <a:t>Row</a:t>
            </a:r>
            <a:r>
              <a:rPr lang="en-US" sz="2600" dirty="0" smtClean="0">
                <a:solidFill>
                  <a:schemeClr val="tx1"/>
                </a:solidFill>
                <a:latin typeface="Roboto Medium"/>
                <a:cs typeface="Roboto Medium"/>
              </a:rPr>
              <a:t> prefers meeting at Concert</a:t>
            </a:r>
          </a:p>
          <a:p>
            <a:pPr marL="914400" lvl="1" indent="-457200" algn="l">
              <a:buFont typeface="Arial"/>
              <a:buChar char="•"/>
            </a:pPr>
            <a:r>
              <a:rPr lang="en-US" sz="2600" b="1" dirty="0" smtClean="0">
                <a:solidFill>
                  <a:schemeClr val="tx1"/>
                </a:solidFill>
                <a:latin typeface="Roboto Medium"/>
                <a:cs typeface="Roboto Medium"/>
              </a:rPr>
              <a:t>Column</a:t>
            </a:r>
            <a:r>
              <a:rPr lang="en-US" sz="2600" dirty="0" smtClean="0">
                <a:solidFill>
                  <a:schemeClr val="tx1"/>
                </a:solidFill>
                <a:latin typeface="Roboto Medium"/>
                <a:cs typeface="Roboto Medium"/>
              </a:rPr>
              <a:t> prefers meeting at </a:t>
            </a:r>
            <a:r>
              <a:rPr lang="en-US" sz="2600" dirty="0" err="1" smtClean="0">
                <a:solidFill>
                  <a:schemeClr val="tx1"/>
                </a:solidFill>
                <a:latin typeface="Roboto Medium"/>
                <a:cs typeface="Roboto Medium"/>
              </a:rPr>
              <a:t>Play</a:t>
            </a:r>
            <a:r>
              <a:rPr lang="en-US" sz="2200" dirty="0" err="1" smtClean="0">
                <a:solidFill>
                  <a:srgbClr val="FFFFFF"/>
                </a:solidFill>
                <a:latin typeface="Roboto Medium"/>
                <a:cs typeface="Roboto Medium"/>
              </a:rPr>
              <a:t>Reject</a:t>
            </a:r>
            <a:r>
              <a:rPr lang="en-US" sz="2200" dirty="0" smtClean="0">
                <a:solidFill>
                  <a:srgbClr val="FFFFFF"/>
                </a:solidFill>
                <a:latin typeface="Roboto Medium"/>
                <a:cs typeface="Roboto Medium"/>
              </a:rPr>
              <a:t>, then both players earn $0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</a:t>
            </a:r>
            <a:r>
              <a:rPr lang="en-US" sz="1200" dirty="0" smtClean="0">
                <a:solidFill>
                  <a:srgbClr val="000000"/>
                </a:solidFill>
                <a:latin typeface="Roboto Regular"/>
                <a:cs typeface="Roboto Regular"/>
              </a:rPr>
              <a:t>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85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9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 smtClean="0">
                <a:latin typeface="Roboto Bold"/>
                <a:cs typeface="Roboto Bold"/>
              </a:rPr>
              <a:t>game screen</a:t>
            </a:r>
            <a:endParaRPr lang="en-US" sz="4000" b="1" dirty="0">
              <a:latin typeface="Roboto Bold"/>
              <a:cs typeface="Roboto Bold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a night out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ED2D49"/>
                </a:solidFill>
                <a:latin typeface="Roboto Medium"/>
                <a:cs typeface="Roboto Medium"/>
              </a:rPr>
              <a:t>current round/total rounds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1" y="1737574"/>
            <a:ext cx="6676989" cy="442673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2060222" y="1580444"/>
            <a:ext cx="2257778" cy="4064000"/>
          </a:xfrm>
          <a:prstGeom prst="straightConnector1">
            <a:avLst/>
          </a:prstGeom>
          <a:ln w="5080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</a:t>
            </a:r>
            <a:r>
              <a:rPr lang="en-US" sz="1200" dirty="0" smtClean="0">
                <a:solidFill>
                  <a:srgbClr val="000000"/>
                </a:solidFill>
                <a:latin typeface="Roboto Regular"/>
                <a:cs typeface="Roboto Regular"/>
              </a:rPr>
              <a:t>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064000" y="5669844"/>
            <a:ext cx="1157111" cy="609600"/>
          </a:xfrm>
          <a:prstGeom prst="ellipse">
            <a:avLst/>
          </a:prstGeom>
          <a:noFill/>
          <a:ln w="5080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0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9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 smtClean="0">
                <a:latin typeface="Roboto Bold"/>
                <a:cs typeface="Roboto Bold"/>
              </a:rPr>
              <a:t>game screen</a:t>
            </a:r>
            <a:endParaRPr lang="en-US" sz="4000" b="1" dirty="0">
              <a:latin typeface="Roboto Bold"/>
              <a:cs typeface="Roboto Bold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a night out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ED2D49"/>
                </a:solidFill>
                <a:latin typeface="Roboto Medium"/>
                <a:cs typeface="Roboto Medium"/>
              </a:rPr>
              <a:t>your entries are in blue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1" y="1737574"/>
            <a:ext cx="6676989" cy="442673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2060222" y="1580444"/>
            <a:ext cx="959556" cy="1114778"/>
          </a:xfrm>
          <a:prstGeom prst="straightConnector1">
            <a:avLst/>
          </a:prstGeom>
          <a:ln w="5080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</a:t>
            </a:r>
            <a:r>
              <a:rPr lang="en-US" sz="1200" dirty="0" smtClean="0">
                <a:solidFill>
                  <a:srgbClr val="000000"/>
                </a:solidFill>
                <a:latin typeface="Roboto Regular"/>
                <a:cs typeface="Roboto Regular"/>
              </a:rPr>
              <a:t>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87222" y="2413001"/>
            <a:ext cx="4783666" cy="2568222"/>
          </a:xfrm>
          <a:prstGeom prst="ellipse">
            <a:avLst/>
          </a:prstGeom>
          <a:noFill/>
          <a:ln w="5080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9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 smtClean="0">
                <a:latin typeface="Roboto Bold"/>
                <a:cs typeface="Roboto Bold"/>
              </a:rPr>
              <a:t>game screen</a:t>
            </a:r>
            <a:endParaRPr lang="en-US" sz="4000" b="1" dirty="0">
              <a:latin typeface="Roboto Bold"/>
              <a:cs typeface="Roboto Bold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a night out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ED2D49"/>
                </a:solidFill>
                <a:latin typeface="Roboto Medium"/>
                <a:cs typeface="Roboto Medium"/>
              </a:rPr>
              <a:t>if both choose concert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1" y="1737574"/>
            <a:ext cx="6676989" cy="442673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2060222" y="1580444"/>
            <a:ext cx="776111" cy="889000"/>
          </a:xfrm>
          <a:prstGeom prst="straightConnector1">
            <a:avLst/>
          </a:prstGeom>
          <a:ln w="5080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</a:t>
            </a:r>
            <a:r>
              <a:rPr lang="en-US" sz="1200" dirty="0" smtClean="0">
                <a:solidFill>
                  <a:srgbClr val="000000"/>
                </a:solidFill>
                <a:latin typeface="Roboto Regular"/>
                <a:cs typeface="Roboto Regular"/>
              </a:rPr>
              <a:t>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187222" y="2413001"/>
            <a:ext cx="2836334" cy="1538110"/>
          </a:xfrm>
          <a:prstGeom prst="ellipse">
            <a:avLst/>
          </a:prstGeom>
          <a:noFill/>
          <a:ln w="5080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9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9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 smtClean="0">
                <a:latin typeface="Roboto Bold"/>
                <a:cs typeface="Roboto Bold"/>
              </a:rPr>
              <a:t>game screen</a:t>
            </a:r>
            <a:endParaRPr lang="en-US" sz="4000" b="1" dirty="0">
              <a:latin typeface="Roboto Bold"/>
              <a:cs typeface="Roboto Bold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a night out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ED2D49"/>
                </a:solidFill>
                <a:latin typeface="Roboto Medium"/>
                <a:cs typeface="Roboto Medium"/>
              </a:rPr>
              <a:t>choose an action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1" y="1737574"/>
            <a:ext cx="6676989" cy="442673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2060222" y="1580444"/>
            <a:ext cx="1397000" cy="1016000"/>
          </a:xfrm>
          <a:prstGeom prst="straightConnector1">
            <a:avLst/>
          </a:prstGeom>
          <a:ln w="5080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</a:t>
            </a:r>
            <a:r>
              <a:rPr lang="en-US" sz="1200" dirty="0" smtClean="0">
                <a:solidFill>
                  <a:srgbClr val="000000"/>
                </a:solidFill>
                <a:latin typeface="Roboto Regular"/>
                <a:cs typeface="Roboto Regular"/>
              </a:rPr>
              <a:t>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132667" y="2511778"/>
            <a:ext cx="3908777" cy="578555"/>
          </a:xfrm>
          <a:prstGeom prst="ellipse">
            <a:avLst/>
          </a:prstGeom>
          <a:noFill/>
          <a:ln w="5080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3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9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 smtClean="0">
                <a:latin typeface="Roboto Bold"/>
                <a:cs typeface="Roboto Bold"/>
              </a:rPr>
              <a:t>game screen</a:t>
            </a:r>
            <a:endParaRPr lang="en-US" sz="4000" b="1" dirty="0">
              <a:latin typeface="Roboto Bold"/>
              <a:cs typeface="Roboto Bold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a night out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ED2D49"/>
                </a:solidFill>
                <a:latin typeface="Roboto Medium"/>
                <a:cs typeface="Roboto Medium"/>
              </a:rPr>
              <a:t>press to submit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693" y="1748568"/>
            <a:ext cx="6643824" cy="440474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2060222" y="1580444"/>
            <a:ext cx="2130778" cy="3316112"/>
          </a:xfrm>
          <a:prstGeom prst="straightConnector1">
            <a:avLst/>
          </a:prstGeom>
          <a:ln w="5080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</a:t>
            </a:r>
            <a:r>
              <a:rPr lang="en-US" sz="1200" dirty="0" smtClean="0">
                <a:solidFill>
                  <a:srgbClr val="000000"/>
                </a:solidFill>
                <a:latin typeface="Roboto Regular"/>
                <a:cs typeface="Roboto Regular"/>
              </a:rPr>
              <a:t>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81778" y="4879621"/>
            <a:ext cx="1651000" cy="877712"/>
          </a:xfrm>
          <a:prstGeom prst="ellipse">
            <a:avLst/>
          </a:prstGeom>
          <a:noFill/>
          <a:ln w="5080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6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10600" y="642934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9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280" y="331857"/>
            <a:ext cx="8382000" cy="707886"/>
          </a:xfrm>
          <a:ln>
            <a:noFill/>
            <a:prstDash val="lgDash"/>
          </a:ln>
          <a:effectLst/>
        </p:spPr>
        <p:txBody>
          <a:bodyPr wrap="square" lIns="91440" tIns="0" bIns="91440">
            <a:spAutoFit/>
          </a:bodyPr>
          <a:lstStyle/>
          <a:p>
            <a:pPr algn="l"/>
            <a:r>
              <a:rPr lang="en-US" sz="4000" b="1" dirty="0" smtClean="0">
                <a:latin typeface="Roboto Bold"/>
                <a:cs typeface="Roboto Bold"/>
              </a:rPr>
              <a:t>game screen</a:t>
            </a:r>
            <a:endParaRPr lang="en-US" sz="4000" b="1" dirty="0">
              <a:latin typeface="Roboto Bold"/>
              <a:cs typeface="Roboto Bold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2124" y="6356350"/>
            <a:ext cx="4139752" cy="365125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www.moblab.com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Roboto Regular"/>
                <a:cs typeface="Roboto Regular"/>
              </a:rPr>
              <a:t>a night out</a:t>
            </a:r>
            <a:endParaRPr lang="en-US" dirty="0">
              <a:solidFill>
                <a:srgbClr val="000000"/>
              </a:solidFill>
              <a:latin typeface="Roboto Regular"/>
              <a:cs typeface="Roboto Regular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5855" y="990600"/>
            <a:ext cx="8382000" cy="0"/>
          </a:xfrm>
          <a:prstGeom prst="line">
            <a:avLst/>
          </a:prstGeom>
          <a:ln w="50800">
            <a:solidFill>
              <a:srgbClr val="ED2D49"/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White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400800"/>
            <a:ext cx="280378" cy="2803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85855" y="6310489"/>
            <a:ext cx="8382000" cy="0"/>
          </a:xfrm>
          <a:prstGeom prst="line">
            <a:avLst/>
          </a:prstGeom>
          <a:ln w="50800">
            <a:solidFill>
              <a:srgbClr val="E5013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 txBox="1">
            <a:spLocks/>
          </p:cNvSpPr>
          <p:nvPr/>
        </p:nvSpPr>
        <p:spPr>
          <a:xfrm>
            <a:off x="577240" y="1030111"/>
            <a:ext cx="8185760" cy="762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rgbClr val="ED2D49"/>
                </a:solidFill>
                <a:latin typeface="Roboto Medium"/>
                <a:cs typeface="Roboto Medium"/>
              </a:rPr>
              <a:t>the history button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693" y="1748568"/>
            <a:ext cx="6643824" cy="440474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2060222" y="1580444"/>
            <a:ext cx="0" cy="4049889"/>
          </a:xfrm>
          <a:prstGeom prst="straightConnector1">
            <a:avLst/>
          </a:prstGeom>
          <a:ln w="50800">
            <a:solidFill>
              <a:srgbClr val="ED2D49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53058" y="6415233"/>
            <a:ext cx="2110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9</a:t>
            </a:r>
            <a:r>
              <a:rPr lang="en-US" sz="1200" dirty="0">
                <a:solidFill>
                  <a:srgbClr val="000000"/>
                </a:solidFill>
                <a:latin typeface="Roboto Regular"/>
                <a:cs typeface="Roboto Regular"/>
              </a:rPr>
              <a:t>A Playground for </a:t>
            </a:r>
            <a:r>
              <a:rPr lang="en-US" sz="1200" dirty="0" smtClean="0">
                <a:solidFill>
                  <a:srgbClr val="000000"/>
                </a:solidFill>
                <a:latin typeface="Roboto Regular"/>
                <a:cs typeface="Roboto Regular"/>
              </a:rPr>
              <a:t>Decisions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890888" y="5712176"/>
            <a:ext cx="352779" cy="468491"/>
          </a:xfrm>
          <a:prstGeom prst="ellipse">
            <a:avLst/>
          </a:prstGeom>
          <a:noFill/>
          <a:ln w="50800" cmpd="sng">
            <a:solidFill>
              <a:srgbClr val="ED2D4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19888" y="183444"/>
            <a:ext cx="3442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ED2D49"/>
                </a:solidFill>
                <a:latin typeface="Roboto Medium"/>
                <a:cs typeface="Roboto Medium"/>
              </a:rPr>
              <a:t>happy playing!</a:t>
            </a:r>
            <a:endParaRPr lang="en-US" sz="3600" b="1" dirty="0">
              <a:solidFill>
                <a:srgbClr val="ED2D49"/>
              </a:solidFill>
              <a:latin typeface="Roboto Medium"/>
              <a:cs typeface="Roboto Medium"/>
            </a:endParaRPr>
          </a:p>
        </p:txBody>
      </p:sp>
    </p:spTree>
    <p:extLst>
      <p:ext uri="{BB962C8B-B14F-4D97-AF65-F5344CB8AC3E}">
        <p14:creationId xmlns:p14="http://schemas.microsoft.com/office/powerpoint/2010/main" val="83233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18709</TotalTime>
  <Words>157</Words>
  <Application>Microsoft Macintosh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 night out</vt:lpstr>
      <vt:lpstr>game screen</vt:lpstr>
      <vt:lpstr>game screen</vt:lpstr>
      <vt:lpstr>game screen</vt:lpstr>
      <vt:lpstr>game screen</vt:lpstr>
      <vt:lpstr>game screen</vt:lpstr>
      <vt:lpstr>game screen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vivian.chan</dc:creator>
  <cp:lastModifiedBy>Robert Gazzale</cp:lastModifiedBy>
  <cp:revision>747</cp:revision>
  <dcterms:created xsi:type="dcterms:W3CDTF">2014-05-08T16:14:10Z</dcterms:created>
  <dcterms:modified xsi:type="dcterms:W3CDTF">2016-07-18T18:43:50Z</dcterms:modified>
</cp:coreProperties>
</file>