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61" r:id="rId4"/>
  </p:sldMasterIdLst>
  <p:notesMasterIdLst>
    <p:notesMasterId r:id="rId24"/>
  </p:notesMasterIdLst>
  <p:sldIdLst>
    <p:sldId id="256" r:id="rId5"/>
    <p:sldId id="258" r:id="rId6"/>
    <p:sldId id="259" r:id="rId7"/>
    <p:sldId id="305" r:id="rId8"/>
    <p:sldId id="304" r:id="rId9"/>
    <p:sldId id="307" r:id="rId10"/>
    <p:sldId id="287" r:id="rId11"/>
    <p:sldId id="291" r:id="rId12"/>
    <p:sldId id="308" r:id="rId13"/>
    <p:sldId id="261" r:id="rId14"/>
    <p:sldId id="266" r:id="rId15"/>
    <p:sldId id="269" r:id="rId16"/>
    <p:sldId id="268" r:id="rId17"/>
    <p:sldId id="288" r:id="rId18"/>
    <p:sldId id="290" r:id="rId19"/>
    <p:sldId id="294" r:id="rId20"/>
    <p:sldId id="300" r:id="rId21"/>
    <p:sldId id="301" r:id="rId22"/>
    <p:sldId id="302" r:id="rId2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93B5990-6AF6-40CD-9019-D9986EF6A6B1}">
  <a:tblStyle styleId="{F93B5990-6AF6-40CD-9019-D9986EF6A6B1}" styleName="Table_0"/>
  <a:tblStyle styleId="{351C9EDA-F3D9-471C-A7FE-13F81B667844}" styleName="Table_1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34"/>
    <p:restoredTop sz="94658"/>
  </p:normalViewPr>
  <p:slideViewPr>
    <p:cSldViewPr>
      <p:cViewPr varScale="1">
        <p:scale>
          <a:sx n="101" d="100"/>
          <a:sy n="101" d="100"/>
        </p:scale>
        <p:origin x="217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W. Koetz, CIC, CPCU" userId="5b0f2dfb-861f-494f-a183-56270c170324" providerId="ADAL" clId="{E49BE076-6B5D-5336-A9E1-01BD1FF22DBD}"/>
    <pc:docChg chg="custSel modSld">
      <pc:chgData name="John W. Koetz, CIC, CPCU" userId="5b0f2dfb-861f-494f-a183-56270c170324" providerId="ADAL" clId="{E49BE076-6B5D-5336-A9E1-01BD1FF22DBD}" dt="2026-08-18T13:10:16.876" v="670" actId="1076"/>
      <pc:docMkLst>
        <pc:docMk/>
      </pc:docMkLst>
      <pc:sldChg chg="modSp mod">
        <pc:chgData name="John W. Koetz, CIC, CPCU" userId="5b0f2dfb-861f-494f-a183-56270c170324" providerId="ADAL" clId="{E49BE076-6B5D-5336-A9E1-01BD1FF22DBD}" dt="2026-08-18T12:24:25.331" v="60" actId="1076"/>
        <pc:sldMkLst>
          <pc:docMk/>
          <pc:sldMk cId="0" sldId="256"/>
        </pc:sldMkLst>
        <pc:spChg chg="mod">
          <ac:chgData name="John W. Koetz, CIC, CPCU" userId="5b0f2dfb-861f-494f-a183-56270c170324" providerId="ADAL" clId="{E49BE076-6B5D-5336-A9E1-01BD1FF22DBD}" dt="2026-08-18T12:24:25.331" v="60" actId="1076"/>
          <ac:spMkLst>
            <pc:docMk/>
            <pc:sldMk cId="0" sldId="256"/>
            <ac:spMk id="92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24:55.375" v="82" actId="1076"/>
        <pc:sldMkLst>
          <pc:docMk/>
          <pc:sldMk cId="0" sldId="258"/>
        </pc:sldMkLst>
        <pc:spChg chg="mod">
          <ac:chgData name="John W. Koetz, CIC, CPCU" userId="5b0f2dfb-861f-494f-a183-56270c170324" providerId="ADAL" clId="{E49BE076-6B5D-5336-A9E1-01BD1FF22DBD}" dt="2026-08-18T12:24:55.375" v="82" actId="1076"/>
          <ac:spMkLst>
            <pc:docMk/>
            <pc:sldMk cId="0" sldId="258"/>
            <ac:spMk id="107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27:04.005" v="127" actId="20577"/>
        <pc:sldMkLst>
          <pc:docMk/>
          <pc:sldMk cId="0" sldId="259"/>
        </pc:sldMkLst>
        <pc:spChg chg="mod">
          <ac:chgData name="John W. Koetz, CIC, CPCU" userId="5b0f2dfb-861f-494f-a183-56270c170324" providerId="ADAL" clId="{E49BE076-6B5D-5336-A9E1-01BD1FF22DBD}" dt="2026-08-18T12:27:04.005" v="127" actId="20577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25:27.863" v="123" actId="20577"/>
          <ac:spMkLst>
            <pc:docMk/>
            <pc:sldMk cId="0" sldId="259"/>
            <ac:spMk id="116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39:59.890" v="409" actId="1076"/>
        <pc:sldMkLst>
          <pc:docMk/>
          <pc:sldMk cId="0" sldId="261"/>
        </pc:sldMkLst>
        <pc:spChg chg="mod">
          <ac:chgData name="John W. Koetz, CIC, CPCU" userId="5b0f2dfb-861f-494f-a183-56270c170324" providerId="ADAL" clId="{E49BE076-6B5D-5336-A9E1-01BD1FF22DBD}" dt="2026-08-18T12:39:47.584" v="407" actId="1076"/>
          <ac:spMkLst>
            <pc:docMk/>
            <pc:sldMk cId="0" sldId="261"/>
            <ac:spMk id="131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39:51.567" v="408" actId="1076"/>
          <ac:spMkLst>
            <pc:docMk/>
            <pc:sldMk cId="0" sldId="261"/>
            <ac:spMk id="132" creationId="{00000000-0000-0000-0000-000000000000}"/>
          </ac:spMkLst>
        </pc:spChg>
        <pc:picChg chg="mod">
          <ac:chgData name="John W. Koetz, CIC, CPCU" userId="5b0f2dfb-861f-494f-a183-56270c170324" providerId="ADAL" clId="{E49BE076-6B5D-5336-A9E1-01BD1FF22DBD}" dt="2026-08-18T12:39:59.890" v="409" actId="1076"/>
          <ac:picMkLst>
            <pc:docMk/>
            <pc:sldMk cId="0" sldId="261"/>
            <ac:picMk id="2" creationId="{00000000-0000-0000-0000-000000000000}"/>
          </ac:picMkLst>
        </pc:picChg>
      </pc:sldChg>
      <pc:sldChg chg="addSp modSp mod">
        <pc:chgData name="John W. Koetz, CIC, CPCU" userId="5b0f2dfb-861f-494f-a183-56270c170324" providerId="ADAL" clId="{E49BE076-6B5D-5336-A9E1-01BD1FF22DBD}" dt="2026-08-18T12:41:06.820" v="469" actId="1076"/>
        <pc:sldMkLst>
          <pc:docMk/>
          <pc:sldMk cId="0" sldId="266"/>
        </pc:sldMkLst>
        <pc:spChg chg="add mod">
          <ac:chgData name="John W. Koetz, CIC, CPCU" userId="5b0f2dfb-861f-494f-a183-56270c170324" providerId="ADAL" clId="{E49BE076-6B5D-5336-A9E1-01BD1FF22DBD}" dt="2026-08-18T12:41:06.820" v="469" actId="1076"/>
          <ac:spMkLst>
            <pc:docMk/>
            <pc:sldMk cId="0" sldId="266"/>
            <ac:spMk id="2" creationId="{64F5DD2E-168B-70D2-E026-76E1B39944A7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53:08.552" v="650" actId="1076"/>
        <pc:sldMkLst>
          <pc:docMk/>
          <pc:sldMk cId="0" sldId="268"/>
        </pc:sldMkLst>
        <pc:spChg chg="mod">
          <ac:chgData name="John W. Koetz, CIC, CPCU" userId="5b0f2dfb-861f-494f-a183-56270c170324" providerId="ADAL" clId="{E49BE076-6B5D-5336-A9E1-01BD1FF22DBD}" dt="2026-08-18T12:48:28.115" v="609"/>
          <ac:spMkLst>
            <pc:docMk/>
            <pc:sldMk cId="0" sldId="268"/>
            <ac:spMk id="41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8:41.593" v="614" actId="20577"/>
          <ac:spMkLst>
            <pc:docMk/>
            <pc:sldMk cId="0" sldId="268"/>
            <ac:spMk id="42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6:21.609" v="597" actId="20577"/>
          <ac:spMkLst>
            <pc:docMk/>
            <pc:sldMk cId="0" sldId="268"/>
            <ac:spMk id="43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53:08.552" v="650" actId="1076"/>
          <ac:spMkLst>
            <pc:docMk/>
            <pc:sldMk cId="0" sldId="268"/>
            <ac:spMk id="187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7:35.915" v="608" actId="20577"/>
          <ac:spMkLst>
            <pc:docMk/>
            <pc:sldMk cId="0" sldId="268"/>
            <ac:spMk id="189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5:56.713" v="596" actId="20577"/>
          <ac:spMkLst>
            <pc:docMk/>
            <pc:sldMk cId="0" sldId="268"/>
            <ac:spMk id="190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3:43.762" v="549" actId="20577"/>
          <ac:spMkLst>
            <pc:docMk/>
            <pc:sldMk cId="0" sldId="268"/>
            <ac:spMk id="191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4:00.274" v="553" actId="20577"/>
          <ac:spMkLst>
            <pc:docMk/>
            <pc:sldMk cId="0" sldId="268"/>
            <ac:spMk id="192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5:14.937" v="573" actId="20577"/>
          <ac:spMkLst>
            <pc:docMk/>
            <pc:sldMk cId="0" sldId="268"/>
            <ac:spMk id="196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41:53.910" v="499" actId="20577"/>
        <pc:sldMkLst>
          <pc:docMk/>
          <pc:sldMk cId="0" sldId="269"/>
        </pc:sldMkLst>
        <pc:spChg chg="mod">
          <ac:chgData name="John W. Koetz, CIC, CPCU" userId="5b0f2dfb-861f-494f-a183-56270c170324" providerId="ADAL" clId="{E49BE076-6B5D-5336-A9E1-01BD1FF22DBD}" dt="2026-08-18T12:41:53.910" v="499" actId="20577"/>
          <ac:spMkLst>
            <pc:docMk/>
            <pc:sldMk cId="0" sldId="269"/>
            <ac:spMk id="209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1:42.198" v="488" actId="20577"/>
          <ac:spMkLst>
            <pc:docMk/>
            <pc:sldMk cId="0" sldId="269"/>
            <ac:spMk id="211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41:27.746" v="473" actId="20577"/>
          <ac:spMkLst>
            <pc:docMk/>
            <pc:sldMk cId="0" sldId="269"/>
            <ac:spMk id="212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51:43.602" v="628" actId="1076"/>
        <pc:sldMkLst>
          <pc:docMk/>
          <pc:sldMk cId="0" sldId="287"/>
        </pc:sldMkLst>
        <pc:spChg chg="mod">
          <ac:chgData name="John W. Koetz, CIC, CPCU" userId="5b0f2dfb-861f-494f-a183-56270c170324" providerId="ADAL" clId="{E49BE076-6B5D-5336-A9E1-01BD1FF22DBD}" dt="2026-08-18T12:36:59.275" v="367" actId="20577"/>
          <ac:spMkLst>
            <pc:docMk/>
            <pc:sldMk cId="0" sldId="287"/>
            <ac:spMk id="356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51:43.602" v="628" actId="1076"/>
          <ac:spMkLst>
            <pc:docMk/>
            <pc:sldMk cId="0" sldId="287"/>
            <ac:spMk id="358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53:48.245" v="653" actId="1076"/>
        <pc:sldMkLst>
          <pc:docMk/>
          <pc:sldMk cId="0" sldId="288"/>
        </pc:sldMkLst>
        <pc:spChg chg="mod">
          <ac:chgData name="John W. Koetz, CIC, CPCU" userId="5b0f2dfb-861f-494f-a183-56270c170324" providerId="ADAL" clId="{E49BE076-6B5D-5336-A9E1-01BD1FF22DBD}" dt="2026-08-18T12:53:44.655" v="652" actId="1076"/>
          <ac:spMkLst>
            <pc:docMk/>
            <pc:sldMk cId="0" sldId="288"/>
            <ac:spMk id="363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53:48.245" v="653" actId="1076"/>
          <ac:spMkLst>
            <pc:docMk/>
            <pc:sldMk cId="0" sldId="288"/>
            <ac:spMk id="365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52:03.261" v="632" actId="404"/>
        <pc:sldMkLst>
          <pc:docMk/>
          <pc:sldMk cId="0" sldId="291"/>
        </pc:sldMkLst>
        <pc:spChg chg="mod">
          <ac:chgData name="John W. Koetz, CIC, CPCU" userId="5b0f2dfb-861f-494f-a183-56270c170324" providerId="ADAL" clId="{E49BE076-6B5D-5336-A9E1-01BD1FF22DBD}" dt="2026-08-18T12:52:03.261" v="632" actId="404"/>
          <ac:spMkLst>
            <pc:docMk/>
            <pc:sldMk cId="0" sldId="291"/>
            <ac:spMk id="384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3:10:16.876" v="670" actId="1076"/>
        <pc:sldMkLst>
          <pc:docMk/>
          <pc:sldMk cId="0" sldId="300"/>
        </pc:sldMkLst>
        <pc:spChg chg="mod">
          <ac:chgData name="John W. Koetz, CIC, CPCU" userId="5b0f2dfb-861f-494f-a183-56270c170324" providerId="ADAL" clId="{E49BE076-6B5D-5336-A9E1-01BD1FF22DBD}" dt="2026-08-18T13:10:16.876" v="670" actId="1076"/>
          <ac:spMkLst>
            <pc:docMk/>
            <pc:sldMk cId="0" sldId="300"/>
            <ac:spMk id="451" creationId="{00000000-0000-0000-0000-000000000000}"/>
          </ac:spMkLst>
        </pc:spChg>
      </pc:sldChg>
      <pc:sldChg chg="addSp delSp modSp mod">
        <pc:chgData name="John W. Koetz, CIC, CPCU" userId="5b0f2dfb-861f-494f-a183-56270c170324" providerId="ADAL" clId="{E49BE076-6B5D-5336-A9E1-01BD1FF22DBD}" dt="2026-08-18T12:50:57.710" v="627" actId="1076"/>
        <pc:sldMkLst>
          <pc:docMk/>
          <pc:sldMk cId="0" sldId="302"/>
        </pc:sldMkLst>
        <pc:picChg chg="add mod">
          <ac:chgData name="John W. Koetz, CIC, CPCU" userId="5b0f2dfb-861f-494f-a183-56270c170324" providerId="ADAL" clId="{E49BE076-6B5D-5336-A9E1-01BD1FF22DBD}" dt="2026-08-18T12:50:36.974" v="623" actId="1076"/>
          <ac:picMkLst>
            <pc:docMk/>
            <pc:sldMk cId="0" sldId="302"/>
            <ac:picMk id="2" creationId="{EF5C2C4F-F364-39E7-4BAC-0AD6C026E977}"/>
          </ac:picMkLst>
        </pc:picChg>
        <pc:picChg chg="add mod">
          <ac:chgData name="John W. Koetz, CIC, CPCU" userId="5b0f2dfb-861f-494f-a183-56270c170324" providerId="ADAL" clId="{E49BE076-6B5D-5336-A9E1-01BD1FF22DBD}" dt="2026-08-18T12:50:57.710" v="627" actId="1076"/>
          <ac:picMkLst>
            <pc:docMk/>
            <pc:sldMk cId="0" sldId="302"/>
            <ac:picMk id="3" creationId="{1D3F9879-40CE-CE42-CB70-49B14147CB68}"/>
          </ac:picMkLst>
        </pc:picChg>
        <pc:picChg chg="mod">
          <ac:chgData name="John W. Koetz, CIC, CPCU" userId="5b0f2dfb-861f-494f-a183-56270c170324" providerId="ADAL" clId="{E49BE076-6B5D-5336-A9E1-01BD1FF22DBD}" dt="2026-08-18T12:50:04.682" v="620" actId="1076"/>
          <ac:picMkLst>
            <pc:docMk/>
            <pc:sldMk cId="0" sldId="302"/>
            <ac:picMk id="465" creationId="{00000000-0000-0000-0000-000000000000}"/>
          </ac:picMkLst>
        </pc:picChg>
        <pc:picChg chg="mod">
          <ac:chgData name="John W. Koetz, CIC, CPCU" userId="5b0f2dfb-861f-494f-a183-56270c170324" providerId="ADAL" clId="{E49BE076-6B5D-5336-A9E1-01BD1FF22DBD}" dt="2026-08-18T12:50:02.087" v="619" actId="1076"/>
          <ac:picMkLst>
            <pc:docMk/>
            <pc:sldMk cId="0" sldId="302"/>
            <ac:picMk id="467" creationId="{00000000-0000-0000-0000-000000000000}"/>
          </ac:picMkLst>
        </pc:picChg>
      </pc:sldChg>
      <pc:sldChg chg="modSp mod">
        <pc:chgData name="John W. Koetz, CIC, CPCU" userId="5b0f2dfb-861f-494f-a183-56270c170324" providerId="ADAL" clId="{E49BE076-6B5D-5336-A9E1-01BD1FF22DBD}" dt="2026-08-18T12:31:37.419" v="277" actId="1076"/>
        <pc:sldMkLst>
          <pc:docMk/>
          <pc:sldMk cId="2381292320" sldId="304"/>
        </pc:sldMkLst>
        <pc:spChg chg="mod">
          <ac:chgData name="John W. Koetz, CIC, CPCU" userId="5b0f2dfb-861f-494f-a183-56270c170324" providerId="ADAL" clId="{E49BE076-6B5D-5336-A9E1-01BD1FF22DBD}" dt="2026-08-18T12:31:37.419" v="277" actId="1076"/>
          <ac:spMkLst>
            <pc:docMk/>
            <pc:sldMk cId="2381292320" sldId="304"/>
            <ac:spMk id="3" creationId="{00000000-0000-0000-0000-000000000000}"/>
          </ac:spMkLst>
        </pc:spChg>
        <pc:picChg chg="mod">
          <ac:chgData name="John W. Koetz, CIC, CPCU" userId="5b0f2dfb-861f-494f-a183-56270c170324" providerId="ADAL" clId="{E49BE076-6B5D-5336-A9E1-01BD1FF22DBD}" dt="2026-08-18T12:31:26.627" v="275" actId="1076"/>
          <ac:picMkLst>
            <pc:docMk/>
            <pc:sldMk cId="2381292320" sldId="304"/>
            <ac:picMk id="4" creationId="{AC489E56-0756-C5F5-2851-AD79677CE185}"/>
          </ac:picMkLst>
        </pc:picChg>
        <pc:picChg chg="mod">
          <ac:chgData name="John W. Koetz, CIC, CPCU" userId="5b0f2dfb-861f-494f-a183-56270c170324" providerId="ADAL" clId="{E49BE076-6B5D-5336-A9E1-01BD1FF22DBD}" dt="2026-08-18T12:31:28.709" v="276" actId="1076"/>
          <ac:picMkLst>
            <pc:docMk/>
            <pc:sldMk cId="2381292320" sldId="304"/>
            <ac:picMk id="5" creationId="{00000000-0000-0000-0000-000000000000}"/>
          </ac:picMkLst>
        </pc:picChg>
      </pc:sldChg>
      <pc:sldChg chg="modSp mod">
        <pc:chgData name="John W. Koetz, CIC, CPCU" userId="5b0f2dfb-861f-494f-a183-56270c170324" providerId="ADAL" clId="{E49BE076-6B5D-5336-A9E1-01BD1FF22DBD}" dt="2026-08-18T12:30:49.683" v="270" actId="20577"/>
        <pc:sldMkLst>
          <pc:docMk/>
          <pc:sldMk cId="1088196184" sldId="305"/>
        </pc:sldMkLst>
        <pc:spChg chg="mod">
          <ac:chgData name="John W. Koetz, CIC, CPCU" userId="5b0f2dfb-861f-494f-a183-56270c170324" providerId="ADAL" clId="{E49BE076-6B5D-5336-A9E1-01BD1FF22DBD}" dt="2026-08-18T12:30:49.683" v="270" actId="20577"/>
          <ac:spMkLst>
            <pc:docMk/>
            <pc:sldMk cId="1088196184" sldId="305"/>
            <ac:spMk id="3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3:07:49.530" v="655" actId="20577"/>
        <pc:sldMkLst>
          <pc:docMk/>
          <pc:sldMk cId="966010119" sldId="307"/>
        </pc:sldMkLst>
        <pc:spChg chg="mod">
          <ac:chgData name="John W. Koetz, CIC, CPCU" userId="5b0f2dfb-861f-494f-a183-56270c170324" providerId="ADAL" clId="{E49BE076-6B5D-5336-A9E1-01BD1FF22DBD}" dt="2026-08-18T13:07:49.530" v="655" actId="20577"/>
          <ac:spMkLst>
            <pc:docMk/>
            <pc:sldMk cId="966010119" sldId="307"/>
            <ac:spMk id="2" creationId="{00000000-0000-0000-0000-000000000000}"/>
          </ac:spMkLst>
        </pc:spChg>
        <pc:spChg chg="mod">
          <ac:chgData name="John W. Koetz, CIC, CPCU" userId="5b0f2dfb-861f-494f-a183-56270c170324" providerId="ADAL" clId="{E49BE076-6B5D-5336-A9E1-01BD1FF22DBD}" dt="2026-08-18T12:32:11.958" v="287" actId="20577"/>
          <ac:spMkLst>
            <pc:docMk/>
            <pc:sldMk cId="966010119" sldId="307"/>
            <ac:spMk id="3" creationId="{00000000-0000-0000-0000-000000000000}"/>
          </ac:spMkLst>
        </pc:spChg>
      </pc:sldChg>
      <pc:sldChg chg="modSp mod">
        <pc:chgData name="John W. Koetz, CIC, CPCU" userId="5b0f2dfb-861f-494f-a183-56270c170324" providerId="ADAL" clId="{E49BE076-6B5D-5336-A9E1-01BD1FF22DBD}" dt="2026-08-18T12:52:43.596" v="649" actId="20577"/>
        <pc:sldMkLst>
          <pc:docMk/>
          <pc:sldMk cId="3970121262" sldId="308"/>
        </pc:sldMkLst>
        <pc:spChg chg="mod">
          <ac:chgData name="John W. Koetz, CIC, CPCU" userId="5b0f2dfb-861f-494f-a183-56270c170324" providerId="ADAL" clId="{E49BE076-6B5D-5336-A9E1-01BD1FF22DBD}" dt="2026-08-18T12:52:43.596" v="649" actId="20577"/>
          <ac:spMkLst>
            <pc:docMk/>
            <pc:sldMk cId="3970121262" sldId="308"/>
            <ac:spMk id="3" creationId="{00000000-0000-0000-0000-000000000000}"/>
          </ac:spMkLst>
        </pc:spChg>
      </pc:sldChg>
    </pc:docChg>
  </pc:docChgLst>
  <pc:docChgLst>
    <pc:chgData name="John W. Koetz, CIC, CPCU" userId="5b0f2dfb-861f-494f-a183-56270c170324" providerId="ADAL" clId="{A3DD19F3-895F-5B21-8D7C-0D0AF5897480}"/>
    <pc:docChg chg="undo custSel modSld">
      <pc:chgData name="John W. Koetz, CIC, CPCU" userId="5b0f2dfb-861f-494f-a183-56270c170324" providerId="ADAL" clId="{A3DD19F3-895F-5B21-8D7C-0D0AF5897480}" dt="2026-08-14T10:59:45.798" v="1193"/>
      <pc:docMkLst>
        <pc:docMk/>
      </pc:docMkLst>
      <pc:sldChg chg="addSp delSp modSp mod">
        <pc:chgData name="John W. Koetz, CIC, CPCU" userId="5b0f2dfb-861f-494f-a183-56270c170324" providerId="ADAL" clId="{A3DD19F3-895F-5B21-8D7C-0D0AF5897480}" dt="2026-08-14T10:28:11.788" v="73" actId="1076"/>
        <pc:sldMkLst>
          <pc:docMk/>
          <pc:sldMk cId="0" sldId="256"/>
        </pc:sldMkLst>
        <pc:spChg chg="mod">
          <ac:chgData name="John W. Koetz, CIC, CPCU" userId="5b0f2dfb-861f-494f-a183-56270c170324" providerId="ADAL" clId="{A3DD19F3-895F-5B21-8D7C-0D0AF5897480}" dt="2026-08-14T10:26:00.599" v="70" actId="20577"/>
          <ac:spMkLst>
            <pc:docMk/>
            <pc:sldMk cId="0" sldId="256"/>
            <ac:spMk id="90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28:11.788" v="73" actId="1076"/>
          <ac:spMkLst>
            <pc:docMk/>
            <pc:sldMk cId="0" sldId="256"/>
            <ac:spMk id="92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25:11.726" v="38" actId="1076"/>
          <ac:picMkLst>
            <pc:docMk/>
            <pc:sldMk cId="0" sldId="256"/>
            <ac:picMk id="3" creationId="{8DE403AB-8460-90BF-A3B6-26C393E00F32}"/>
          </ac:picMkLst>
        </pc:picChg>
        <pc:picChg chg="add mod modCrop">
          <ac:chgData name="John W. Koetz, CIC, CPCU" userId="5b0f2dfb-861f-494f-a183-56270c170324" providerId="ADAL" clId="{A3DD19F3-895F-5B21-8D7C-0D0AF5897480}" dt="2026-08-14T10:25:02.790" v="37" actId="732"/>
          <ac:picMkLst>
            <pc:docMk/>
            <pc:sldMk cId="0" sldId="256"/>
            <ac:picMk id="5" creationId="{BE60F895-0549-1BE3-675D-D40B3724EFDE}"/>
          </ac:picMkLst>
        </pc:picChg>
        <pc:picChg chg="add mod">
          <ac:chgData name="John W. Koetz, CIC, CPCU" userId="5b0f2dfb-861f-494f-a183-56270c170324" providerId="ADAL" clId="{A3DD19F3-895F-5B21-8D7C-0D0AF5897480}" dt="2026-08-14T10:28:00.504" v="72" actId="1076"/>
          <ac:picMkLst>
            <pc:docMk/>
            <pc:sldMk cId="0" sldId="256"/>
            <ac:picMk id="6" creationId="{AA28B9E8-1300-03A9-2F02-C9716D6005C6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31:18.758" v="210" actId="1076"/>
        <pc:sldMkLst>
          <pc:docMk/>
          <pc:sldMk cId="0" sldId="258"/>
        </pc:sldMkLst>
        <pc:spChg chg="mod">
          <ac:chgData name="John W. Koetz, CIC, CPCU" userId="5b0f2dfb-861f-494f-a183-56270c170324" providerId="ADAL" clId="{A3DD19F3-895F-5B21-8D7C-0D0AF5897480}" dt="2026-08-14T10:28:28.468" v="84" actId="20577"/>
          <ac:spMkLst>
            <pc:docMk/>
            <pc:sldMk cId="0" sldId="258"/>
            <ac:spMk id="107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31:18.758" v="210" actId="1076"/>
          <ac:picMkLst>
            <pc:docMk/>
            <pc:sldMk cId="0" sldId="258"/>
            <ac:picMk id="2" creationId="{90C07604-16E4-120C-B735-A3952D0551AC}"/>
          </ac:picMkLst>
        </pc:picChg>
        <pc:picChg chg="add mod">
          <ac:chgData name="John W. Koetz, CIC, CPCU" userId="5b0f2dfb-861f-494f-a183-56270c170324" providerId="ADAL" clId="{A3DD19F3-895F-5B21-8D7C-0D0AF5897480}" dt="2026-08-14T10:31:14.256" v="209" actId="1076"/>
          <ac:picMkLst>
            <pc:docMk/>
            <pc:sldMk cId="0" sldId="258"/>
            <ac:picMk id="3" creationId="{DCCC44D2-7D2F-0534-7ACE-8A7D3FEAD013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31:47.902" v="214" actId="1076"/>
        <pc:sldMkLst>
          <pc:docMk/>
          <pc:sldMk cId="0" sldId="259"/>
        </pc:sldMkLst>
        <pc:spChg chg="mod">
          <ac:chgData name="John W. Koetz, CIC, CPCU" userId="5b0f2dfb-861f-494f-a183-56270c170324" providerId="ADAL" clId="{A3DD19F3-895F-5B21-8D7C-0D0AF5897480}" dt="2026-08-14T10:30:13.931" v="202" actId="20577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31:47.902" v="214" actId="1076"/>
          <ac:spMkLst>
            <pc:docMk/>
            <pc:sldMk cId="0" sldId="259"/>
            <ac:spMk id="116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31:41.270" v="213" actId="1076"/>
          <ac:picMkLst>
            <pc:docMk/>
            <pc:sldMk cId="0" sldId="259"/>
            <ac:picMk id="2" creationId="{882EB3EB-B9C4-E747-331F-2CDFB46B6764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3:35.185" v="1144" actId="1076"/>
        <pc:sldMkLst>
          <pc:docMk/>
          <pc:sldMk cId="0" sldId="261"/>
        </pc:sldMkLst>
        <pc:spChg chg="mod">
          <ac:chgData name="John W. Koetz, CIC, CPCU" userId="5b0f2dfb-861f-494f-a183-56270c170324" providerId="ADAL" clId="{A3DD19F3-895F-5B21-8D7C-0D0AF5897480}" dt="2026-08-14T10:53:35.185" v="1144" actId="1076"/>
          <ac:spMkLst>
            <pc:docMk/>
            <pc:sldMk cId="0" sldId="261"/>
            <ac:spMk id="131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3:26.143" v="1143"/>
          <ac:picMkLst>
            <pc:docMk/>
            <pc:sldMk cId="0" sldId="261"/>
            <ac:picMk id="3" creationId="{6492D13E-4AF1-7F12-D0DC-6EE79FD54B09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7:55.813" v="1162" actId="1076"/>
        <pc:sldMkLst>
          <pc:docMk/>
          <pc:sldMk cId="0" sldId="266"/>
        </pc:sldMkLst>
        <pc:picChg chg="add mod">
          <ac:chgData name="John W. Koetz, CIC, CPCU" userId="5b0f2dfb-861f-494f-a183-56270c170324" providerId="ADAL" clId="{A3DD19F3-895F-5B21-8D7C-0D0AF5897480}" dt="2026-08-14T10:57:55.813" v="1162" actId="1076"/>
          <ac:picMkLst>
            <pc:docMk/>
            <pc:sldMk cId="0" sldId="266"/>
            <ac:picMk id="3" creationId="{B69D5158-D7D1-2977-FD19-30188C8C3AE8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8:48.630" v="1166"/>
        <pc:sldMkLst>
          <pc:docMk/>
          <pc:sldMk cId="0" sldId="268"/>
        </pc:sldMkLst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16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23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41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42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43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25.611" v="1164" actId="1076"/>
          <ac:spMkLst>
            <pc:docMk/>
            <pc:sldMk cId="0" sldId="268"/>
            <ac:spMk id="187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191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192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194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195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8:42.897" v="1165" actId="1076"/>
          <ac:spMkLst>
            <pc:docMk/>
            <pc:sldMk cId="0" sldId="268"/>
            <ac:spMk id="196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8:48.630" v="1166"/>
          <ac:picMkLst>
            <pc:docMk/>
            <pc:sldMk cId="0" sldId="268"/>
            <ac:picMk id="2" creationId="{35E6109E-480A-C6D7-8187-6CAAC31041E9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8:15.209" v="1163"/>
        <pc:sldMkLst>
          <pc:docMk/>
          <pc:sldMk cId="0" sldId="269"/>
        </pc:sldMkLst>
        <pc:spChg chg="mod">
          <ac:chgData name="John W. Koetz, CIC, CPCU" userId="5b0f2dfb-861f-494f-a183-56270c170324" providerId="ADAL" clId="{A3DD19F3-895F-5B21-8D7C-0D0AF5897480}" dt="2026-08-14T10:44:42.978" v="724" actId="20577"/>
          <ac:spMkLst>
            <pc:docMk/>
            <pc:sldMk cId="0" sldId="269"/>
            <ac:spMk id="205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44:58.466" v="731" actId="20577"/>
          <ac:spMkLst>
            <pc:docMk/>
            <pc:sldMk cId="0" sldId="269"/>
            <ac:spMk id="212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8:15.209" v="1163"/>
          <ac:picMkLst>
            <pc:docMk/>
            <pc:sldMk cId="0" sldId="269"/>
            <ac:picMk id="2" creationId="{31D58E23-6B7A-E313-DC8E-E8684EB78519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44:05.375" v="712" actId="478"/>
        <pc:sldMkLst>
          <pc:docMk/>
          <pc:sldMk cId="0" sldId="287"/>
        </pc:sldMkLst>
        <pc:spChg chg="mod">
          <ac:chgData name="John W. Koetz, CIC, CPCU" userId="5b0f2dfb-861f-494f-a183-56270c170324" providerId="ADAL" clId="{A3DD19F3-895F-5B21-8D7C-0D0AF5897480}" dt="2026-08-14T10:41:32.443" v="693" actId="404"/>
          <ac:spMkLst>
            <pc:docMk/>
            <pc:sldMk cId="0" sldId="287"/>
            <ac:spMk id="358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41:36.972" v="694"/>
          <ac:picMkLst>
            <pc:docMk/>
            <pc:sldMk cId="0" sldId="287"/>
            <ac:picMk id="2" creationId="{3B7C175E-9B45-3AF0-78CD-E46565502D8E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8:52.533" v="1167"/>
        <pc:sldMkLst>
          <pc:docMk/>
          <pc:sldMk cId="0" sldId="288"/>
        </pc:sldMkLst>
        <pc:spChg chg="mod">
          <ac:chgData name="John W. Koetz, CIC, CPCU" userId="5b0f2dfb-861f-494f-a183-56270c170324" providerId="ADAL" clId="{A3DD19F3-895F-5B21-8D7C-0D0AF5897480}" dt="2026-08-14T10:48:51.166" v="969" actId="1076"/>
          <ac:spMkLst>
            <pc:docMk/>
            <pc:sldMk cId="0" sldId="288"/>
            <ac:spMk id="365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8:52.533" v="1167"/>
          <ac:picMkLst>
            <pc:docMk/>
            <pc:sldMk cId="0" sldId="288"/>
            <ac:picMk id="2" creationId="{A0FA0CC1-EEF0-3144-3761-13C983B7642C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9:27.969" v="1188" actId="1076"/>
        <pc:sldMkLst>
          <pc:docMk/>
          <pc:sldMk cId="0" sldId="290"/>
        </pc:sldMkLst>
        <pc:spChg chg="mod">
          <ac:chgData name="John W. Koetz, CIC, CPCU" userId="5b0f2dfb-861f-494f-a183-56270c170324" providerId="ADAL" clId="{A3DD19F3-895F-5B21-8D7C-0D0AF5897480}" dt="2026-08-14T10:59:05.079" v="1168" actId="1076"/>
          <ac:spMkLst>
            <pc:docMk/>
            <pc:sldMk cId="0" sldId="290"/>
            <ac:spMk id="377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9:18.632" v="1186" actId="20577"/>
          <ac:spMkLst>
            <pc:docMk/>
            <pc:sldMk cId="0" sldId="290"/>
            <ac:spMk id="379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9:27.969" v="1188" actId="1076"/>
          <ac:picMkLst>
            <pc:docMk/>
            <pc:sldMk cId="0" sldId="290"/>
            <ac:picMk id="2" creationId="{6168F4CC-AA28-D853-543D-ECFAFD8A0F4F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44:08.556" v="713" actId="478"/>
        <pc:sldMkLst>
          <pc:docMk/>
          <pc:sldMk cId="0" sldId="291"/>
        </pc:sldMkLst>
        <pc:picChg chg="add mod">
          <ac:chgData name="John W. Koetz, CIC, CPCU" userId="5b0f2dfb-861f-494f-a183-56270c170324" providerId="ADAL" clId="{A3DD19F3-895F-5B21-8D7C-0D0AF5897480}" dt="2026-08-14T10:41:42.293" v="695"/>
          <ac:picMkLst>
            <pc:docMk/>
            <pc:sldMk cId="0" sldId="291"/>
            <ac:picMk id="2" creationId="{4708A4DC-DCAA-71B5-C533-9C4E0C3A8A13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9:38.971" v="1191"/>
        <pc:sldMkLst>
          <pc:docMk/>
          <pc:sldMk cId="0" sldId="294"/>
        </pc:sldMkLst>
        <pc:spChg chg="mod">
          <ac:chgData name="John W. Koetz, CIC, CPCU" userId="5b0f2dfb-861f-494f-a183-56270c170324" providerId="ADAL" clId="{A3DD19F3-895F-5B21-8D7C-0D0AF5897480}" dt="2026-08-14T10:59:37.015" v="1190" actId="1076"/>
          <ac:spMkLst>
            <pc:docMk/>
            <pc:sldMk cId="0" sldId="294"/>
            <ac:spMk id="405" creationId="{00000000-0000-0000-0000-000000000000}"/>
          </ac:spMkLst>
        </pc:spChg>
        <pc:spChg chg="mod">
          <ac:chgData name="John W. Koetz, CIC, CPCU" userId="5b0f2dfb-861f-494f-a183-56270c170324" providerId="ADAL" clId="{A3DD19F3-895F-5B21-8D7C-0D0AF5897480}" dt="2026-08-14T10:59:33.991" v="1189" actId="1076"/>
          <ac:spMkLst>
            <pc:docMk/>
            <pc:sldMk cId="0" sldId="294"/>
            <ac:spMk id="407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9:38.971" v="1191"/>
          <ac:picMkLst>
            <pc:docMk/>
            <pc:sldMk cId="0" sldId="294"/>
            <ac:picMk id="2" creationId="{9E83304D-63AE-9422-8A07-6842E606C73C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9:42.426" v="1192"/>
        <pc:sldMkLst>
          <pc:docMk/>
          <pc:sldMk cId="0" sldId="300"/>
        </pc:sldMkLst>
        <pc:spChg chg="mod">
          <ac:chgData name="John W. Koetz, CIC, CPCU" userId="5b0f2dfb-861f-494f-a183-56270c170324" providerId="ADAL" clId="{A3DD19F3-895F-5B21-8D7C-0D0AF5897480}" dt="2026-08-14T10:52:00.421" v="1100" actId="6549"/>
          <ac:spMkLst>
            <pc:docMk/>
            <pc:sldMk cId="0" sldId="300"/>
            <ac:spMk id="451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9:42.426" v="1192"/>
          <ac:picMkLst>
            <pc:docMk/>
            <pc:sldMk cId="0" sldId="300"/>
            <ac:picMk id="2" creationId="{C29C8CE1-D9EA-59DC-A4BE-70460722219A}"/>
          </ac:picMkLst>
        </pc:picChg>
      </pc:sldChg>
      <pc:sldChg chg="addSp delSp modSp mod">
        <pc:chgData name="John W. Koetz, CIC, CPCU" userId="5b0f2dfb-861f-494f-a183-56270c170324" providerId="ADAL" clId="{A3DD19F3-895F-5B21-8D7C-0D0AF5897480}" dt="2026-08-14T10:59:45.798" v="1193"/>
        <pc:sldMkLst>
          <pc:docMk/>
          <pc:sldMk cId="0" sldId="301"/>
        </pc:sldMkLst>
        <pc:spChg chg="mod">
          <ac:chgData name="John W. Koetz, CIC, CPCU" userId="5b0f2dfb-861f-494f-a183-56270c170324" providerId="ADAL" clId="{A3DD19F3-895F-5B21-8D7C-0D0AF5897480}" dt="2026-08-14T10:52:36.551" v="1136" actId="1076"/>
          <ac:spMkLst>
            <pc:docMk/>
            <pc:sldMk cId="0" sldId="301"/>
            <ac:spMk id="458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59:45.798" v="1193"/>
          <ac:picMkLst>
            <pc:docMk/>
            <pc:sldMk cId="0" sldId="301"/>
            <ac:picMk id="2" creationId="{97903294-74C6-1F50-DB4D-ED78A8184E37}"/>
          </ac:picMkLst>
        </pc:picChg>
      </pc:sldChg>
      <pc:sldChg chg="delSp mod">
        <pc:chgData name="John W. Koetz, CIC, CPCU" userId="5b0f2dfb-861f-494f-a183-56270c170324" providerId="ADAL" clId="{A3DD19F3-895F-5B21-8D7C-0D0AF5897480}" dt="2026-08-14T10:52:58.706" v="1141" actId="478"/>
        <pc:sldMkLst>
          <pc:docMk/>
          <pc:sldMk cId="0" sldId="302"/>
        </pc:sldMkLst>
      </pc:sldChg>
      <pc:sldChg chg="addSp modSp mod">
        <pc:chgData name="John W. Koetz, CIC, CPCU" userId="5b0f2dfb-861f-494f-a183-56270c170324" providerId="ADAL" clId="{A3DD19F3-895F-5B21-8D7C-0D0AF5897480}" dt="2026-08-14T10:40:56.472" v="684" actId="1076"/>
        <pc:sldMkLst>
          <pc:docMk/>
          <pc:sldMk cId="2381292320" sldId="304"/>
        </pc:sldMkLst>
        <pc:spChg chg="mod">
          <ac:chgData name="John W. Koetz, CIC, CPCU" userId="5b0f2dfb-861f-494f-a183-56270c170324" providerId="ADAL" clId="{A3DD19F3-895F-5B21-8D7C-0D0AF5897480}" dt="2026-08-14T10:36:35.773" v="484" actId="20577"/>
          <ac:spMkLst>
            <pc:docMk/>
            <pc:sldMk cId="2381292320" sldId="304"/>
            <ac:spMk id="3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40:56.472" v="684" actId="1076"/>
          <ac:picMkLst>
            <pc:docMk/>
            <pc:sldMk cId="2381292320" sldId="304"/>
            <ac:picMk id="4" creationId="{AC489E56-0756-C5F5-2851-AD79677CE185}"/>
          </ac:picMkLst>
        </pc:picChg>
        <pc:picChg chg="mod">
          <ac:chgData name="John W. Koetz, CIC, CPCU" userId="5b0f2dfb-861f-494f-a183-56270c170324" providerId="ADAL" clId="{A3DD19F3-895F-5B21-8D7C-0D0AF5897480}" dt="2026-08-14T10:33:47.557" v="231" actId="1076"/>
          <ac:picMkLst>
            <pc:docMk/>
            <pc:sldMk cId="2381292320" sldId="304"/>
            <ac:picMk id="5" creationId="{00000000-0000-0000-0000-000000000000}"/>
          </ac:picMkLst>
        </pc:picChg>
      </pc:sldChg>
      <pc:sldChg chg="addSp modSp mod">
        <pc:chgData name="John W. Koetz, CIC, CPCU" userId="5b0f2dfb-861f-494f-a183-56270c170324" providerId="ADAL" clId="{A3DD19F3-895F-5B21-8D7C-0D0AF5897480}" dt="2026-08-14T10:33:36.855" v="229"/>
        <pc:sldMkLst>
          <pc:docMk/>
          <pc:sldMk cId="1088196184" sldId="305"/>
        </pc:sldMkLst>
        <pc:spChg chg="mod">
          <ac:chgData name="John W. Koetz, CIC, CPCU" userId="5b0f2dfb-861f-494f-a183-56270c170324" providerId="ADAL" clId="{A3DD19F3-895F-5B21-8D7C-0D0AF5897480}" dt="2026-08-14T10:32:54.277" v="224" actId="20577"/>
          <ac:spMkLst>
            <pc:docMk/>
            <pc:sldMk cId="1088196184" sldId="305"/>
            <ac:spMk id="3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33:23.110" v="228" actId="14100"/>
          <ac:picMkLst>
            <pc:docMk/>
            <pc:sldMk cId="1088196184" sldId="305"/>
            <ac:picMk id="4" creationId="{F14C020A-976B-CFD1-E39A-8EBFF5F97989}"/>
          </ac:picMkLst>
        </pc:picChg>
        <pc:picChg chg="add mod">
          <ac:chgData name="John W. Koetz, CIC, CPCU" userId="5b0f2dfb-861f-494f-a183-56270c170324" providerId="ADAL" clId="{A3DD19F3-895F-5B21-8D7C-0D0AF5897480}" dt="2026-08-14T10:33:36.855" v="229"/>
          <ac:picMkLst>
            <pc:docMk/>
            <pc:sldMk cId="1088196184" sldId="305"/>
            <ac:picMk id="5" creationId="{A7A9852B-DFA0-AB3C-A77D-ABA01830A81D}"/>
          </ac:picMkLst>
        </pc:picChg>
      </pc:sldChg>
      <pc:sldChg chg="addSp modSp mod">
        <pc:chgData name="John W. Koetz, CIC, CPCU" userId="5b0f2dfb-861f-494f-a183-56270c170324" providerId="ADAL" clId="{A3DD19F3-895F-5B21-8D7C-0D0AF5897480}" dt="2026-08-14T10:41:05.789" v="685"/>
        <pc:sldMkLst>
          <pc:docMk/>
          <pc:sldMk cId="966010119" sldId="307"/>
        </pc:sldMkLst>
        <pc:spChg chg="mod">
          <ac:chgData name="John W. Koetz, CIC, CPCU" userId="5b0f2dfb-861f-494f-a183-56270c170324" providerId="ADAL" clId="{A3DD19F3-895F-5B21-8D7C-0D0AF5897480}" dt="2026-08-14T10:40:23.104" v="682" actId="6549"/>
          <ac:spMkLst>
            <pc:docMk/>
            <pc:sldMk cId="966010119" sldId="307"/>
            <ac:spMk id="3" creationId="{00000000-0000-0000-0000-000000000000}"/>
          </ac:spMkLst>
        </pc:spChg>
        <pc:picChg chg="add mod">
          <ac:chgData name="John W. Koetz, CIC, CPCU" userId="5b0f2dfb-861f-494f-a183-56270c170324" providerId="ADAL" clId="{A3DD19F3-895F-5B21-8D7C-0D0AF5897480}" dt="2026-08-14T10:41:05.789" v="685"/>
          <ac:picMkLst>
            <pc:docMk/>
            <pc:sldMk cId="966010119" sldId="307"/>
            <ac:picMk id="4" creationId="{9A0CEED0-3267-5325-0DAA-25A852DD749D}"/>
          </ac:picMkLst>
        </pc:picChg>
      </pc:sldChg>
      <pc:sldChg chg="addSp modSp mod">
        <pc:chgData name="John W. Koetz, CIC, CPCU" userId="5b0f2dfb-861f-494f-a183-56270c170324" providerId="ADAL" clId="{A3DD19F3-895F-5B21-8D7C-0D0AF5897480}" dt="2026-08-14T10:53:20.429" v="1142"/>
        <pc:sldMkLst>
          <pc:docMk/>
          <pc:sldMk cId="3970121262" sldId="308"/>
        </pc:sldMkLst>
        <pc:spChg chg="mod">
          <ac:chgData name="John W. Koetz, CIC, CPCU" userId="5b0f2dfb-861f-494f-a183-56270c170324" providerId="ADAL" clId="{A3DD19F3-895F-5B21-8D7C-0D0AF5897480}" dt="2026-08-14T10:43:39.982" v="710" actId="20577"/>
          <ac:spMkLst>
            <pc:docMk/>
            <pc:sldMk cId="3970121262" sldId="308"/>
            <ac:spMk id="3" creationId="{00000000-0000-0000-0000-000000000000}"/>
          </ac:spMkLst>
        </pc:spChg>
        <pc:picChg chg="mod">
          <ac:chgData name="John W. Koetz, CIC, CPCU" userId="5b0f2dfb-861f-494f-a183-56270c170324" providerId="ADAL" clId="{A3DD19F3-895F-5B21-8D7C-0D0AF5897480}" dt="2026-08-14T10:43:56.622" v="711" actId="1076"/>
          <ac:picMkLst>
            <pc:docMk/>
            <pc:sldMk cId="3970121262" sldId="308"/>
            <ac:picMk id="4" creationId="{00000000-0000-0000-0000-000000000000}"/>
          </ac:picMkLst>
        </pc:picChg>
        <pc:picChg chg="add mod">
          <ac:chgData name="John W. Koetz, CIC, CPCU" userId="5b0f2dfb-861f-494f-a183-56270c170324" providerId="ADAL" clId="{A3DD19F3-895F-5B21-8D7C-0D0AF5897480}" dt="2026-08-14T10:53:20.429" v="1142"/>
          <ac:picMkLst>
            <pc:docMk/>
            <pc:sldMk cId="3970121262" sldId="308"/>
            <ac:picMk id="5" creationId="{7DBFD7D3-8E91-1F9E-747B-72D23DBFAF18}"/>
          </ac:picMkLst>
        </pc:picChg>
      </pc:sldChg>
    </pc:docChg>
  </pc:docChgLst>
  <pc:docChgLst>
    <pc:chgData name="John W. Koetz, CIC, CPCU" userId="5b0f2dfb-861f-494f-a183-56270c170324" providerId="ADAL" clId="{F664CB9B-BD19-49B4-9E88-CABDC78BBB2B}"/>
    <pc:docChg chg="custSel modSld">
      <pc:chgData name="John W. Koetz, CIC, CPCU" userId="5b0f2dfb-861f-494f-a183-56270c170324" providerId="ADAL" clId="{F664CB9B-BD19-49B4-9E88-CABDC78BBB2B}" dt="2026-08-26T14:22:08.914" v="6" actId="1076"/>
      <pc:docMkLst>
        <pc:docMk/>
      </pc:docMkLst>
      <pc:sldChg chg="modSp mod">
        <pc:chgData name="John W. Koetz, CIC, CPCU" userId="5b0f2dfb-861f-494f-a183-56270c170324" providerId="ADAL" clId="{F664CB9B-BD19-49B4-9E88-CABDC78BBB2B}" dt="2026-08-26T14:21:25.361" v="0" actId="313"/>
        <pc:sldMkLst>
          <pc:docMk/>
          <pc:sldMk cId="0" sldId="266"/>
        </pc:sldMkLst>
        <pc:spChg chg="mod">
          <ac:chgData name="John W. Koetz, CIC, CPCU" userId="5b0f2dfb-861f-494f-a183-56270c170324" providerId="ADAL" clId="{F664CB9B-BD19-49B4-9E88-CABDC78BBB2B}" dt="2026-08-26T14:21:25.361" v="0" actId="313"/>
          <ac:spMkLst>
            <pc:docMk/>
            <pc:sldMk cId="0" sldId="266"/>
            <ac:spMk id="2" creationId="{64F5DD2E-168B-70D2-E026-76E1B39944A7}"/>
          </ac:spMkLst>
        </pc:spChg>
      </pc:sldChg>
      <pc:sldChg chg="modSp mod">
        <pc:chgData name="John W. Koetz, CIC, CPCU" userId="5b0f2dfb-861f-494f-a183-56270c170324" providerId="ADAL" clId="{F664CB9B-BD19-49B4-9E88-CABDC78BBB2B}" dt="2026-08-26T14:22:08.914" v="6" actId="1076"/>
        <pc:sldMkLst>
          <pc:docMk/>
          <pc:sldMk cId="0" sldId="302"/>
        </pc:sldMkLst>
        <pc:picChg chg="mod">
          <ac:chgData name="John W. Koetz, CIC, CPCU" userId="5b0f2dfb-861f-494f-a183-56270c170324" providerId="ADAL" clId="{F664CB9B-BD19-49B4-9E88-CABDC78BBB2B}" dt="2026-08-26T14:22:08.914" v="6" actId="1076"/>
          <ac:picMkLst>
            <pc:docMk/>
            <pc:sldMk cId="0" sldId="302"/>
            <ac:picMk id="465" creationId="{00000000-0000-0000-0000-000000000000}"/>
          </ac:picMkLst>
        </pc:picChg>
        <pc:picChg chg="mod">
          <ac:chgData name="John W. Koetz, CIC, CPCU" userId="5b0f2dfb-861f-494f-a183-56270c170324" providerId="ADAL" clId="{F664CB9B-BD19-49B4-9E88-CABDC78BBB2B}" dt="2026-08-26T14:22:01.815" v="3" actId="14100"/>
          <ac:picMkLst>
            <pc:docMk/>
            <pc:sldMk cId="0" sldId="302"/>
            <ac:picMk id="46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69414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12986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39963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212509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71228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89" name="Shape 3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143799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99842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817964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05590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67336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742244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8679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10" name="Shape 4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11600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54" name="Shape 4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233895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05034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76701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spcAft>
                <a:spcPts val="0"/>
              </a:spcAft>
              <a:defRPr/>
            </a:lvl1pPr>
            <a:lvl2pPr algn="ctr" rtl="0">
              <a:spcBef>
                <a:spcPts val="0"/>
              </a:spcBef>
              <a:spcAft>
                <a:spcPts val="0"/>
              </a:spcAft>
              <a:defRPr/>
            </a:lvl2pPr>
            <a:lvl3pPr algn="ctr" rtl="0">
              <a:spcBef>
                <a:spcPts val="0"/>
              </a:spcBef>
              <a:spcAft>
                <a:spcPts val="0"/>
              </a:spcAft>
              <a:defRPr/>
            </a:lvl3pPr>
            <a:lvl4pPr algn="ctr" rtl="0">
              <a:spcBef>
                <a:spcPts val="0"/>
              </a:spcBef>
              <a:spcAft>
                <a:spcPts val="0"/>
              </a:spcAft>
              <a:defRPr/>
            </a:lvl4pPr>
            <a:lvl5pPr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60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3048000" y="4419600"/>
            <a:ext cx="5880000" cy="6462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Radley"/>
              <a:buNone/>
            </a:pPr>
            <a:r>
              <a:rPr lang="en-US" sz="3600" dirty="0">
                <a:latin typeface="+mj-lt"/>
                <a:ea typeface="Lobster"/>
                <a:cs typeface="Lobster"/>
                <a:sym typeface="Lobster"/>
              </a:rPr>
              <a:t>Add District or Presenter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ctrTitle"/>
          </p:nvPr>
        </p:nvSpPr>
        <p:spPr>
          <a:xfrm>
            <a:off x="914400" y="1407895"/>
            <a:ext cx="7315200" cy="255450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1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Rotary Youth Exchange</a:t>
            </a:r>
            <a:br>
              <a:rPr lang="en-US" sz="40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dirty="0">
                <a:solidFill>
                  <a:schemeClr val="dk2"/>
                </a:solidFill>
              </a:rPr>
              <a:t>FAMILY TO FAMILY</a:t>
            </a:r>
            <a:br>
              <a:rPr lang="en-US" sz="4000" dirty="0">
                <a:solidFill>
                  <a:schemeClr val="dk2"/>
                </a:solidFill>
              </a:rPr>
            </a:br>
            <a:r>
              <a:rPr lang="en-US" sz="4000" dirty="0">
                <a:solidFill>
                  <a:schemeClr val="dk2"/>
                </a:solidFill>
              </a:rPr>
              <a:t>SHORT TERM</a:t>
            </a:r>
            <a:br>
              <a:rPr lang="en-US" sz="4000" dirty="0">
                <a:solidFill>
                  <a:schemeClr val="dk2"/>
                </a:solidFill>
              </a:rPr>
            </a:br>
            <a:r>
              <a:rPr lang="en-US" sz="4000" dirty="0">
                <a:solidFill>
                  <a:schemeClr val="dk2"/>
                </a:solidFill>
              </a:rPr>
              <a:t>(STEP)</a:t>
            </a:r>
            <a:endParaRPr lang="en-US" sz="4000" b="0" i="0" u="none" strike="noStrike" cap="none" baseline="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Shape 93"/>
          <p:cNvGrpSpPr/>
          <p:nvPr/>
        </p:nvGrpSpPr>
        <p:grpSpPr>
          <a:xfrm>
            <a:off x="380999" y="3962400"/>
            <a:ext cx="2568574" cy="2285999"/>
            <a:chOff x="95" y="2784"/>
            <a:chExt cx="1617" cy="1439"/>
          </a:xfrm>
        </p:grpSpPr>
        <p:pic>
          <p:nvPicPr>
            <p:cNvPr id="94" name="Shape 94"/>
            <p:cNvPicPr preferRelativeResize="0"/>
            <p:nvPr/>
          </p:nvPicPr>
          <p:blipFill rotWithShape="1">
            <a:blip r:embed="rId3">
              <a:alphaModFix/>
            </a:blip>
            <a:srcRect l="10001" r="10001"/>
            <a:stretch/>
          </p:blipFill>
          <p:spPr>
            <a:xfrm>
              <a:off x="95" y="2784"/>
              <a:ext cx="1535" cy="14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Shape 95"/>
            <p:cNvSpPr/>
            <p:nvPr/>
          </p:nvSpPr>
          <p:spPr>
            <a:xfrm>
              <a:off x="993" y="4052"/>
              <a:ext cx="719" cy="1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DE403AB-8460-90BF-A3B6-26C393E00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99638"/>
            <a:ext cx="1562100" cy="99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60F895-0549-1BE3-675D-D40B3724EF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318" t="35523" r="27232" b="51338"/>
          <a:stretch>
            <a:fillRect/>
          </a:stretch>
        </p:blipFill>
        <p:spPr>
          <a:xfrm>
            <a:off x="6172200" y="381000"/>
            <a:ext cx="2514600" cy="9144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28B9E8-1300-03A9-2F02-C9716D600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6100091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58348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3600" dirty="0"/>
          </a:p>
          <a:p>
            <a:pPr marL="914400" marR="0" lvl="1" indent="-419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3000" dirty="0"/>
              <a:t>Founded in 1905 in Chicago, IL</a:t>
            </a:r>
          </a:p>
          <a:p>
            <a:pPr marL="914400" marR="0" lvl="1" indent="-419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3000" dirty="0"/>
              <a:t>Over 1.2 Million members in over 45,000 clubs in approximately 200 countries</a:t>
            </a:r>
          </a:p>
          <a:p>
            <a:pPr marL="914400" marR="0" lvl="1" indent="-419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3000" dirty="0"/>
              <a:t>Donates/invests over $350 million/year</a:t>
            </a:r>
          </a:p>
          <a:p>
            <a:pPr marL="914400" marR="0" lvl="1" indent="-419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3000" dirty="0"/>
              <a:t>Programs:  Polio Plus, Shelter Box, Community Service, Scholarships,     Peace Initiatives including Youth Exchange Programs, etc.</a:t>
            </a:r>
          </a:p>
          <a:p>
            <a:pPr marL="45720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30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838200" y="274650"/>
            <a:ext cx="69041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400">
                <a:solidFill>
                  <a:schemeClr val="dk2"/>
                </a:solidFill>
              </a:rPr>
              <a:t>What is Rotary?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C07604-16E4-120C-B735-A3952D055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CC44D2-7D2F-0534-7ACE-8A7D3FEAD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7521" y="292579"/>
            <a:ext cx="1562100" cy="9906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44795" y="1492592"/>
            <a:ext cx="8153400" cy="387281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457200" marR="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Established in 1929 in Denmark (86 years!)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457200" marR="0" lvl="0" indent="-419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District works with many students who participate in Long and Short Term exchanges with over 25 different countries</a:t>
            </a:r>
          </a:p>
          <a:p>
            <a:pPr marL="457200" marR="0" lvl="0" indent="-419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dk1"/>
                </a:solidFill>
              </a:rPr>
              <a:t>Worldwide about 9,000 students (age 15-18.5) participate annually in 80 countries</a:t>
            </a:r>
            <a:endParaRPr lang="en-US" sz="30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191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591042"/>
            <a:ext cx="6904199" cy="73862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2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Rotary Youth Exchange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800600"/>
            <a:ext cx="7315200" cy="19202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2EB3EB-B9C4-E747-331F-2CDFB46B6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989" y="304800"/>
            <a:ext cx="1179621" cy="748052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WHY EXCHANGE THROUGH </a:t>
            </a:r>
            <a:r>
              <a:rPr lang="en-US" sz="3000" dirty="0"/>
              <a:t>ROTARY</a:t>
            </a:r>
            <a:r>
              <a:rPr lang="en-US" sz="2800" dirty="0"/>
              <a:t>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9537"/>
            <a:ext cx="8229600" cy="4525963"/>
          </a:xfrm>
        </p:spPr>
        <p:txBody>
          <a:bodyPr/>
          <a:lstStyle/>
          <a:p>
            <a:r>
              <a:rPr lang="en-US" sz="1600" dirty="0"/>
              <a:t>Large Reach - Over 1.2 Million members in over 45,000 clubs in approximately 200 countries</a:t>
            </a:r>
          </a:p>
          <a:p>
            <a:pPr marL="203200" indent="0">
              <a:buNone/>
            </a:pPr>
            <a:endParaRPr lang="en-US" sz="1600" dirty="0"/>
          </a:p>
          <a:p>
            <a:r>
              <a:rPr lang="en-US" sz="1600" dirty="0"/>
              <a:t>Your son or daughter is sponsored by a club here and a club in another country. Additionally, they are sponsored by 2 districts and there are 2 country contacts working with the students. They are not alone.</a:t>
            </a:r>
          </a:p>
          <a:p>
            <a:pPr marL="203200" indent="0">
              <a:buNone/>
            </a:pPr>
            <a:endParaRPr lang="en-US" sz="1600" dirty="0"/>
          </a:p>
          <a:p>
            <a:r>
              <a:rPr lang="en-US" sz="1600" dirty="0"/>
              <a:t>Low Cost - Rotary is a volunteer organization, therefore the cost of the program makes 4-6 weeks in another country financially affordable.</a:t>
            </a:r>
          </a:p>
          <a:p>
            <a:pPr marL="203200" indent="0">
              <a:buNone/>
            </a:pPr>
            <a:endParaRPr lang="en-US" sz="1600" dirty="0"/>
          </a:p>
          <a:p>
            <a:r>
              <a:rPr lang="en-US" sz="1600" dirty="0"/>
              <a:t>Local Immersion - Your son or daughter will be living with a native family. People who know the area and the language. They will be immersed in language and culture.</a:t>
            </a:r>
          </a:p>
          <a:p>
            <a:pPr marL="203200" indent="0">
              <a:buNone/>
            </a:pPr>
            <a:endParaRPr lang="en-US" sz="1600" dirty="0"/>
          </a:p>
          <a:p>
            <a:r>
              <a:rPr lang="en-US" sz="1600" dirty="0"/>
              <a:t>The program is long established and well known. It will be a significant addition to your students resume and make them a seasoned, world citizen.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C020A-976B-CFD1-E39A-8EBFF5F97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522" y="5867400"/>
            <a:ext cx="1321777" cy="838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A9852B-DFA0-AB3C-A77D-ABA01830A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96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FAMILY</a:t>
            </a:r>
            <a:r>
              <a:rPr lang="en-US" sz="2800" dirty="0"/>
              <a:t> TO FAMILY EXCHANGE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132" y="4321084"/>
            <a:ext cx="2597970" cy="208756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37"/>
            <a:ext cx="8229600" cy="4525963"/>
          </a:xfrm>
        </p:spPr>
        <p:txBody>
          <a:bodyPr/>
          <a:lstStyle/>
          <a:p>
            <a:r>
              <a:rPr lang="en-US" sz="1800" dirty="0"/>
              <a:t>15-18.5 years old at time of travel</a:t>
            </a:r>
          </a:p>
          <a:p>
            <a:r>
              <a:rPr lang="en-US" sz="1800" dirty="0"/>
              <a:t>Go to another country and stay with a student of similar age, sex and interests</a:t>
            </a:r>
          </a:p>
          <a:p>
            <a:r>
              <a:rPr lang="en-US" sz="1800" dirty="0"/>
              <a:t>Host your match for approximately 4-6 weeks</a:t>
            </a:r>
          </a:p>
          <a:p>
            <a:r>
              <a:rPr lang="en-US" sz="1800" dirty="0"/>
              <a:t>Costs associated with hosting a student – Room, Board, Activities</a:t>
            </a:r>
          </a:p>
          <a:p>
            <a:r>
              <a:rPr lang="en-US" sz="1800" dirty="0"/>
              <a:t>Student may not participate in a summer job/activities while hosting an exchange student that will interfere with your hosting obligations</a:t>
            </a:r>
          </a:p>
          <a:p>
            <a:r>
              <a:rPr lang="en-US" sz="1800" dirty="0"/>
              <a:t> Program costs (Administration fee, Airfare, Insurance, Spending money)</a:t>
            </a:r>
          </a:p>
          <a:p>
            <a:r>
              <a:rPr lang="en-US" sz="1800" dirty="0"/>
              <a:t>Sign and abide by the program rules</a:t>
            </a:r>
          </a:p>
          <a:p>
            <a:pPr marL="20320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89E56-0756-C5F5-2851-AD79677CE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5850766"/>
            <a:ext cx="1713021" cy="56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9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makes a Rotary Exchange Different?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000" dirty="0"/>
              <a:t>We ask your son or daughter to be Ambassadors for the US and Rotary, so their actions are held to high standards.</a:t>
            </a:r>
          </a:p>
          <a:p>
            <a:pPr marL="203200" indent="0">
              <a:buNone/>
            </a:pPr>
            <a:endParaRPr lang="en-US" sz="1000" dirty="0"/>
          </a:p>
          <a:p>
            <a:r>
              <a:rPr lang="en-US" sz="2000" dirty="0"/>
              <a:t>We have rules (4D’s) and responsibilities that we have the students will embrace (6B’s).</a:t>
            </a:r>
          </a:p>
          <a:p>
            <a:pPr marL="203200" indent="0">
              <a:buNone/>
            </a:pPr>
            <a:endParaRPr lang="en-US" sz="1000" dirty="0"/>
          </a:p>
          <a:p>
            <a:r>
              <a:rPr lang="en-US" sz="2000" dirty="0"/>
              <a:t>As a family you will work with another family to coordinate the exchange and your calendars to make your son/daughter’s time there and your match’s time here happen. (Some exchanges are extended beyond 45 days.)</a:t>
            </a:r>
          </a:p>
          <a:p>
            <a:pPr marL="203200" indent="0">
              <a:buNone/>
            </a:pPr>
            <a:endParaRPr lang="en-US" sz="1000" dirty="0"/>
          </a:p>
          <a:p>
            <a:r>
              <a:rPr lang="en-US" sz="2000" dirty="0"/>
              <a:t>If problems arise, Rotary is there to help solve them. We ask your son or daughter to reach out to the Rotarians who can help them.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0CEED0-3267-5325-0DAA-25A852DD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1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457200" y="492214"/>
            <a:ext cx="8229600" cy="70784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4000" dirty="0">
                <a:solidFill>
                  <a:schemeClr val="dk2"/>
                </a:solidFill>
              </a:rPr>
              <a:t>4 D’s</a:t>
            </a:r>
          </a:p>
        </p:txBody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485553" y="1080701"/>
            <a:ext cx="8229600" cy="57861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</a:rPr>
              <a:t>While on exchange: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No Dating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No Drinking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No Driving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No Drugs</a:t>
            </a:r>
          </a:p>
          <a:p>
            <a:pPr indent="-342900">
              <a:spcBef>
                <a:spcPts val="0"/>
              </a:spcBef>
              <a:buSzPct val="100000"/>
            </a:pPr>
            <a:endParaRPr lang="en-US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SzPct val="100000"/>
              <a:buNone/>
            </a:pPr>
            <a:r>
              <a:rPr lang="en-US" sz="3200" dirty="0">
                <a:solidFill>
                  <a:schemeClr val="dk1"/>
                </a:solidFill>
              </a:rPr>
              <a:t>Other D’s:  </a:t>
            </a:r>
          </a:p>
          <a:p>
            <a:pPr indent="-342900">
              <a:spcBef>
                <a:spcPts val="0"/>
              </a:spcBef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No Decorating (Tattoo’s, Piercings)</a:t>
            </a:r>
          </a:p>
          <a:p>
            <a:pPr indent="-342900">
              <a:spcBef>
                <a:spcPts val="0"/>
              </a:spcBef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No Downloading (Digital Disrespect)</a:t>
            </a:r>
          </a:p>
          <a:p>
            <a:pPr indent="-342900">
              <a:spcBef>
                <a:spcPts val="0"/>
              </a:spcBef>
              <a:buSzPct val="100000"/>
            </a:pPr>
            <a:r>
              <a:rPr lang="en-US" sz="3200" dirty="0">
                <a:solidFill>
                  <a:schemeClr val="dk1"/>
                </a:solidFill>
              </a:rPr>
              <a:t>No Dumb Stuff 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3200" dirty="0">
              <a:solidFill>
                <a:schemeClr val="dk1"/>
              </a:solidFill>
            </a:endParaRP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7C175E-9B45-3AF0-78CD-E46565502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xfrm>
            <a:off x="457200" y="-229"/>
            <a:ext cx="8229600" cy="16927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RYE Six </a:t>
            </a:r>
            <a:r>
              <a:rPr lang="en-US" sz="4000" b="0" i="0" u="none" strike="noStrike" cap="none" baseline="0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Be’s</a:t>
            </a:r>
            <a:br>
              <a:rPr lang="en-US" sz="40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Pillars of Success</a:t>
            </a:r>
            <a:br>
              <a:rPr lang="en-US" sz="40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dirty="0">
                <a:solidFill>
                  <a:schemeClr val="dk2"/>
                </a:solidFill>
              </a:rPr>
              <a:t>(student responsibilities)</a:t>
            </a:r>
            <a:endParaRPr lang="en-US" sz="4000" b="0" i="0" u="none" strike="noStrike" cap="none" baseline="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5" name="Shape 3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1752600"/>
            <a:ext cx="4572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08A4DC-DCAA-71B5-C533-9C4E0C3A8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How to be a great Host Family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610" y="3429000"/>
            <a:ext cx="3529890" cy="264589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229600" cy="4572000"/>
          </a:xfrm>
        </p:spPr>
        <p:txBody>
          <a:bodyPr/>
          <a:lstStyle/>
          <a:p>
            <a:r>
              <a:rPr lang="en-US" sz="2400" dirty="0"/>
              <a:t>Work with your student on the Native Language. Most students want to become more fluent.</a:t>
            </a:r>
          </a:p>
          <a:p>
            <a:r>
              <a:rPr lang="en-US" sz="2400" dirty="0"/>
              <a:t>Do some traveling even if it is close to home.</a:t>
            </a:r>
          </a:p>
          <a:p>
            <a:r>
              <a:rPr lang="en-US" sz="2400" dirty="0"/>
              <a:t>Show them some of your favorite customs, foods, stores. (a trip to the grocery can be fun!)</a:t>
            </a:r>
          </a:p>
          <a:p>
            <a:r>
              <a:rPr lang="en-US" sz="2400" dirty="0"/>
              <a:t>Treat them like family not</a:t>
            </a:r>
          </a:p>
          <a:p>
            <a:pPr marL="203200" indent="0">
              <a:buNone/>
            </a:pPr>
            <a:r>
              <a:rPr lang="en-US" sz="2400" dirty="0"/>
              <a:t>  like a guest. Have them help</a:t>
            </a:r>
            <a:br>
              <a:rPr lang="en-US" sz="2400" dirty="0"/>
            </a:br>
            <a:r>
              <a:rPr lang="en-US" sz="2400" dirty="0"/>
              <a:t>  with chores, cooking, etc.</a:t>
            </a:r>
          </a:p>
          <a:p>
            <a:pPr marL="203200" indent="0">
              <a:buNone/>
            </a:pPr>
            <a:r>
              <a:rPr lang="en-US" sz="2400" dirty="0"/>
              <a:t>(remember the 6 B’s help them </a:t>
            </a:r>
            <a:br>
              <a:rPr lang="en-US" sz="2400" dirty="0"/>
            </a:br>
            <a:r>
              <a:rPr lang="en-US" sz="2400" dirty="0"/>
              <a:t>achieve these too)</a:t>
            </a:r>
          </a:p>
          <a:p>
            <a:pPr marL="20320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FD7D3-8E91-1F9E-747B-72D23DBFA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21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4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Impact of Exchange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228600" y="1448746"/>
            <a:ext cx="8686800" cy="1371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“My dream is that every 17-year-old could become an exchange </a:t>
            </a:r>
            <a:br>
              <a:rPr lang="en-US" sz="20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student. If the world could achieve this, there would be no more wars!”</a:t>
            </a:r>
          </a:p>
          <a:p>
            <a:pPr marL="342900" marR="0" lvl="0" indent="-3429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400" b="0" i="1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200" b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-Carl-Wilhelm </a:t>
            </a:r>
            <a:r>
              <a:rPr lang="en-US" sz="1200" b="0" u="none" strike="noStrike" cap="none" baseline="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Stenhammar</a:t>
            </a:r>
            <a:r>
              <a:rPr lang="en-US" sz="1200" b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RI President 2005-06, at his 2005-06 theme address at the 2005 International Assembly</a:t>
            </a:r>
          </a:p>
        </p:txBody>
      </p:sp>
      <p:sp>
        <p:nvSpPr>
          <p:cNvPr id="132" name="Shape 132"/>
          <p:cNvSpPr/>
          <p:nvPr/>
        </p:nvSpPr>
        <p:spPr>
          <a:xfrm>
            <a:off x="228600" y="2895452"/>
            <a:ext cx="86868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“Research shows that experience in other countries makes us more flexible, creative and complex thinkers.”  </a:t>
            </a:r>
          </a:p>
          <a:p>
            <a:pPr marL="342900" marR="0" lvl="0" indent="-342900" algn="l" rtl="0">
              <a:spcBef>
                <a:spcPts val="24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-Annie Murphy Paul, “How Studying or Working Abroad Makes You Smarter,” Time Magazine, 4/29/2014</a:t>
            </a:r>
          </a:p>
        </p:txBody>
      </p:sp>
      <p:sp>
        <p:nvSpPr>
          <p:cNvPr id="133" name="Shape 133"/>
          <p:cNvSpPr/>
          <p:nvPr/>
        </p:nvSpPr>
        <p:spPr>
          <a:xfrm>
            <a:off x="228600" y="3911501"/>
            <a:ext cx="86868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1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“People who have international experience or identify with more than one nationality are better problem solvers and display more creativity.”</a:t>
            </a:r>
          </a:p>
          <a:p>
            <a:pPr marL="342900" marR="0" lvl="0" indent="-342900" algn="l" rtl="0">
              <a:spcBef>
                <a:spcPts val="24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-William Maddux, Associate Professor of Organizational Behavior, INSEAD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4797116"/>
            <a:ext cx="2723412" cy="18234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92D13E-4AF1-7F12-D0DC-6EE79FD54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9D5158-D7D1-2977-FD19-30188C8C3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-207750"/>
            <a:ext cx="5638800" cy="727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F5DD2E-168B-70D2-E026-76E1B39944A7}"/>
              </a:ext>
            </a:extLst>
          </p:cNvPr>
          <p:cNvSpPr txBox="1"/>
          <p:nvPr/>
        </p:nvSpPr>
        <p:spPr>
          <a:xfrm>
            <a:off x="436403" y="2667000"/>
            <a:ext cx="14189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a picture </a:t>
            </a:r>
          </a:p>
          <a:p>
            <a:r>
              <a:rPr lang="en-US" dirty="0"/>
              <a:t>Of your District</a:t>
            </a:r>
          </a:p>
          <a:p>
            <a:r>
              <a:rPr lang="en-US" dirty="0"/>
              <a:t>Or Multi-District</a:t>
            </a:r>
          </a:p>
          <a:p>
            <a:r>
              <a:rPr lang="en-US" dirty="0"/>
              <a:t>Here.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457200" y="461436"/>
            <a:ext cx="8229600" cy="7694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400" dirty="0">
                <a:solidFill>
                  <a:schemeClr val="dk2"/>
                </a:solidFill>
              </a:rPr>
              <a:t>RYE Organization</a:t>
            </a:r>
          </a:p>
        </p:txBody>
      </p:sp>
      <p:cxnSp>
        <p:nvCxnSpPr>
          <p:cNvPr id="207" name="Shape 207"/>
          <p:cNvCxnSpPr>
            <a:endCxn id="208" idx="0"/>
          </p:cNvCxnSpPr>
          <p:nvPr/>
        </p:nvCxnSpPr>
        <p:spPr>
          <a:xfrm flipH="1">
            <a:off x="4572000" y="1998949"/>
            <a:ext cx="40199" cy="3332100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09" name="Shape 209"/>
          <p:cNvSpPr txBox="1"/>
          <p:nvPr/>
        </p:nvSpPr>
        <p:spPr>
          <a:xfrm>
            <a:off x="2850900" y="4465910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Local Club &amp; YEOs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3540800" y="1435425"/>
            <a:ext cx="2134199" cy="587400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/>
              <a:t>Rotary International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2844800" y="3475310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Local District Committee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2844800" y="2484710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Multi-District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2850900" y="5331050"/>
            <a:ext cx="3442200" cy="803400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/>
              <a:t>Students </a:t>
            </a:r>
            <a:br>
              <a:rPr lang="en-US" b="1"/>
            </a:br>
            <a:r>
              <a:rPr lang="en-US" b="1"/>
              <a:t>(and Parents)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D58E23-6B7A-E313-DC8E-E8684EB78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432391" y="196436"/>
            <a:ext cx="8229600" cy="1143000"/>
          </a:xfrm>
        </p:spPr>
        <p:txBody>
          <a:bodyPr/>
          <a:lstStyle/>
          <a:p>
            <a:pPr lvl="0"/>
            <a:r>
              <a:rPr lang="en-US" sz="2000" dirty="0"/>
              <a:t>HOW YOUR STUDENT COMMUNITCATES</a:t>
            </a:r>
            <a:endParaRPr lang="en-US" sz="2000" dirty="0">
              <a:sym typeface="Arial"/>
            </a:endParaRPr>
          </a:p>
        </p:txBody>
      </p:sp>
      <p:sp>
        <p:nvSpPr>
          <p:cNvPr id="189" name="Shape 189"/>
          <p:cNvSpPr txBox="1"/>
          <p:nvPr/>
        </p:nvSpPr>
        <p:spPr>
          <a:xfrm>
            <a:off x="3504900" y="1143000"/>
            <a:ext cx="2134199" cy="615523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Your son or daughter and matched sibling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715100" y="2288935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WHILE HOSTING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747005" y="4566463"/>
            <a:ext cx="3442201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spAutoFit/>
          </a:bodyPr>
          <a:lstStyle/>
          <a:p>
            <a:pPr lvl="0" algn="ctr"/>
            <a:r>
              <a:rPr lang="en-US" b="1" dirty="0"/>
              <a:t>Multi-District or Matching Contact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715100" y="3819689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/>
            <a:r>
              <a:rPr lang="en-US" b="1" dirty="0"/>
              <a:t>Sponsoring District &amp; Club here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5059517" y="3072415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Parents of host family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5058499" y="3819688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/>
            <a:r>
              <a:rPr lang="en-US" b="1" dirty="0"/>
              <a:t>Sponsoring District/Club Abroad</a:t>
            </a:r>
          </a:p>
        </p:txBody>
      </p:sp>
      <p:sp>
        <p:nvSpPr>
          <p:cNvPr id="196" name="Shape 196"/>
          <p:cNvSpPr txBox="1"/>
          <p:nvPr/>
        </p:nvSpPr>
        <p:spPr>
          <a:xfrm>
            <a:off x="723499" y="3072915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Parents of Sponsoring Family</a:t>
            </a:r>
          </a:p>
        </p:txBody>
      </p:sp>
      <p:cxnSp>
        <p:nvCxnSpPr>
          <p:cNvPr id="197" name="Shape 197"/>
          <p:cNvCxnSpPr/>
          <p:nvPr/>
        </p:nvCxnSpPr>
        <p:spPr>
          <a:xfrm>
            <a:off x="4612101" y="1724375"/>
            <a:ext cx="12001" cy="758599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99" name="Shape 199"/>
          <p:cNvCxnSpPr>
            <a:stCxn id="196" idx="0"/>
            <a:endCxn id="190" idx="2"/>
          </p:cNvCxnSpPr>
          <p:nvPr/>
        </p:nvCxnSpPr>
        <p:spPr>
          <a:xfrm flipH="1" flipV="1">
            <a:off x="2436200" y="2689014"/>
            <a:ext cx="8399" cy="383901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0" name="Shape 200"/>
          <p:cNvCxnSpPr/>
          <p:nvPr/>
        </p:nvCxnSpPr>
        <p:spPr>
          <a:xfrm rot="10800000" flipH="1">
            <a:off x="4157300" y="2482974"/>
            <a:ext cx="901199" cy="6000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" name="Shape 195"/>
          <p:cNvSpPr txBox="1"/>
          <p:nvPr/>
        </p:nvSpPr>
        <p:spPr>
          <a:xfrm>
            <a:off x="5049456" y="4586346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/>
            <a:r>
              <a:rPr lang="en-US" b="1" dirty="0"/>
              <a:t>Country Contacts (both)</a:t>
            </a:r>
          </a:p>
        </p:txBody>
      </p:sp>
      <p:cxnSp>
        <p:nvCxnSpPr>
          <p:cNvPr id="17" name="Shape 197"/>
          <p:cNvCxnSpPr/>
          <p:nvPr/>
        </p:nvCxnSpPr>
        <p:spPr>
          <a:xfrm flipH="1">
            <a:off x="6792362" y="5002311"/>
            <a:ext cx="2202" cy="379185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3" name="Shape 190"/>
          <p:cNvSpPr txBox="1"/>
          <p:nvPr/>
        </p:nvSpPr>
        <p:spPr>
          <a:xfrm>
            <a:off x="5066899" y="2285934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b="1" dirty="0"/>
              <a:t>WHILE ABROAD</a:t>
            </a:r>
          </a:p>
        </p:txBody>
      </p:sp>
      <p:cxnSp>
        <p:nvCxnSpPr>
          <p:cNvPr id="28" name="Shape 197"/>
          <p:cNvCxnSpPr/>
          <p:nvPr/>
        </p:nvCxnSpPr>
        <p:spPr>
          <a:xfrm>
            <a:off x="6775427" y="4250940"/>
            <a:ext cx="12572" cy="316021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0" name="Shape 199"/>
          <p:cNvCxnSpPr>
            <a:stCxn id="192" idx="0"/>
          </p:cNvCxnSpPr>
          <p:nvPr/>
        </p:nvCxnSpPr>
        <p:spPr>
          <a:xfrm flipV="1">
            <a:off x="2436200" y="3425623"/>
            <a:ext cx="8399" cy="394066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1" name="Shape 199"/>
          <p:cNvCxnSpPr/>
          <p:nvPr/>
        </p:nvCxnSpPr>
        <p:spPr>
          <a:xfrm flipV="1">
            <a:off x="2444598" y="4209099"/>
            <a:ext cx="1" cy="357364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3" name="Shape 197"/>
          <p:cNvCxnSpPr>
            <a:endCxn id="194" idx="0"/>
          </p:cNvCxnSpPr>
          <p:nvPr/>
        </p:nvCxnSpPr>
        <p:spPr>
          <a:xfrm flipH="1">
            <a:off x="6780617" y="2719079"/>
            <a:ext cx="9586" cy="353336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4" name="Shape 197"/>
          <p:cNvCxnSpPr/>
          <p:nvPr/>
        </p:nvCxnSpPr>
        <p:spPr>
          <a:xfrm flipH="1">
            <a:off x="6780617" y="3495597"/>
            <a:ext cx="2204" cy="324092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1" name="Shape 195"/>
          <p:cNvSpPr txBox="1"/>
          <p:nvPr/>
        </p:nvSpPr>
        <p:spPr>
          <a:xfrm>
            <a:off x="5054327" y="4586346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/>
            <a:r>
              <a:rPr lang="en-US" b="1" dirty="0"/>
              <a:t>Multi-District or Matching Contact</a:t>
            </a:r>
          </a:p>
        </p:txBody>
      </p:sp>
      <p:sp>
        <p:nvSpPr>
          <p:cNvPr id="42" name="Shape 195"/>
          <p:cNvSpPr txBox="1"/>
          <p:nvPr/>
        </p:nvSpPr>
        <p:spPr>
          <a:xfrm>
            <a:off x="5046702" y="5397382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/>
            <a:r>
              <a:rPr lang="en-US" b="1" dirty="0"/>
              <a:t>Your Parents</a:t>
            </a:r>
          </a:p>
        </p:txBody>
      </p:sp>
      <p:sp>
        <p:nvSpPr>
          <p:cNvPr id="43" name="Shape 195"/>
          <p:cNvSpPr txBox="1"/>
          <p:nvPr/>
        </p:nvSpPr>
        <p:spPr>
          <a:xfrm>
            <a:off x="715100" y="5397382"/>
            <a:ext cx="3442200" cy="400079"/>
          </a:xfrm>
          <a:prstGeom prst="rect">
            <a:avLst/>
          </a:prstGeom>
          <a:solidFill>
            <a:srgbClr val="CFE2F3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pPr lvl="0" algn="ctr"/>
            <a:r>
              <a:rPr lang="en-US" b="1" dirty="0"/>
              <a:t>Natural Parents</a:t>
            </a:r>
          </a:p>
        </p:txBody>
      </p:sp>
      <p:cxnSp>
        <p:nvCxnSpPr>
          <p:cNvPr id="44" name="Shape 197"/>
          <p:cNvCxnSpPr/>
          <p:nvPr/>
        </p:nvCxnSpPr>
        <p:spPr>
          <a:xfrm flipH="1">
            <a:off x="2468105" y="4973443"/>
            <a:ext cx="2202" cy="379185"/>
          </a:xfrm>
          <a:prstGeom prst="straightConnector1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35E6109E-480A-C6D7-8187-6CAAC3104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dirty="0">
                <a:solidFill>
                  <a:schemeClr val="dk2"/>
                </a:solidFill>
              </a:rPr>
              <a:t>          </a:t>
            </a:r>
            <a:r>
              <a:rPr lang="en-US" sz="4000" b="0" i="0" u="none" strike="noStrike" cap="none" baseline="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RYE </a:t>
            </a:r>
            <a:r>
              <a:rPr lang="en-US" sz="4000" dirty="0">
                <a:solidFill>
                  <a:schemeClr val="dk2"/>
                </a:solidFill>
              </a:rPr>
              <a:t>Travel Policy</a:t>
            </a:r>
          </a:p>
        </p:txBody>
      </p:sp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266700" y="2209800"/>
            <a:ext cx="8610600" cy="283919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While on exchange: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solidFill>
                <a:schemeClr val="dk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Students may only travel outside of their home district with their host parents (not siblings) or with an approved Rotarian. (Local trips permitted)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US" sz="1200" dirty="0">
              <a:solidFill>
                <a:schemeClr val="dk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Independent travel is not permitted.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FA0CC1-EEF0-3144-3761-13C983B76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xfrm>
            <a:off x="451719" y="-3436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dirty="0">
                <a:solidFill>
                  <a:schemeClr val="dk2"/>
                </a:solidFill>
              </a:rPr>
              <a:t>        Review Rules/Conditions</a:t>
            </a:r>
          </a:p>
        </p:txBody>
      </p:sp>
      <p:sp>
        <p:nvSpPr>
          <p:cNvPr id="379" name="Shape 379"/>
          <p:cNvSpPr txBox="1">
            <a:spLocks noGrp="1"/>
          </p:cNvSpPr>
          <p:nvPr>
            <p:ph type="body" idx="1"/>
          </p:nvPr>
        </p:nvSpPr>
        <p:spPr>
          <a:xfrm>
            <a:off x="228600" y="990600"/>
            <a:ext cx="8675838" cy="506288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spAutoFit/>
          </a:bodyPr>
          <a:lstStyle/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</a:rPr>
              <a:t>Verbal overview of RYE Application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</a:endParaRP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-Obey all host country laws				-Don’t borrow money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-Abide by host districts rules/conditions			-Pay bills promptly and in full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-No drugs						-Communicate with your first host 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-No alcohol (unless with host family, supervised in the home)	  family prior to leaving the U.S.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-No driving (anything with an engine)			-Respect your hosts’ wishes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-Smoking is discouraged				-Attend Rotary-sponsored events and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-No body piercing/tattoos 				 host family events voluntarily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-Make every effort to learn host language			-Get involved in school and 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-Limit use of internet and phones				  community events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-No downloading of pornographic materials			-Don’t spend all of your time with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-Must attend school regularly				  with other exchange students 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-Must have health/accident/travel insurance			-Choose friends carefully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-Must have liability coverage				-Before agreeing to join, attend, 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-Must have sufficient financial support			  travel, etc. make sure you 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-Must follow travel rules of host district			  understand the full cost before you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-Must return directly back to U.S. after exchange		  say yes.  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-Student/parents are responsible for costs related to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  an early return, tours, tutoring, etc.  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-Serious romantic involvement is discouraged; sexual activity is forbidden</a:t>
            </a:r>
          </a:p>
          <a:p>
            <a:pPr marL="0" marR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-Talk with host club counselor, host parents or other trusted adult if you encounter any form of abuse or harassment.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68F4CC-AA28-D853-543D-ECFAFD8A0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6038543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70784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dirty="0">
                <a:solidFill>
                  <a:schemeClr val="dk2"/>
                </a:solidFill>
              </a:rPr>
              <a:t>Language Preparation</a:t>
            </a:r>
          </a:p>
        </p:txBody>
      </p:sp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4524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Appropriate language training is essential once you find out your host country.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lang="en-US" sz="1200" dirty="0">
              <a:solidFill>
                <a:schemeClr val="dk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We use online tutors (</a:t>
            </a:r>
            <a:r>
              <a:rPr lang="en-US" sz="3200" dirty="0" err="1">
                <a:solidFill>
                  <a:schemeClr val="dk1"/>
                </a:solidFill>
              </a:rPr>
              <a:t>iTalkie</a:t>
            </a:r>
            <a:r>
              <a:rPr lang="en-US" sz="3200" dirty="0">
                <a:solidFill>
                  <a:schemeClr val="dk1"/>
                </a:solidFill>
              </a:rPr>
              <a:t>) or find a local tutor, talk to inbound students, take classes, etc.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200" dirty="0">
                <a:solidFill>
                  <a:schemeClr val="dk1"/>
                </a:solidFill>
              </a:rPr>
              <a:t>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The more you prepare before departure, the better/faster you will adjust to your new culture and host family.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83304D-63AE-9422-8A07-6842E606C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228600" y="1658100"/>
            <a:ext cx="4678199" cy="12002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</a:rPr>
              <a:t>District Contact</a:t>
            </a: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dk1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448" name="Shape 448"/>
          <p:cNvSpPr txBox="1">
            <a:spLocks noGrp="1"/>
          </p:cNvSpPr>
          <p:nvPr>
            <p:ph type="body" idx="2"/>
          </p:nvPr>
        </p:nvSpPr>
        <p:spPr>
          <a:xfrm>
            <a:off x="4495800" y="1658100"/>
            <a:ext cx="4581900" cy="43084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200" dirty="0">
                <a:solidFill>
                  <a:schemeClr val="dk1"/>
                </a:solidFill>
              </a:rPr>
              <a:t>Club Contact</a:t>
            </a:r>
          </a:p>
        </p:txBody>
      </p:sp>
      <p:sp>
        <p:nvSpPr>
          <p:cNvPr id="449" name="Shape 4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>
                <a:solidFill>
                  <a:schemeClr val="dk2"/>
                </a:solidFill>
              </a:rPr>
              <a:t>Outbound Contacts</a:t>
            </a:r>
          </a:p>
        </p:txBody>
      </p:sp>
      <p:sp>
        <p:nvSpPr>
          <p:cNvPr id="451" name="Shape 451"/>
          <p:cNvSpPr txBox="1">
            <a:spLocks noGrp="1"/>
          </p:cNvSpPr>
          <p:nvPr>
            <p:ph type="body" idx="3"/>
          </p:nvPr>
        </p:nvSpPr>
        <p:spPr>
          <a:xfrm>
            <a:off x="685800" y="4538242"/>
            <a:ext cx="6754800" cy="4616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342900" marR="0" lvl="0" indent="-292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Multi - District Contact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9C8CE1-D9EA-59DC-A4BE-704607222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>
                <a:solidFill>
                  <a:schemeClr val="dk2"/>
                </a:solidFill>
              </a:rPr>
              <a:t>Questions	</a:t>
            </a:r>
          </a:p>
        </p:txBody>
      </p:sp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229600" cy="353939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</a:rPr>
              <a:t>If you have questions...PLEASE ASK, ASK OFTEN and ASK EARLY.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</a:rPr>
              <a:t>We’re here to help!  We want you and your child to feel comfortable and educated about the program, so please don’t hesitate to ask any questions you may have.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903294-74C6-1F50-DB4D-ED78A8184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43600"/>
            <a:ext cx="1713021" cy="56851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4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</a:p>
        </p:txBody>
      </p:sp>
      <p:pic>
        <p:nvPicPr>
          <p:cNvPr id="465" name="Shape 465"/>
          <p:cNvPicPr preferRelativeResize="0"/>
          <p:nvPr/>
        </p:nvPicPr>
        <p:blipFill rotWithShape="1">
          <a:blip r:embed="rId3">
            <a:alphaModFix/>
          </a:blip>
          <a:srcRect l="2615" t="25000" r="7618"/>
          <a:stretch/>
        </p:blipFill>
        <p:spPr>
          <a:xfrm>
            <a:off x="5142614" y="4191000"/>
            <a:ext cx="3067492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Shape 467"/>
          <p:cNvPicPr preferRelativeResize="0"/>
          <p:nvPr/>
        </p:nvPicPr>
        <p:blipFill rotWithShape="1">
          <a:blip r:embed="rId4">
            <a:alphaModFix/>
          </a:blip>
          <a:srcRect t="19496"/>
          <a:stretch/>
        </p:blipFill>
        <p:spPr>
          <a:xfrm>
            <a:off x="552894" y="1447800"/>
            <a:ext cx="3866706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5C2C4F-F364-39E7-4BAC-0AD6C026E9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318" t="35523" r="27232" b="51338"/>
          <a:stretch>
            <a:fillRect/>
          </a:stretch>
        </p:blipFill>
        <p:spPr>
          <a:xfrm>
            <a:off x="933894" y="4800599"/>
            <a:ext cx="2514600" cy="9144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3F9879-40CE-CE42-CB70-49B14147CB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5388" y="1981200"/>
            <a:ext cx="1905000" cy="120804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902b05-a582-4f37-8e19-1892bd119600">
      <Terms xmlns="http://schemas.microsoft.com/office/infopath/2007/PartnerControls"/>
    </lcf76f155ced4ddcb4097134ff3c332f>
    <TaxCatchAll xmlns="2df257e8-7ae0-4e73-8134-b03087bdb40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DEFA4C020B874BBE138A4F46F9E410" ma:contentTypeVersion="16" ma:contentTypeDescription="Create a new document." ma:contentTypeScope="" ma:versionID="42d60bb130f3d57e591e7454f41af430">
  <xsd:schema xmlns:xsd="http://www.w3.org/2001/XMLSchema" xmlns:xs="http://www.w3.org/2001/XMLSchema" xmlns:p="http://schemas.microsoft.com/office/2006/metadata/properties" xmlns:ns2="37902b05-a582-4f37-8e19-1892bd119600" xmlns:ns3="2df257e8-7ae0-4e73-8134-b03087bdb406" targetNamespace="http://schemas.microsoft.com/office/2006/metadata/properties" ma:root="true" ma:fieldsID="25e01925ec6a20e37cfb9aafc91b6538" ns2:_="" ns3:_="">
    <xsd:import namespace="37902b05-a582-4f37-8e19-1892bd119600"/>
    <xsd:import namespace="2df257e8-7ae0-4e73-8134-b03087bdb4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902b05-a582-4f37-8e19-1892bd1196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b44690e-cdbd-44fa-9a91-07818abb95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257e8-7ae0-4e73-8134-b03087bdb40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cb28ec0-410a-4edc-b58b-0fc5b4ed95b3}" ma:internalName="TaxCatchAll" ma:showField="CatchAllData" ma:web="2df257e8-7ae0-4e73-8134-b03087bdb4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2FCBAD-9C3C-42A7-84A4-C10BFE67B45E}">
  <ds:schemaRefs>
    <ds:schemaRef ds:uri="37902b05-a582-4f37-8e19-1892bd119600"/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2df257e8-7ae0-4e73-8134-b03087bdb406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413DEE1-3BF2-4914-B41A-F2F679DB38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5F028C-3259-4D44-BB0E-F8107F9258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902b05-a582-4f37-8e19-1892bd119600"/>
    <ds:schemaRef ds:uri="2df257e8-7ae0-4e73-8134-b03087bdb4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1305</Words>
  <Application>Microsoft Office PowerPoint</Application>
  <PresentationFormat>On-screen Show (4:3)</PresentationFormat>
  <Paragraphs>137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Radley</vt:lpstr>
      <vt:lpstr>Default Design</vt:lpstr>
      <vt:lpstr>Rotary Youth Exchange FAMILY TO FAMILY SHORT TERM (STEP)</vt:lpstr>
      <vt:lpstr>What is Rotary?</vt:lpstr>
      <vt:lpstr>Rotary Youth Exchange</vt:lpstr>
      <vt:lpstr>WHY EXCHANGE THROUGH ROTARY?</vt:lpstr>
      <vt:lpstr>FAMILY TO FAMILY EXCHANGE</vt:lpstr>
      <vt:lpstr>What makes a Rotary Exchange Different?</vt:lpstr>
      <vt:lpstr>THE 4 D’s</vt:lpstr>
      <vt:lpstr>RYE Six Be’s The Pillars of Success (student responsibilities)</vt:lpstr>
      <vt:lpstr>How to be a great Host Family</vt:lpstr>
      <vt:lpstr>Impact of Exchange</vt:lpstr>
      <vt:lpstr>PowerPoint Presentation</vt:lpstr>
      <vt:lpstr>RYE Organization</vt:lpstr>
      <vt:lpstr>HOW YOUR STUDENT COMMUNITCATES</vt:lpstr>
      <vt:lpstr>          RYE Travel Policy</vt:lpstr>
      <vt:lpstr>        Review Rules/Conditions</vt:lpstr>
      <vt:lpstr>Language Preparation</vt:lpstr>
      <vt:lpstr>Outbound Contacts</vt:lpstr>
      <vt:lpstr>Questions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Rotary Youth Exchange District 6690</dc:title>
  <dc:creator>Wade, Ashley</dc:creator>
  <cp:lastModifiedBy>Mary Lyn Farrow Kagan</cp:lastModifiedBy>
  <cp:revision>88</cp:revision>
  <dcterms:modified xsi:type="dcterms:W3CDTF">2026-09-05T19:17:54Z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0x010100AEDEFA4C020B874BBE138A4F46F9E410</vt:lpwstr>
  </property>
  <property fmtid="{D5CDD505-2E9C-101B-9397-08002B2CF9AE}" pid="3" name="MediaServiceImageTags">
    <vt:lpwstr/>
  </property>
</Properties>
</file>