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2" r:id="rId1"/>
  </p:sldMasterIdLst>
  <p:notesMasterIdLst>
    <p:notesMasterId r:id="rId82"/>
  </p:notesMasterIdLst>
  <p:sldIdLst>
    <p:sldId id="256" r:id="rId2"/>
    <p:sldId id="274" r:id="rId3"/>
    <p:sldId id="275" r:id="rId4"/>
    <p:sldId id="276" r:id="rId5"/>
    <p:sldId id="277" r:id="rId6"/>
    <p:sldId id="278" r:id="rId7"/>
    <p:sldId id="279" r:id="rId8"/>
    <p:sldId id="280" r:id="rId9"/>
    <p:sldId id="281" r:id="rId10"/>
    <p:sldId id="282" r:id="rId11"/>
    <p:sldId id="283" r:id="rId12"/>
    <p:sldId id="284" r:id="rId13"/>
    <p:sldId id="285" r:id="rId14"/>
    <p:sldId id="286" r:id="rId15"/>
    <p:sldId id="287" r:id="rId16"/>
    <p:sldId id="288" r:id="rId17"/>
    <p:sldId id="289" r:id="rId18"/>
    <p:sldId id="290" r:id="rId19"/>
    <p:sldId id="291" r:id="rId20"/>
    <p:sldId id="292" r:id="rId21"/>
    <p:sldId id="293" r:id="rId22"/>
    <p:sldId id="294" r:id="rId23"/>
    <p:sldId id="297" r:id="rId24"/>
    <p:sldId id="295" r:id="rId25"/>
    <p:sldId id="298" r:id="rId26"/>
    <p:sldId id="296" r:id="rId27"/>
    <p:sldId id="299" r:id="rId28"/>
    <p:sldId id="300" r:id="rId29"/>
    <p:sldId id="301" r:id="rId30"/>
    <p:sldId id="302" r:id="rId31"/>
    <p:sldId id="303" r:id="rId32"/>
    <p:sldId id="305" r:id="rId33"/>
    <p:sldId id="304" r:id="rId34"/>
    <p:sldId id="308" r:id="rId35"/>
    <p:sldId id="307" r:id="rId36"/>
    <p:sldId id="306" r:id="rId37"/>
    <p:sldId id="309" r:id="rId38"/>
    <p:sldId id="310" r:id="rId39"/>
    <p:sldId id="311" r:id="rId40"/>
    <p:sldId id="312" r:id="rId41"/>
    <p:sldId id="313" r:id="rId42"/>
    <p:sldId id="314" r:id="rId43"/>
    <p:sldId id="320" r:id="rId44"/>
    <p:sldId id="319" r:id="rId45"/>
    <p:sldId id="321" r:id="rId46"/>
    <p:sldId id="322" r:id="rId47"/>
    <p:sldId id="323" r:id="rId48"/>
    <p:sldId id="315" r:id="rId49"/>
    <p:sldId id="317" r:id="rId50"/>
    <p:sldId id="318" r:id="rId51"/>
    <p:sldId id="316" r:id="rId52"/>
    <p:sldId id="324" r:id="rId53"/>
    <p:sldId id="325" r:id="rId54"/>
    <p:sldId id="326" r:id="rId55"/>
    <p:sldId id="330" r:id="rId56"/>
    <p:sldId id="327" r:id="rId57"/>
    <p:sldId id="328" r:id="rId58"/>
    <p:sldId id="329" r:id="rId59"/>
    <p:sldId id="331" r:id="rId60"/>
    <p:sldId id="332" r:id="rId61"/>
    <p:sldId id="333" r:id="rId62"/>
    <p:sldId id="334" r:id="rId63"/>
    <p:sldId id="335" r:id="rId64"/>
    <p:sldId id="336" r:id="rId65"/>
    <p:sldId id="337" r:id="rId66"/>
    <p:sldId id="338" r:id="rId67"/>
    <p:sldId id="339" r:id="rId68"/>
    <p:sldId id="340" r:id="rId69"/>
    <p:sldId id="341" r:id="rId70"/>
    <p:sldId id="342" r:id="rId71"/>
    <p:sldId id="343" r:id="rId72"/>
    <p:sldId id="344" r:id="rId73"/>
    <p:sldId id="345" r:id="rId74"/>
    <p:sldId id="346" r:id="rId75"/>
    <p:sldId id="347" r:id="rId76"/>
    <p:sldId id="348" r:id="rId77"/>
    <p:sldId id="349" r:id="rId78"/>
    <p:sldId id="350" r:id="rId79"/>
    <p:sldId id="351" r:id="rId80"/>
    <p:sldId id="273" r:id="rId81"/>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rah Liebman" initials="SL"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46296" autoAdjust="0"/>
    <p:restoredTop sz="86427" autoAdjust="0"/>
  </p:normalViewPr>
  <p:slideViewPr>
    <p:cSldViewPr snapToGrid="0">
      <p:cViewPr varScale="1">
        <p:scale>
          <a:sx n="57" d="100"/>
          <a:sy n="57" d="100"/>
        </p:scale>
        <p:origin x="192" y="984"/>
      </p:cViewPr>
      <p:guideLst>
        <p:guide orient="horz" pos="2160"/>
        <p:guide pos="3840"/>
      </p:guideLst>
    </p:cSldViewPr>
  </p:slideViewPr>
  <p:outlineViewPr>
    <p:cViewPr>
      <p:scale>
        <a:sx n="33" d="100"/>
        <a:sy n="33" d="100"/>
      </p:scale>
      <p:origin x="0" y="-48774"/>
    </p:cViewPr>
  </p:outlineViewPr>
  <p:notesTextViewPr>
    <p:cViewPr>
      <p:scale>
        <a:sx n="1" d="1"/>
        <a:sy n="1" d="1"/>
      </p:scale>
      <p:origin x="0" y="0"/>
    </p:cViewPr>
  </p:notesTextViewPr>
  <p:notesViewPr>
    <p:cSldViewPr snapToGrid="0">
      <p:cViewPr varScale="1">
        <p:scale>
          <a:sx n="52" d="100"/>
          <a:sy n="52" d="100"/>
        </p:scale>
        <p:origin x="2862" y="9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Tahoma" panose="020B060403050404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Tahoma" panose="020B0604030504040204" pitchFamily="34" charset="0"/>
              </a:defRPr>
            </a:lvl1pPr>
          </a:lstStyle>
          <a:p>
            <a:fld id="{EE334AF8-4DBC-4D52-BC39-DA880392D7D5}" type="datetimeFigureOut">
              <a:rPr lang="en-US" smtClean="0"/>
              <a:pPr/>
              <a:t>7/20/20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Tahoma" panose="020B060403050404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Tahoma" panose="020B0604030504040204" pitchFamily="34" charset="0"/>
              </a:defRPr>
            </a:lvl1pPr>
          </a:lstStyle>
          <a:p>
            <a:fld id="{B1E6DF9A-4138-4CE9-A2AE-AB9413786FF0}" type="slidenum">
              <a:rPr lang="en-US" smtClean="0"/>
              <a:pPr/>
              <a:t>‹#›</a:t>
            </a:fld>
            <a:endParaRPr lang="en-US" dirty="0"/>
          </a:p>
        </p:txBody>
      </p:sp>
    </p:spTree>
    <p:extLst>
      <p:ext uri="{BB962C8B-B14F-4D97-AF65-F5344CB8AC3E}">
        <p14:creationId xmlns:p14="http://schemas.microsoft.com/office/powerpoint/2010/main" val="33760788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Tahoma" panose="020B0604030504040204" pitchFamily="34" charset="0"/>
        <a:ea typeface="+mn-ea"/>
        <a:cs typeface="+mn-cs"/>
      </a:defRPr>
    </a:lvl1pPr>
    <a:lvl2pPr marL="457200" algn="l" defTabSz="914400" rtl="0" eaLnBrk="1" latinLnBrk="0" hangingPunct="1">
      <a:defRPr sz="1200" kern="1200">
        <a:solidFill>
          <a:schemeClr val="tx1"/>
        </a:solidFill>
        <a:latin typeface="Tahoma" panose="020B0604030504040204" pitchFamily="34" charset="0"/>
        <a:ea typeface="+mn-ea"/>
        <a:cs typeface="+mn-cs"/>
      </a:defRPr>
    </a:lvl2pPr>
    <a:lvl3pPr marL="914400" algn="l" defTabSz="914400" rtl="0" eaLnBrk="1" latinLnBrk="0" hangingPunct="1">
      <a:defRPr sz="1200" kern="1200">
        <a:solidFill>
          <a:schemeClr val="tx1"/>
        </a:solidFill>
        <a:latin typeface="Tahoma" panose="020B0604030504040204" pitchFamily="34" charset="0"/>
        <a:ea typeface="+mn-ea"/>
        <a:cs typeface="+mn-cs"/>
      </a:defRPr>
    </a:lvl3pPr>
    <a:lvl4pPr marL="1371600" algn="l" defTabSz="914400" rtl="0" eaLnBrk="1" latinLnBrk="0" hangingPunct="1">
      <a:defRPr sz="1200" kern="1200">
        <a:solidFill>
          <a:schemeClr val="tx1"/>
        </a:solidFill>
        <a:latin typeface="Tahoma" panose="020B0604030504040204" pitchFamily="34" charset="0"/>
        <a:ea typeface="+mn-ea"/>
        <a:cs typeface="+mn-cs"/>
      </a:defRPr>
    </a:lvl4pPr>
    <a:lvl5pPr marL="1828800" algn="l" defTabSz="914400" rtl="0" eaLnBrk="1" latinLnBrk="0" hangingPunct="1">
      <a:defRPr sz="1200" kern="1200">
        <a:solidFill>
          <a:schemeClr val="tx1"/>
        </a:solidFill>
        <a:latin typeface="Tahoma" panose="020B060403050404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courses.lumenlearning.com/wm-biology1/" TargetMode="External"/><Relationship Id="rId2" Type="http://schemas.openxmlformats.org/officeDocument/2006/relationships/slide" Target="../slides/slide1.xml"/><Relationship Id="rId1" Type="http://schemas.openxmlformats.org/officeDocument/2006/relationships/notesMaster" Target="../notesMasters/notesMaster1.xml"/><Relationship Id="rId5" Type="http://schemas.openxmlformats.org/officeDocument/2006/relationships/hyperlink" Target="https://creativecommons.org/about/cc0" TargetMode="External"/><Relationship Id="rId4" Type="http://schemas.openxmlformats.org/officeDocument/2006/relationships/hyperlink" Target="https://unsplash.com/photos/_d3sppFprWI" TargetMode="Externa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cnx.org/contents/185cbf87-c72e-48f5-b51e-f14f21b5eabd@10.8"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creativecommons.org/licenses/by/4.0/"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cnx.org/contents/185cbf87-c72e-48f5-b51e-f14f21b5eabd@10.8"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creativecommons.org/licenses/by/4.0/"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cnx.org/contents/185cbf87-c72e-48f5-b51e-f14f21b5eabd@10.8"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creativecommons.org/licenses/by/4.0/"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cnx.org/contents/185cbf87-c72e-48f5-b51e-f14f21b5eabd@10.8"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s://creativecommons.org/licenses/by/4.0/"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cnx.org/contents/185cbf87-c72e-48f5-b51e-f14f21b5eabd@10.8"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s://creativecommons.org/licenses/by/4.0/"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cnx.org/contents/185cbf87-c72e-48f5-b51e-f14f21b5eabd@10.8"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s://creativecommons.org/licenses/by/4.0/"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cnx.org/contents/185cbf87-c72e-48f5-b51e-f14f21b5eabd@10.8"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s://creativecommons.org/licenses/by/4.0/" TargetMode="Externa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cnx.org/contents/185cbf87-c72e-48f5-b51e-f14f21b5eabd@10.8"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creativecommons.org/licenses/by/4.0/" TargetMode="Externa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cnx.org/contents/185cbf87-c72e-48f5-b51e-f14f21b5eabd@10.8"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s://creativecommons.org/licenses/by/4.0/" TargetMode="Externa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cnx.org/contents/185cbf87-c72e-48f5-b51e-f14f21b5eabd@10.8"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s://creativecommons.org/licenses/by/4.0/" TargetMode="Externa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cnx.org/contents/185cbf87-c72e-48f5-b51e-f14f21b5eabd@10.8"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s://creativecommons.org/licenses/by/4.0/" TargetMode="Externa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cnx.org/contents/185cbf87-c72e-48f5-b51e-f14f21b5eabd@10.8" TargetMode="External"/><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hyperlink" Target="https://creativecommons.org/licenses/by/4.0/" TargetMode="Externa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cnx.org/contents/185cbf87-c72e-48f5-b51e-f14f21b5eabd@10.8"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s://creativecommons.org/licenses/by/4.0/" TargetMode="Externa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cnx.org/contents/185cbf87-c72e-48f5-b51e-f14f21b5eabd@10.8" TargetMode="External"/><Relationship Id="rId2" Type="http://schemas.openxmlformats.org/officeDocument/2006/relationships/slide" Target="../slides/slide27.xml"/><Relationship Id="rId1" Type="http://schemas.openxmlformats.org/officeDocument/2006/relationships/notesMaster" Target="../notesMasters/notesMaster1.xml"/><Relationship Id="rId4" Type="http://schemas.openxmlformats.org/officeDocument/2006/relationships/hyperlink" Target="https://creativecommons.org/licenses/by/4.0/" TargetMode="Externa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cnx.org/contents/185cbf87-c72e-48f5-b51e-f14f21b5eabd@10.8" TargetMode="External"/><Relationship Id="rId2" Type="http://schemas.openxmlformats.org/officeDocument/2006/relationships/slide" Target="../slides/slide31.xml"/><Relationship Id="rId1" Type="http://schemas.openxmlformats.org/officeDocument/2006/relationships/notesMaster" Target="../notesMasters/notesMaster1.xml"/><Relationship Id="rId4" Type="http://schemas.openxmlformats.org/officeDocument/2006/relationships/hyperlink" Target="https://creativecommons.org/licenses/by/4.0/" TargetMode="Externa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cnx.org/contents/185cbf87-c72e-48f5-b51e-f14f21b5eabd@10.8" TargetMode="External"/><Relationship Id="rId2" Type="http://schemas.openxmlformats.org/officeDocument/2006/relationships/slide" Target="../slides/slide33.xml"/><Relationship Id="rId1" Type="http://schemas.openxmlformats.org/officeDocument/2006/relationships/notesMaster" Target="../notesMasters/notesMaster1.xml"/><Relationship Id="rId4" Type="http://schemas.openxmlformats.org/officeDocument/2006/relationships/hyperlink" Target="https://creativecommons.org/licenses/by/4.0/" TargetMode="Externa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cnx.org/contents/185cbf87-c72e-48f5-b51e-f14f21b5eabd@10.8" TargetMode="External"/><Relationship Id="rId2" Type="http://schemas.openxmlformats.org/officeDocument/2006/relationships/slide" Target="../slides/slide34.xml"/><Relationship Id="rId1" Type="http://schemas.openxmlformats.org/officeDocument/2006/relationships/notesMaster" Target="../notesMasters/notesMaster1.xml"/><Relationship Id="rId4" Type="http://schemas.openxmlformats.org/officeDocument/2006/relationships/hyperlink" Target="https://creativecommons.org/licenses/by/4.0/" TargetMode="Externa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cnx.org/contents/185cbf87-c72e-48f5-b51e-f14f21b5eabd@10.8" TargetMode="External"/><Relationship Id="rId2" Type="http://schemas.openxmlformats.org/officeDocument/2006/relationships/slide" Target="../slides/slide36.xml"/><Relationship Id="rId1" Type="http://schemas.openxmlformats.org/officeDocument/2006/relationships/notesMaster" Target="../notesMasters/notesMaster1.xml"/><Relationship Id="rId4" Type="http://schemas.openxmlformats.org/officeDocument/2006/relationships/hyperlink" Target="https://creativecommons.org/licenses/by/4.0/" TargetMode="Externa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cnx.org/contents/185cbf87-c72e-48f5-b51e-f14f21b5eabd@10.8" TargetMode="External"/><Relationship Id="rId2" Type="http://schemas.openxmlformats.org/officeDocument/2006/relationships/slide" Target="../slides/slide37.xml"/><Relationship Id="rId1" Type="http://schemas.openxmlformats.org/officeDocument/2006/relationships/notesMaster" Target="../notesMasters/notesMaster1.xml"/><Relationship Id="rId4" Type="http://schemas.openxmlformats.org/officeDocument/2006/relationships/hyperlink" Target="https://creativecommons.org/licenses/by/4.0/" TargetMode="Externa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cnx.org/contents/185cbf87-c72e-48f5-b51e-f14f21b5eabd@10.8" TargetMode="External"/><Relationship Id="rId2" Type="http://schemas.openxmlformats.org/officeDocument/2006/relationships/slide" Target="../slides/slide39.xml"/><Relationship Id="rId1" Type="http://schemas.openxmlformats.org/officeDocument/2006/relationships/notesMaster" Target="../notesMasters/notesMaster1.xml"/><Relationship Id="rId4" Type="http://schemas.openxmlformats.org/officeDocument/2006/relationships/hyperlink" Target="https://creativecommons.org/licenses/by/4.0/" TargetMode="Externa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cnx.org/contents/185cbf87-c72e-48f5-b51e-f14f21b5eabd@10.8" TargetMode="External"/><Relationship Id="rId2" Type="http://schemas.openxmlformats.org/officeDocument/2006/relationships/slide" Target="../slides/slide41.xml"/><Relationship Id="rId1" Type="http://schemas.openxmlformats.org/officeDocument/2006/relationships/notesMaster" Target="../notesMasters/notesMaster1.xml"/><Relationship Id="rId4" Type="http://schemas.openxmlformats.org/officeDocument/2006/relationships/hyperlink" Target="https://creativecommons.org/licenses/by/4.0/"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cnx.org/contents/185cbf87-c72e-48f5-b51e-f14f21b5eabd@10.8"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creativecommons.org/licenses/by/4.0/" TargetMode="Externa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cnx.org/contents/185cbf87-c72e-48f5-b51e-f14f21b5eabd@10.8" TargetMode="External"/><Relationship Id="rId2" Type="http://schemas.openxmlformats.org/officeDocument/2006/relationships/slide" Target="../slides/slide42.xml"/><Relationship Id="rId1" Type="http://schemas.openxmlformats.org/officeDocument/2006/relationships/notesMaster" Target="../notesMasters/notesMaster1.xml"/><Relationship Id="rId4" Type="http://schemas.openxmlformats.org/officeDocument/2006/relationships/hyperlink" Target="https://creativecommons.org/licenses/by/4.0/" TargetMode="Externa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cnx.org/contents/185cbf87-c72e-48f5-b51e-f14f21b5eabd@10.8" TargetMode="External"/><Relationship Id="rId2" Type="http://schemas.openxmlformats.org/officeDocument/2006/relationships/slide" Target="../slides/slide46.xml"/><Relationship Id="rId1" Type="http://schemas.openxmlformats.org/officeDocument/2006/relationships/notesMaster" Target="../notesMasters/notesMaster1.xml"/><Relationship Id="rId4" Type="http://schemas.openxmlformats.org/officeDocument/2006/relationships/hyperlink" Target="https://creativecommons.org/licenses/by/4.0/" TargetMode="Externa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cnx.org/contents/185cbf87-c72e-48f5-b51e-f14f21b5eabd@10.8" TargetMode="External"/><Relationship Id="rId2" Type="http://schemas.openxmlformats.org/officeDocument/2006/relationships/slide" Target="../slides/slide48.xml"/><Relationship Id="rId1" Type="http://schemas.openxmlformats.org/officeDocument/2006/relationships/notesMaster" Target="../notesMasters/notesMaster1.xml"/><Relationship Id="rId4" Type="http://schemas.openxmlformats.org/officeDocument/2006/relationships/hyperlink" Target="https://creativecommons.org/licenses/by/4.0/" TargetMode="Externa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cnx.org/contents/185cbf87-c72e-48f5-b51e-f14f21b5eabd@10.8" TargetMode="External"/><Relationship Id="rId2" Type="http://schemas.openxmlformats.org/officeDocument/2006/relationships/slide" Target="../slides/slide49.xml"/><Relationship Id="rId1" Type="http://schemas.openxmlformats.org/officeDocument/2006/relationships/notesMaster" Target="../notesMasters/notesMaster1.xml"/><Relationship Id="rId4" Type="http://schemas.openxmlformats.org/officeDocument/2006/relationships/hyperlink" Target="https://creativecommons.org/licenses/by/4.0/" TargetMode="Externa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cnx.org/contents/185cbf87-c72e-48f5-b51e-f14f21b5eabd@10.8" TargetMode="External"/><Relationship Id="rId2" Type="http://schemas.openxmlformats.org/officeDocument/2006/relationships/slide" Target="../slides/slide50.xml"/><Relationship Id="rId1" Type="http://schemas.openxmlformats.org/officeDocument/2006/relationships/notesMaster" Target="../notesMasters/notesMaster1.xml"/><Relationship Id="rId4" Type="http://schemas.openxmlformats.org/officeDocument/2006/relationships/hyperlink" Target="https://creativecommons.org/licenses/by/4.0/" TargetMode="Externa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cnx.org/contents/185cbf87-c72e-48f5-b51e-f14f21b5eabd@10.8" TargetMode="External"/><Relationship Id="rId2" Type="http://schemas.openxmlformats.org/officeDocument/2006/relationships/slide" Target="../slides/slide53.xml"/><Relationship Id="rId1" Type="http://schemas.openxmlformats.org/officeDocument/2006/relationships/notesMaster" Target="../notesMasters/notesMaster1.xml"/><Relationship Id="rId4" Type="http://schemas.openxmlformats.org/officeDocument/2006/relationships/hyperlink" Target="https://creativecommons.org/licenses/by/4.0/" TargetMode="Externa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cnx.org/contents/185cbf87-c72e-48f5-b51e-f14f21b5eabd@10.8" TargetMode="External"/><Relationship Id="rId2" Type="http://schemas.openxmlformats.org/officeDocument/2006/relationships/slide" Target="../slides/slide55.xml"/><Relationship Id="rId1" Type="http://schemas.openxmlformats.org/officeDocument/2006/relationships/notesMaster" Target="../notesMasters/notesMaster1.xml"/><Relationship Id="rId4" Type="http://schemas.openxmlformats.org/officeDocument/2006/relationships/hyperlink" Target="https://creativecommons.org/licenses/by/4.0/" TargetMode="Externa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cnx.org/contents/185cbf87-c72e-48f5-b51e-f14f21b5eabd@10.8" TargetMode="External"/><Relationship Id="rId2" Type="http://schemas.openxmlformats.org/officeDocument/2006/relationships/slide" Target="../slides/slide57.xml"/><Relationship Id="rId1" Type="http://schemas.openxmlformats.org/officeDocument/2006/relationships/notesMaster" Target="../notesMasters/notesMaster1.xml"/><Relationship Id="rId4" Type="http://schemas.openxmlformats.org/officeDocument/2006/relationships/hyperlink" Target="https://creativecommons.org/licenses/by/4.0/" TargetMode="Externa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cnx.org/contents/185cbf87-c72e-48f5-b51e-f14f21b5eabd@10.8" TargetMode="External"/><Relationship Id="rId2" Type="http://schemas.openxmlformats.org/officeDocument/2006/relationships/slide" Target="../slides/slide58.xml"/><Relationship Id="rId1" Type="http://schemas.openxmlformats.org/officeDocument/2006/relationships/notesMaster" Target="../notesMasters/notesMaster1.xml"/><Relationship Id="rId4" Type="http://schemas.openxmlformats.org/officeDocument/2006/relationships/hyperlink" Target="https://creativecommons.org/licenses/by/4.0/" TargetMode="Externa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cnx.org/contents/185cbf87-c72e-48f5-b51e-f14f21b5eabd@10.8" TargetMode="External"/><Relationship Id="rId2" Type="http://schemas.openxmlformats.org/officeDocument/2006/relationships/slide" Target="../slides/slide59.xml"/><Relationship Id="rId1" Type="http://schemas.openxmlformats.org/officeDocument/2006/relationships/notesMaster" Target="../notesMasters/notesMaster1.xml"/><Relationship Id="rId4" Type="http://schemas.openxmlformats.org/officeDocument/2006/relationships/hyperlink" Target="https://creativecommons.org/licenses/by/4.0/"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cnx.org/contents/185cbf87-c72e-48f5-b51e-f14f21b5eabd@10.8"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creativecommons.org/licenses/by/4.0/" TargetMode="Externa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cnx.org/contents/185cbf87-c72e-48f5-b51e-f14f21b5eabd@10.8" TargetMode="External"/><Relationship Id="rId2" Type="http://schemas.openxmlformats.org/officeDocument/2006/relationships/slide" Target="../slides/slide60.xml"/><Relationship Id="rId1" Type="http://schemas.openxmlformats.org/officeDocument/2006/relationships/notesMaster" Target="../notesMasters/notesMaster1.xml"/><Relationship Id="rId4" Type="http://schemas.openxmlformats.org/officeDocument/2006/relationships/hyperlink" Target="https://creativecommons.org/licenses/by/4.0/" TargetMode="Externa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cnx.org/contents/185cbf87-c72e-48f5-b51e-f14f21b5eabd@10.8" TargetMode="External"/><Relationship Id="rId2" Type="http://schemas.openxmlformats.org/officeDocument/2006/relationships/slide" Target="../slides/slide61.xml"/><Relationship Id="rId1" Type="http://schemas.openxmlformats.org/officeDocument/2006/relationships/notesMaster" Target="../notesMasters/notesMaster1.xml"/><Relationship Id="rId4" Type="http://schemas.openxmlformats.org/officeDocument/2006/relationships/hyperlink" Target="https://creativecommons.org/licenses/by/4.0/" TargetMode="Externa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cnx.org/contents/24nI-KJ8@24.18:lGjgOeNc@8/Community-Ecology" TargetMode="External"/><Relationship Id="rId2" Type="http://schemas.openxmlformats.org/officeDocument/2006/relationships/slide" Target="../slides/slide62.xml"/><Relationship Id="rId1" Type="http://schemas.openxmlformats.org/officeDocument/2006/relationships/notesMaster" Target="../notesMasters/notesMaster1.xml"/><Relationship Id="rId4" Type="http://schemas.openxmlformats.org/officeDocument/2006/relationships/hyperlink" Target="https://creativecommons.org/licenses/by/4.0/" TargetMode="Externa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cnx.org/contents/185cbf87-c72e-48f5-b51e-f14f21b5eabd@10.8" TargetMode="External"/><Relationship Id="rId2" Type="http://schemas.openxmlformats.org/officeDocument/2006/relationships/slide" Target="../slides/slide64.xml"/><Relationship Id="rId1" Type="http://schemas.openxmlformats.org/officeDocument/2006/relationships/notesMaster" Target="../notesMasters/notesMaster1.xml"/><Relationship Id="rId4" Type="http://schemas.openxmlformats.org/officeDocument/2006/relationships/hyperlink" Target="https://creativecommons.org/licenses/by/4.0/" TargetMode="Externa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cnx.org/contents/185cbf87-c72e-48f5-b51e-f14f21b5eabd@10.8" TargetMode="External"/><Relationship Id="rId2" Type="http://schemas.openxmlformats.org/officeDocument/2006/relationships/slide" Target="../slides/slide65.xml"/><Relationship Id="rId1" Type="http://schemas.openxmlformats.org/officeDocument/2006/relationships/notesMaster" Target="../notesMasters/notesMaster1.xml"/><Relationship Id="rId4" Type="http://schemas.openxmlformats.org/officeDocument/2006/relationships/hyperlink" Target="https://creativecommons.org/licenses/by/4.0/" TargetMode="Externa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cnx.org/contents/185cbf87-c72e-48f5-b51e-f14f21b5eabd@10.8" TargetMode="External"/><Relationship Id="rId2" Type="http://schemas.openxmlformats.org/officeDocument/2006/relationships/slide" Target="../slides/slide66.xml"/><Relationship Id="rId1" Type="http://schemas.openxmlformats.org/officeDocument/2006/relationships/notesMaster" Target="../notesMasters/notesMaster1.xml"/><Relationship Id="rId4" Type="http://schemas.openxmlformats.org/officeDocument/2006/relationships/hyperlink" Target="https://creativecommons.org/licenses/by/4.0/" TargetMode="Externa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cnx.org/contents/185cbf87-c72e-48f5-b51e-f14f21b5eabd@10.8" TargetMode="External"/><Relationship Id="rId2" Type="http://schemas.openxmlformats.org/officeDocument/2006/relationships/slide" Target="../slides/slide67.xml"/><Relationship Id="rId1" Type="http://schemas.openxmlformats.org/officeDocument/2006/relationships/notesMaster" Target="../notesMasters/notesMaster1.xml"/><Relationship Id="rId4" Type="http://schemas.openxmlformats.org/officeDocument/2006/relationships/hyperlink" Target="https://creativecommons.org/licenses/by/4.0/" TargetMode="Externa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cnx.org/contents/185cbf87-c72e-48f5-b51e-f14f21b5eabd@10.8" TargetMode="External"/><Relationship Id="rId2" Type="http://schemas.openxmlformats.org/officeDocument/2006/relationships/slide" Target="../slides/slide68.xml"/><Relationship Id="rId1" Type="http://schemas.openxmlformats.org/officeDocument/2006/relationships/notesMaster" Target="../notesMasters/notesMaster1.xml"/><Relationship Id="rId4" Type="http://schemas.openxmlformats.org/officeDocument/2006/relationships/hyperlink" Target="https://creativecommons.org/licenses/by/4.0/" TargetMode="Externa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cnx.org/contents/185cbf87-c72e-48f5-b51e-f14f21b5eabd@10.8" TargetMode="External"/><Relationship Id="rId2" Type="http://schemas.openxmlformats.org/officeDocument/2006/relationships/slide" Target="../slides/slide69.xml"/><Relationship Id="rId1" Type="http://schemas.openxmlformats.org/officeDocument/2006/relationships/notesMaster" Target="../notesMasters/notesMaster1.xml"/><Relationship Id="rId4" Type="http://schemas.openxmlformats.org/officeDocument/2006/relationships/hyperlink" Target="https://creativecommons.org/licenses/by/4.0/" TargetMode="Externa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cnx.org/contents/185cbf87-c72e-48f5-b51e-f14f21b5eabd@10.8" TargetMode="External"/><Relationship Id="rId2" Type="http://schemas.openxmlformats.org/officeDocument/2006/relationships/slide" Target="../slides/slide70.xml"/><Relationship Id="rId1" Type="http://schemas.openxmlformats.org/officeDocument/2006/relationships/notesMaster" Target="../notesMasters/notesMaster1.xml"/><Relationship Id="rId4" Type="http://schemas.openxmlformats.org/officeDocument/2006/relationships/hyperlink" Target="https://creativecommons.org/licenses/by/4.0/"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cnx.org/contents/185cbf87-c72e-48f5-b51e-f14f21b5eabd@10.8"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creativecommons.org/licenses/by/4.0/" TargetMode="Externa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cnx.org/contents/185cbf87-c72e-48f5-b51e-f14f21b5eabd@10.8" TargetMode="External"/><Relationship Id="rId2" Type="http://schemas.openxmlformats.org/officeDocument/2006/relationships/slide" Target="../slides/slide71.xml"/><Relationship Id="rId1" Type="http://schemas.openxmlformats.org/officeDocument/2006/relationships/notesMaster" Target="../notesMasters/notesMaster1.xml"/><Relationship Id="rId4" Type="http://schemas.openxmlformats.org/officeDocument/2006/relationships/hyperlink" Target="https://creativecommons.org/licenses/by/4.0/" TargetMode="Externa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cnx.org/contents/185cbf87-c72e-48f5-b51e-f14f21b5eabd@10.8" TargetMode="External"/><Relationship Id="rId2" Type="http://schemas.openxmlformats.org/officeDocument/2006/relationships/slide" Target="../slides/slide72.xml"/><Relationship Id="rId1" Type="http://schemas.openxmlformats.org/officeDocument/2006/relationships/notesMaster" Target="../notesMasters/notesMaster1.xml"/><Relationship Id="rId4" Type="http://schemas.openxmlformats.org/officeDocument/2006/relationships/hyperlink" Target="https://creativecommons.org/licenses/by/4.0/" TargetMode="Externa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cnx.org/contents/185cbf87-c72e-48f5-b51e-f14f21b5eabd@10.8" TargetMode="External"/><Relationship Id="rId2" Type="http://schemas.openxmlformats.org/officeDocument/2006/relationships/slide" Target="../slides/slide73.xml"/><Relationship Id="rId1" Type="http://schemas.openxmlformats.org/officeDocument/2006/relationships/notesMaster" Target="../notesMasters/notesMaster1.xml"/><Relationship Id="rId4" Type="http://schemas.openxmlformats.org/officeDocument/2006/relationships/hyperlink" Target="https://creativecommons.org/licenses/by/4.0/" TargetMode="Externa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cnx.org/contents/185cbf87-c72e-48f5-b51e-f14f21b5eabd@10.8" TargetMode="External"/><Relationship Id="rId2" Type="http://schemas.openxmlformats.org/officeDocument/2006/relationships/slide" Target="../slides/slide75.xml"/><Relationship Id="rId1" Type="http://schemas.openxmlformats.org/officeDocument/2006/relationships/notesMaster" Target="../notesMasters/notesMaster1.xml"/><Relationship Id="rId4" Type="http://schemas.openxmlformats.org/officeDocument/2006/relationships/hyperlink" Target="https://creativecommons.org/licenses/by/4.0/" TargetMode="Externa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cnx.org/contents/185cbf87-c72e-48f5-b51e-f14f21b5eabd@10.8" TargetMode="External"/><Relationship Id="rId2" Type="http://schemas.openxmlformats.org/officeDocument/2006/relationships/slide" Target="../slides/slide76.xml"/><Relationship Id="rId1" Type="http://schemas.openxmlformats.org/officeDocument/2006/relationships/notesMaster" Target="../notesMasters/notesMaster1.xml"/><Relationship Id="rId4" Type="http://schemas.openxmlformats.org/officeDocument/2006/relationships/hyperlink" Target="https://creativecommons.org/licenses/by/4.0/" TargetMode="External"/></Relationships>
</file>

<file path=ppt/notesSlides/_rels/notesSlide55.xml.rels><?xml version="1.0" encoding="UTF-8" standalone="yes"?>
<Relationships xmlns="http://schemas.openxmlformats.org/package/2006/relationships"><Relationship Id="rId3" Type="http://schemas.openxmlformats.org/officeDocument/2006/relationships/hyperlink" Target="http://cnx.org/contents/185cbf87-c72e-48f5-b51e-f14f21b5eabd@10.8" TargetMode="External"/><Relationship Id="rId2" Type="http://schemas.openxmlformats.org/officeDocument/2006/relationships/slide" Target="../slides/slide77.xml"/><Relationship Id="rId1" Type="http://schemas.openxmlformats.org/officeDocument/2006/relationships/notesMaster" Target="../notesMasters/notesMaster1.xml"/><Relationship Id="rId4" Type="http://schemas.openxmlformats.org/officeDocument/2006/relationships/hyperlink" Target="https://creativecommons.org/licenses/by/4.0/" TargetMode="Externa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cnx.org/contents/185cbf87-c72e-48f5-b51e-f14f21b5eabd@10.8"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creativecommons.org/licenses/by/4.0/"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cnx.org/contents/185cbf87-c72e-48f5-b51e-f14f21b5eabd@10.8"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creativecommons.org/licenses/by/4.0/"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flic.kr/p/86eDXK"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creativecommons.org/licenses/by/4.0/"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cnx.org/contents/185cbf87-c72e-48f5-b51e-f14f21b5eabd@10.8"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creativecommons.org/licenses/by/4.0/"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ea typeface="Tahoma" panose="020B0604030504040204" pitchFamily="34" charset="0"/>
                <a:cs typeface="Tahoma" panose="020B0604030504040204" pitchFamily="34" charset="0"/>
              </a:rPr>
              <a:t>All text in these slides is taken </a:t>
            </a:r>
            <a:r>
              <a:rPr lang="en-US" dirty="0">
                <a:ea typeface="Tahoma" panose="020B0604030504040204" pitchFamily="34" charset="0"/>
                <a:cs typeface="Tahoma" panose="020B0604030504040204" pitchFamily="34" charset="0"/>
              </a:rPr>
              <a:t>from </a:t>
            </a:r>
            <a:r>
              <a:rPr lang="en-US" dirty="0">
                <a:ea typeface="Tahoma" panose="020B0604030504040204" pitchFamily="34" charset="0"/>
                <a:cs typeface="Tahoma" panose="020B0604030504040204" pitchFamily="34" charset="0"/>
                <a:hlinkClick r:id="rId3"/>
              </a:rPr>
              <a:t>https://courses.lumenlearning.com/wm-biology1/</a:t>
            </a:r>
            <a:r>
              <a:rPr lang="en-US" dirty="0">
                <a:ea typeface="Tahoma" panose="020B0604030504040204" pitchFamily="34" charset="0"/>
                <a:cs typeface="Tahoma" panose="020B0604030504040204" pitchFamily="34" charset="0"/>
              </a:rPr>
              <a:t> </a:t>
            </a:r>
            <a:r>
              <a:rPr lang="en-US" sz="1200" b="0" i="0" u="none" strike="noStrike" kern="1200" dirty="0">
                <a:solidFill>
                  <a:schemeClr val="tx1"/>
                </a:solidFill>
                <a:effectLst/>
                <a:ea typeface="Tahoma" panose="020B0604030504040204" pitchFamily="34" charset="0"/>
                <a:cs typeface="Tahoma" panose="020B0604030504040204" pitchFamily="34" charset="0"/>
              </a:rPr>
              <a:t>where it is published under one or more open licenses.</a:t>
            </a:r>
            <a:endParaRPr lang="en-US" b="0" dirty="0">
              <a:effectLst/>
              <a:ea typeface="Tahoma" panose="020B0604030504040204" pitchFamily="34" charset="0"/>
              <a:cs typeface="Tahoma" panose="020B0604030504040204" pitchFamily="34" charset="0"/>
            </a:endParaRPr>
          </a:p>
          <a:p>
            <a:r>
              <a:rPr lang="en-US" sz="1200" b="0" i="0" u="none" strike="noStrike" kern="1200" dirty="0">
                <a:solidFill>
                  <a:schemeClr val="tx1"/>
                </a:solidFill>
                <a:effectLst/>
                <a:ea typeface="Tahoma" panose="020B0604030504040204" pitchFamily="34" charset="0"/>
                <a:cs typeface="Tahoma" panose="020B0604030504040204" pitchFamily="34" charset="0"/>
              </a:rPr>
              <a:t>All images in these slides are attributed in the notes of the slide on which they appear and licensed as indicated.</a:t>
            </a:r>
          </a:p>
          <a:p>
            <a:endParaRPr lang="en-US" sz="1200" b="0" i="0" u="none" strike="noStrike" kern="1200" dirty="0">
              <a:solidFill>
                <a:schemeClr val="tx1"/>
              </a:solidFill>
              <a:effectLst/>
              <a:ea typeface="Tahoma" panose="020B0604030504040204" pitchFamily="34" charset="0"/>
              <a:cs typeface="Tahoma" panose="020B0604030504040204" pitchFamily="34" charset="0"/>
            </a:endParaRPr>
          </a:p>
          <a:p>
            <a:r>
              <a:rPr lang="en-US" sz="1200" b="0" i="0" kern="1200" dirty="0">
                <a:solidFill>
                  <a:schemeClr val="tx1"/>
                </a:solidFill>
                <a:effectLst/>
                <a:latin typeface="Tahoma" panose="020B0604030504040204" pitchFamily="34" charset="0"/>
                <a:ea typeface="+mn-ea"/>
                <a:cs typeface="+mn-cs"/>
              </a:rPr>
              <a:t>Cover Image: "Peacock Feathers." Authored by: Andre Mouton. Provided by: </a:t>
            </a:r>
            <a:r>
              <a:rPr lang="en-US" sz="1200" b="0" i="0" kern="1200" dirty="0" err="1">
                <a:solidFill>
                  <a:schemeClr val="tx1"/>
                </a:solidFill>
                <a:effectLst/>
                <a:latin typeface="Tahoma" panose="020B0604030504040204" pitchFamily="34" charset="0"/>
                <a:ea typeface="+mn-ea"/>
                <a:cs typeface="+mn-cs"/>
              </a:rPr>
              <a:t>Unsplash</a:t>
            </a:r>
            <a:r>
              <a:rPr lang="en-US" sz="1200" b="0" i="0" kern="1200" dirty="0">
                <a:solidFill>
                  <a:schemeClr val="tx1"/>
                </a:solidFill>
                <a:effectLst/>
                <a:latin typeface="Tahoma" panose="020B0604030504040204" pitchFamily="34" charset="0"/>
                <a:ea typeface="+mn-ea"/>
                <a:cs typeface="+mn-cs"/>
              </a:rPr>
              <a:t>. Located at: </a:t>
            </a:r>
            <a:r>
              <a:rPr lang="en-US" sz="1200" b="0" i="0" u="sng" kern="1200" dirty="0">
                <a:solidFill>
                  <a:schemeClr val="tx1"/>
                </a:solidFill>
                <a:effectLst/>
                <a:latin typeface="Tahoma" panose="020B0604030504040204" pitchFamily="34" charset="0"/>
                <a:ea typeface="+mn-ea"/>
                <a:cs typeface="+mn-cs"/>
                <a:hlinkClick r:id="rId4"/>
              </a:rPr>
              <a:t>https://unsplash.com/photos/_d3sppFprWI</a:t>
            </a:r>
            <a:r>
              <a:rPr lang="en-US" sz="1200" b="0" i="0" kern="1200" dirty="0">
                <a:solidFill>
                  <a:schemeClr val="tx1"/>
                </a:solidFill>
                <a:effectLst/>
                <a:latin typeface="Tahoma" panose="020B0604030504040204" pitchFamily="34" charset="0"/>
                <a:ea typeface="+mn-ea"/>
                <a:cs typeface="+mn-cs"/>
              </a:rPr>
              <a:t>. Content Type: CC Licensed Content, Shared Previously. License: </a:t>
            </a:r>
            <a:r>
              <a:rPr lang="en-US" sz="1200" b="0" i="0" u="sng" kern="1200" dirty="0">
                <a:solidFill>
                  <a:schemeClr val="tx1"/>
                </a:solidFill>
                <a:effectLst/>
                <a:latin typeface="Tahoma" panose="020B0604030504040204" pitchFamily="34" charset="0"/>
                <a:ea typeface="+mn-ea"/>
                <a:cs typeface="+mn-cs"/>
                <a:hlinkClick r:id="rId5"/>
              </a:rPr>
              <a:t>CC0: No Rights Reserved</a:t>
            </a:r>
            <a:r>
              <a:rPr lang="en-US" sz="1200" b="0" i="0" kern="1200" dirty="0">
                <a:solidFill>
                  <a:schemeClr val="tx1"/>
                </a:solidFill>
                <a:effectLst/>
                <a:latin typeface="Tahoma" panose="020B0604030504040204" pitchFamily="34" charset="0"/>
                <a:ea typeface="+mn-ea"/>
                <a:cs typeface="+mn-cs"/>
              </a:rPr>
              <a:t>.</a:t>
            </a:r>
            <a:endParaRPr lang="en-US" sz="1200" b="0" i="0" u="none" strike="noStrike" kern="1200" dirty="0">
              <a:solidFill>
                <a:schemeClr val="tx1"/>
              </a:solidFill>
              <a:effectLst/>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fld id="{B1E6DF9A-4138-4CE9-A2AE-AB9413786FF0}" type="slidenum">
              <a:rPr lang="en-US" smtClean="0"/>
              <a:t>1</a:t>
            </a:fld>
            <a:endParaRPr lang="en-US"/>
          </a:p>
        </p:txBody>
      </p:sp>
    </p:spTree>
    <p:extLst>
      <p:ext uri="{BB962C8B-B14F-4D97-AF65-F5344CB8AC3E}">
        <p14:creationId xmlns:p14="http://schemas.microsoft.com/office/powerpoint/2010/main" val="19545920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Tahoma" panose="020B0604030504040204" pitchFamily="34" charset="0"/>
                <a:ea typeface="+mn-ea"/>
                <a:cs typeface="+mn-cs"/>
              </a:rPr>
              <a:t>Biology. </a:t>
            </a:r>
            <a:r>
              <a:rPr lang="en-US" sz="1200" b="1" i="0" kern="1200" dirty="0">
                <a:solidFill>
                  <a:schemeClr val="tx1"/>
                </a:solidFill>
                <a:effectLst/>
                <a:latin typeface="Tahoma" panose="020B0604030504040204" pitchFamily="34" charset="0"/>
                <a:ea typeface="+mn-ea"/>
                <a:cs typeface="+mn-cs"/>
              </a:rPr>
              <a:t>Provided by</a:t>
            </a:r>
            <a:r>
              <a:rPr lang="en-US" sz="1200" b="0" i="0" kern="1200" dirty="0">
                <a:solidFill>
                  <a:schemeClr val="tx1"/>
                </a:solidFill>
                <a:effectLst/>
                <a:latin typeface="Tahoma" panose="020B0604030504040204" pitchFamily="34" charset="0"/>
                <a:ea typeface="+mn-ea"/>
                <a:cs typeface="+mn-cs"/>
              </a:rPr>
              <a:t>: </a:t>
            </a:r>
            <a:r>
              <a:rPr lang="en-US" sz="1200" b="0" i="0" kern="1200" dirty="0" err="1">
                <a:solidFill>
                  <a:schemeClr val="tx1"/>
                </a:solidFill>
                <a:effectLst/>
                <a:latin typeface="Tahoma" panose="020B0604030504040204" pitchFamily="34" charset="0"/>
                <a:ea typeface="+mn-ea"/>
                <a:cs typeface="+mn-cs"/>
              </a:rPr>
              <a:t>OpenStax</a:t>
            </a:r>
            <a:r>
              <a:rPr lang="en-US" sz="1200" b="0" i="0" kern="1200" dirty="0">
                <a:solidFill>
                  <a:schemeClr val="tx1"/>
                </a:solidFill>
                <a:effectLst/>
                <a:latin typeface="Tahoma" panose="020B0604030504040204" pitchFamily="34" charset="0"/>
                <a:ea typeface="+mn-ea"/>
                <a:cs typeface="+mn-cs"/>
              </a:rPr>
              <a:t> CNX. </a:t>
            </a:r>
            <a:r>
              <a:rPr lang="en-US" sz="1200" b="1" i="0" kern="1200" dirty="0">
                <a:solidFill>
                  <a:schemeClr val="tx1"/>
                </a:solidFill>
                <a:effectLst/>
                <a:latin typeface="Tahoma" panose="020B0604030504040204" pitchFamily="34" charset="0"/>
                <a:ea typeface="+mn-ea"/>
                <a:cs typeface="+mn-cs"/>
              </a:rPr>
              <a:t>Located at</a:t>
            </a:r>
            <a:r>
              <a:rPr lang="en-US" sz="1200" b="0" i="0" kern="1200" dirty="0">
                <a:solidFill>
                  <a:schemeClr val="tx1"/>
                </a:solidFill>
                <a:effectLst/>
                <a:latin typeface="Tahoma" panose="020B0604030504040204" pitchFamily="34" charset="0"/>
                <a:ea typeface="+mn-ea"/>
                <a:cs typeface="+mn-cs"/>
              </a:rPr>
              <a:t>: </a:t>
            </a:r>
            <a:r>
              <a:rPr lang="en-US" sz="1200" b="1" i="0" u="sng" kern="1200" dirty="0">
                <a:solidFill>
                  <a:schemeClr val="tx1"/>
                </a:solidFill>
                <a:effectLst/>
                <a:latin typeface="Tahoma" panose="020B0604030504040204" pitchFamily="34" charset="0"/>
                <a:ea typeface="+mn-ea"/>
                <a:cs typeface="+mn-cs"/>
                <a:hlinkClick r:id="rId3"/>
              </a:rPr>
              <a:t>http://cnx.org/contents/185cbf87-c72e-48f5-b51e-f14f21b5eabd@10.8</a:t>
            </a:r>
            <a:r>
              <a:rPr lang="en-US" sz="1200" b="0" i="0" kern="1200" dirty="0">
                <a:solidFill>
                  <a:schemeClr val="tx1"/>
                </a:solidFill>
                <a:effectLst/>
                <a:latin typeface="Tahoma" panose="020B0604030504040204" pitchFamily="34" charset="0"/>
                <a:ea typeface="+mn-ea"/>
                <a:cs typeface="+mn-cs"/>
              </a:rPr>
              <a:t>. </a:t>
            </a:r>
            <a:r>
              <a:rPr lang="en-US" sz="1200" b="1" i="0" kern="1200" dirty="0">
                <a:solidFill>
                  <a:schemeClr val="tx1"/>
                </a:solidFill>
                <a:effectLst/>
                <a:latin typeface="Tahoma" panose="020B0604030504040204" pitchFamily="34" charset="0"/>
                <a:ea typeface="+mn-ea"/>
                <a:cs typeface="+mn-cs"/>
              </a:rPr>
              <a:t>License</a:t>
            </a:r>
            <a:r>
              <a:rPr lang="en-US" sz="1200" b="0" i="0" kern="1200" dirty="0">
                <a:solidFill>
                  <a:schemeClr val="tx1"/>
                </a:solidFill>
                <a:effectLst/>
                <a:latin typeface="Tahoma" panose="020B0604030504040204" pitchFamily="34" charset="0"/>
                <a:ea typeface="+mn-ea"/>
                <a:cs typeface="+mn-cs"/>
              </a:rPr>
              <a:t>: </a:t>
            </a:r>
            <a:r>
              <a:rPr lang="en-US" sz="1200" b="1" i="1" u="sng" kern="1200" dirty="0">
                <a:solidFill>
                  <a:schemeClr val="tx1"/>
                </a:solidFill>
                <a:effectLst/>
                <a:latin typeface="Tahoma" panose="020B0604030504040204" pitchFamily="34" charset="0"/>
                <a:ea typeface="+mn-ea"/>
                <a:cs typeface="+mn-cs"/>
                <a:hlinkClick r:id="rId4"/>
              </a:rPr>
              <a:t>CC BY: Attribution</a:t>
            </a:r>
            <a:r>
              <a:rPr lang="en-US" sz="1200" b="0" i="0" kern="1200" dirty="0">
                <a:solidFill>
                  <a:schemeClr val="tx1"/>
                </a:solidFill>
                <a:effectLst/>
                <a:latin typeface="Tahoma" panose="020B0604030504040204" pitchFamily="34" charset="0"/>
                <a:ea typeface="+mn-ea"/>
                <a:cs typeface="+mn-cs"/>
              </a:rPr>
              <a:t>. </a:t>
            </a:r>
            <a:r>
              <a:rPr lang="en-US" sz="1200" b="1" i="0" kern="1200" dirty="0">
                <a:solidFill>
                  <a:schemeClr val="tx1"/>
                </a:solidFill>
                <a:effectLst/>
                <a:latin typeface="Tahoma" panose="020B0604030504040204" pitchFamily="34" charset="0"/>
                <a:ea typeface="+mn-ea"/>
                <a:cs typeface="+mn-cs"/>
              </a:rPr>
              <a:t>License Terms</a:t>
            </a:r>
            <a:r>
              <a:rPr lang="en-US" sz="1200" b="0" i="0" kern="1200" dirty="0">
                <a:solidFill>
                  <a:schemeClr val="tx1"/>
                </a:solidFill>
                <a:effectLst/>
                <a:latin typeface="Tahoma" panose="020B0604030504040204" pitchFamily="34" charset="0"/>
                <a:ea typeface="+mn-ea"/>
                <a:cs typeface="+mn-cs"/>
              </a:rPr>
              <a:t>: Download for free at http://cnx.org/contents/185cbf87-c72e-48f5-b51e-f14f21b5eabd@10.8</a:t>
            </a:r>
          </a:p>
          <a:p>
            <a:endParaRPr lang="en-US" dirty="0"/>
          </a:p>
        </p:txBody>
      </p:sp>
      <p:sp>
        <p:nvSpPr>
          <p:cNvPr id="4" name="Slide Number Placeholder 3"/>
          <p:cNvSpPr>
            <a:spLocks noGrp="1"/>
          </p:cNvSpPr>
          <p:nvPr>
            <p:ph type="sldNum" sz="quarter" idx="10"/>
          </p:nvPr>
        </p:nvSpPr>
        <p:spPr/>
        <p:txBody>
          <a:bodyPr/>
          <a:lstStyle/>
          <a:p>
            <a:fld id="{B1E6DF9A-4138-4CE9-A2AE-AB9413786FF0}" type="slidenum">
              <a:rPr lang="en-US" smtClean="0"/>
              <a:pPr/>
              <a:t>14</a:t>
            </a:fld>
            <a:endParaRPr lang="en-US" dirty="0"/>
          </a:p>
        </p:txBody>
      </p:sp>
    </p:spTree>
    <p:extLst>
      <p:ext uri="{BB962C8B-B14F-4D97-AF65-F5344CB8AC3E}">
        <p14:creationId xmlns:p14="http://schemas.microsoft.com/office/powerpoint/2010/main" val="28334275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fontAlgn="base"/>
            <a:r>
              <a:rPr lang="en-US" sz="1200" b="0" i="0" kern="1200" dirty="0">
                <a:solidFill>
                  <a:schemeClr val="tx1"/>
                </a:solidFill>
                <a:effectLst/>
                <a:latin typeface="Tahoma" panose="020B0604030504040204" pitchFamily="34" charset="0"/>
                <a:ea typeface="+mn-ea"/>
                <a:cs typeface="+mn-cs"/>
              </a:rPr>
              <a:t>(credit: Roosevelt Garcia) in </a:t>
            </a:r>
            <a:r>
              <a:rPr lang="en-US" sz="1200" kern="1200" dirty="0">
                <a:solidFill>
                  <a:schemeClr val="tx1"/>
                </a:solidFill>
                <a:effectLst/>
                <a:latin typeface="Tahoma" panose="020B0604030504040204" pitchFamily="34" charset="0"/>
                <a:ea typeface="+mn-ea"/>
                <a:cs typeface="+mn-cs"/>
              </a:rPr>
              <a:t>Biology. </a:t>
            </a:r>
            <a:r>
              <a:rPr lang="en-US" sz="1200" b="1" kern="1200" dirty="0">
                <a:solidFill>
                  <a:schemeClr val="tx1"/>
                </a:solidFill>
                <a:effectLst/>
                <a:latin typeface="Tahoma" panose="020B0604030504040204" pitchFamily="34" charset="0"/>
                <a:ea typeface="+mn-ea"/>
                <a:cs typeface="+mn-cs"/>
              </a:rPr>
              <a:t>Provided by</a:t>
            </a:r>
            <a:r>
              <a:rPr lang="en-US" sz="1200" kern="1200" dirty="0">
                <a:solidFill>
                  <a:schemeClr val="tx1"/>
                </a:solidFill>
                <a:effectLst/>
                <a:latin typeface="Tahoma" panose="020B0604030504040204" pitchFamily="34" charset="0"/>
                <a:ea typeface="+mn-ea"/>
                <a:cs typeface="+mn-cs"/>
              </a:rPr>
              <a:t>: </a:t>
            </a:r>
            <a:r>
              <a:rPr lang="en-US" sz="1200" kern="1200" dirty="0" err="1">
                <a:solidFill>
                  <a:schemeClr val="tx1"/>
                </a:solidFill>
                <a:effectLst/>
                <a:latin typeface="Tahoma" panose="020B0604030504040204" pitchFamily="34" charset="0"/>
                <a:ea typeface="+mn-ea"/>
                <a:cs typeface="+mn-cs"/>
              </a:rPr>
              <a:t>OpenStax</a:t>
            </a:r>
            <a:r>
              <a:rPr lang="en-US" sz="1200" kern="1200" dirty="0">
                <a:solidFill>
                  <a:schemeClr val="tx1"/>
                </a:solidFill>
                <a:effectLst/>
                <a:latin typeface="Tahoma" panose="020B0604030504040204" pitchFamily="34" charset="0"/>
                <a:ea typeface="+mn-ea"/>
                <a:cs typeface="+mn-cs"/>
              </a:rPr>
              <a:t> CNX. </a:t>
            </a:r>
            <a:r>
              <a:rPr lang="en-US" sz="1200" b="1" kern="1200" dirty="0">
                <a:solidFill>
                  <a:schemeClr val="tx1"/>
                </a:solidFill>
                <a:effectLst/>
                <a:latin typeface="Tahoma" panose="020B0604030504040204" pitchFamily="34" charset="0"/>
                <a:ea typeface="+mn-ea"/>
                <a:cs typeface="+mn-cs"/>
              </a:rPr>
              <a:t>Located at</a:t>
            </a:r>
            <a:r>
              <a:rPr lang="en-US" sz="1200" kern="1200" dirty="0">
                <a:solidFill>
                  <a:schemeClr val="tx1"/>
                </a:solidFill>
                <a:effectLst/>
                <a:latin typeface="Tahoma" panose="020B0604030504040204" pitchFamily="34" charset="0"/>
                <a:ea typeface="+mn-ea"/>
                <a:cs typeface="+mn-cs"/>
              </a:rPr>
              <a:t>: </a:t>
            </a:r>
            <a:r>
              <a:rPr lang="en-US" sz="1200" b="1" u="sng" kern="1200" dirty="0">
                <a:solidFill>
                  <a:schemeClr val="tx1"/>
                </a:solidFill>
                <a:effectLst/>
                <a:latin typeface="Tahoma" panose="020B0604030504040204" pitchFamily="34" charset="0"/>
                <a:ea typeface="+mn-ea"/>
                <a:cs typeface="+mn-cs"/>
                <a:hlinkClick r:id="rId3"/>
              </a:rPr>
              <a:t>http://cnx.org/contents/185cbf87-c72e-48f5-b51e-f14f21b5eabd@10.8</a:t>
            </a:r>
            <a:r>
              <a:rPr lang="en-US" sz="1200" kern="1200" dirty="0">
                <a:solidFill>
                  <a:schemeClr val="tx1"/>
                </a:solidFill>
                <a:effectLst/>
                <a:latin typeface="Tahoma" panose="020B0604030504040204" pitchFamily="34" charset="0"/>
                <a:ea typeface="+mn-ea"/>
                <a:cs typeface="+mn-cs"/>
              </a:rPr>
              <a:t>. </a:t>
            </a:r>
            <a:r>
              <a:rPr lang="en-US" sz="1200" b="1" kern="1200" dirty="0">
                <a:solidFill>
                  <a:schemeClr val="tx1"/>
                </a:solidFill>
                <a:effectLst/>
                <a:latin typeface="Tahoma" panose="020B0604030504040204" pitchFamily="34" charset="0"/>
                <a:ea typeface="+mn-ea"/>
                <a:cs typeface="+mn-cs"/>
              </a:rPr>
              <a:t>License</a:t>
            </a:r>
            <a:r>
              <a:rPr lang="en-US" sz="1200" kern="1200" dirty="0">
                <a:solidFill>
                  <a:schemeClr val="tx1"/>
                </a:solidFill>
                <a:effectLst/>
                <a:latin typeface="Tahoma" panose="020B0604030504040204" pitchFamily="34" charset="0"/>
                <a:ea typeface="+mn-ea"/>
                <a:cs typeface="+mn-cs"/>
              </a:rPr>
              <a:t>: </a:t>
            </a:r>
            <a:r>
              <a:rPr lang="en-US" sz="1200" b="1" i="1" u="sng" kern="1200" dirty="0">
                <a:solidFill>
                  <a:schemeClr val="tx1"/>
                </a:solidFill>
                <a:effectLst/>
                <a:latin typeface="Tahoma" panose="020B0604030504040204" pitchFamily="34" charset="0"/>
                <a:ea typeface="+mn-ea"/>
                <a:cs typeface="+mn-cs"/>
                <a:hlinkClick r:id="rId4"/>
              </a:rPr>
              <a:t>CC BY: Attribution</a:t>
            </a:r>
            <a:r>
              <a:rPr lang="en-US" sz="1200" kern="1200" dirty="0">
                <a:solidFill>
                  <a:schemeClr val="tx1"/>
                </a:solidFill>
                <a:effectLst/>
                <a:latin typeface="Tahoma" panose="020B0604030504040204" pitchFamily="34" charset="0"/>
                <a:ea typeface="+mn-ea"/>
                <a:cs typeface="+mn-cs"/>
              </a:rPr>
              <a:t>. </a:t>
            </a:r>
            <a:r>
              <a:rPr lang="en-US" sz="1200" b="1" kern="1200" dirty="0">
                <a:solidFill>
                  <a:schemeClr val="tx1"/>
                </a:solidFill>
                <a:effectLst/>
                <a:latin typeface="Tahoma" panose="020B0604030504040204" pitchFamily="34" charset="0"/>
                <a:ea typeface="+mn-ea"/>
                <a:cs typeface="+mn-cs"/>
              </a:rPr>
              <a:t>License Terms</a:t>
            </a:r>
            <a:r>
              <a:rPr lang="en-US" sz="1200" kern="1200" dirty="0">
                <a:solidFill>
                  <a:schemeClr val="tx1"/>
                </a:solidFill>
                <a:effectLst/>
                <a:latin typeface="Tahoma" panose="020B0604030504040204" pitchFamily="34" charset="0"/>
                <a:ea typeface="+mn-ea"/>
                <a:cs typeface="+mn-cs"/>
              </a:rPr>
              <a:t>: Download for free at http://cnx.org/contents/185cbf87-c72e-48f5-b51e-f14f21b5eabd@10.8</a:t>
            </a:r>
          </a:p>
          <a:p>
            <a:br>
              <a:rPr lang="en-US" sz="1200" b="0" i="0" kern="1200" dirty="0">
                <a:solidFill>
                  <a:schemeClr val="tx1"/>
                </a:solidFill>
                <a:effectLst/>
                <a:latin typeface="Tahoma" panose="020B0604030504040204" pitchFamily="34" charset="0"/>
                <a:ea typeface="+mn-ea"/>
                <a:cs typeface="+mn-cs"/>
              </a:rPr>
            </a:br>
            <a:endParaRPr lang="en-US" dirty="0"/>
          </a:p>
        </p:txBody>
      </p:sp>
      <p:sp>
        <p:nvSpPr>
          <p:cNvPr id="4" name="Slide Number Placeholder 3"/>
          <p:cNvSpPr>
            <a:spLocks noGrp="1"/>
          </p:cNvSpPr>
          <p:nvPr>
            <p:ph type="sldNum" sz="quarter" idx="10"/>
          </p:nvPr>
        </p:nvSpPr>
        <p:spPr/>
        <p:txBody>
          <a:bodyPr/>
          <a:lstStyle/>
          <a:p>
            <a:fld id="{B1E6DF9A-4138-4CE9-A2AE-AB9413786FF0}" type="slidenum">
              <a:rPr lang="en-US" smtClean="0"/>
              <a:pPr/>
              <a:t>15</a:t>
            </a:fld>
            <a:endParaRPr lang="en-US" dirty="0"/>
          </a:p>
        </p:txBody>
      </p:sp>
    </p:spTree>
    <p:extLst>
      <p:ext uri="{BB962C8B-B14F-4D97-AF65-F5344CB8AC3E}">
        <p14:creationId xmlns:p14="http://schemas.microsoft.com/office/powerpoint/2010/main" val="1825081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fontAlgn="base"/>
            <a:r>
              <a:rPr lang="en-US" sz="1200" kern="1200" dirty="0">
                <a:solidFill>
                  <a:schemeClr val="tx1"/>
                </a:solidFill>
                <a:effectLst/>
                <a:latin typeface="Tahoma" panose="020B0604030504040204" pitchFamily="34" charset="0"/>
                <a:ea typeface="+mn-ea"/>
                <a:cs typeface="+mn-cs"/>
              </a:rPr>
              <a:t>(</a:t>
            </a:r>
            <a:r>
              <a:rPr lang="en-US" sz="1200" b="0" i="0" kern="1200" dirty="0">
                <a:solidFill>
                  <a:schemeClr val="tx1"/>
                </a:solidFill>
                <a:effectLst/>
                <a:latin typeface="Tahoma" panose="020B0604030504040204" pitchFamily="34" charset="0"/>
                <a:ea typeface="+mn-ea"/>
                <a:cs typeface="+mn-cs"/>
              </a:rPr>
              <a:t>credit: Christopher T. Cooper) in </a:t>
            </a:r>
            <a:r>
              <a:rPr lang="en-US" sz="1200" kern="1200" dirty="0">
                <a:solidFill>
                  <a:schemeClr val="tx1"/>
                </a:solidFill>
                <a:effectLst/>
                <a:latin typeface="Tahoma" panose="020B0604030504040204" pitchFamily="34" charset="0"/>
                <a:ea typeface="+mn-ea"/>
                <a:cs typeface="+mn-cs"/>
              </a:rPr>
              <a:t>Biology. </a:t>
            </a:r>
            <a:r>
              <a:rPr lang="en-US" sz="1200" b="1" kern="1200" dirty="0">
                <a:solidFill>
                  <a:schemeClr val="tx1"/>
                </a:solidFill>
                <a:effectLst/>
                <a:latin typeface="Tahoma" panose="020B0604030504040204" pitchFamily="34" charset="0"/>
                <a:ea typeface="+mn-ea"/>
                <a:cs typeface="+mn-cs"/>
              </a:rPr>
              <a:t>Provided by</a:t>
            </a:r>
            <a:r>
              <a:rPr lang="en-US" sz="1200" kern="1200" dirty="0">
                <a:solidFill>
                  <a:schemeClr val="tx1"/>
                </a:solidFill>
                <a:effectLst/>
                <a:latin typeface="Tahoma" panose="020B0604030504040204" pitchFamily="34" charset="0"/>
                <a:ea typeface="+mn-ea"/>
                <a:cs typeface="+mn-cs"/>
              </a:rPr>
              <a:t>: </a:t>
            </a:r>
            <a:r>
              <a:rPr lang="en-US" sz="1200" kern="1200" dirty="0" err="1">
                <a:solidFill>
                  <a:schemeClr val="tx1"/>
                </a:solidFill>
                <a:effectLst/>
                <a:latin typeface="Tahoma" panose="020B0604030504040204" pitchFamily="34" charset="0"/>
                <a:ea typeface="+mn-ea"/>
                <a:cs typeface="+mn-cs"/>
              </a:rPr>
              <a:t>OpenStax</a:t>
            </a:r>
            <a:r>
              <a:rPr lang="en-US" sz="1200" kern="1200" dirty="0">
                <a:solidFill>
                  <a:schemeClr val="tx1"/>
                </a:solidFill>
                <a:effectLst/>
                <a:latin typeface="Tahoma" panose="020B0604030504040204" pitchFamily="34" charset="0"/>
                <a:ea typeface="+mn-ea"/>
                <a:cs typeface="+mn-cs"/>
              </a:rPr>
              <a:t> CNX. </a:t>
            </a:r>
            <a:r>
              <a:rPr lang="en-US" sz="1200" b="1" kern="1200" dirty="0">
                <a:solidFill>
                  <a:schemeClr val="tx1"/>
                </a:solidFill>
                <a:effectLst/>
                <a:latin typeface="Tahoma" panose="020B0604030504040204" pitchFamily="34" charset="0"/>
                <a:ea typeface="+mn-ea"/>
                <a:cs typeface="+mn-cs"/>
              </a:rPr>
              <a:t>Located at</a:t>
            </a:r>
            <a:r>
              <a:rPr lang="en-US" sz="1200" kern="1200" dirty="0">
                <a:solidFill>
                  <a:schemeClr val="tx1"/>
                </a:solidFill>
                <a:effectLst/>
                <a:latin typeface="Tahoma" panose="020B0604030504040204" pitchFamily="34" charset="0"/>
                <a:ea typeface="+mn-ea"/>
                <a:cs typeface="+mn-cs"/>
              </a:rPr>
              <a:t>: </a:t>
            </a:r>
            <a:r>
              <a:rPr lang="en-US" sz="1200" b="1" u="sng" kern="1200" dirty="0">
                <a:solidFill>
                  <a:schemeClr val="tx1"/>
                </a:solidFill>
                <a:effectLst/>
                <a:latin typeface="Tahoma" panose="020B0604030504040204" pitchFamily="34" charset="0"/>
                <a:ea typeface="+mn-ea"/>
                <a:cs typeface="+mn-cs"/>
                <a:hlinkClick r:id="rId3"/>
              </a:rPr>
              <a:t>http://cnx.org/contents/185cbf87-c72e-48f5-b51e-f14f21b5eabd@10.8</a:t>
            </a:r>
            <a:r>
              <a:rPr lang="en-US" sz="1200" kern="1200" dirty="0">
                <a:solidFill>
                  <a:schemeClr val="tx1"/>
                </a:solidFill>
                <a:effectLst/>
                <a:latin typeface="Tahoma" panose="020B0604030504040204" pitchFamily="34" charset="0"/>
                <a:ea typeface="+mn-ea"/>
                <a:cs typeface="+mn-cs"/>
              </a:rPr>
              <a:t>. </a:t>
            </a:r>
            <a:r>
              <a:rPr lang="en-US" sz="1200" b="1" kern="1200" dirty="0">
                <a:solidFill>
                  <a:schemeClr val="tx1"/>
                </a:solidFill>
                <a:effectLst/>
                <a:latin typeface="Tahoma" panose="020B0604030504040204" pitchFamily="34" charset="0"/>
                <a:ea typeface="+mn-ea"/>
                <a:cs typeface="+mn-cs"/>
              </a:rPr>
              <a:t>License</a:t>
            </a:r>
            <a:r>
              <a:rPr lang="en-US" sz="1200" kern="1200" dirty="0">
                <a:solidFill>
                  <a:schemeClr val="tx1"/>
                </a:solidFill>
                <a:effectLst/>
                <a:latin typeface="Tahoma" panose="020B0604030504040204" pitchFamily="34" charset="0"/>
                <a:ea typeface="+mn-ea"/>
                <a:cs typeface="+mn-cs"/>
              </a:rPr>
              <a:t>: </a:t>
            </a:r>
            <a:r>
              <a:rPr lang="en-US" sz="1200" b="1" i="1" u="sng" kern="1200" dirty="0">
                <a:solidFill>
                  <a:schemeClr val="tx1"/>
                </a:solidFill>
                <a:effectLst/>
                <a:latin typeface="Tahoma" panose="020B0604030504040204" pitchFamily="34" charset="0"/>
                <a:ea typeface="+mn-ea"/>
                <a:cs typeface="+mn-cs"/>
                <a:hlinkClick r:id="rId4"/>
              </a:rPr>
              <a:t>CC BY: Attribution</a:t>
            </a:r>
            <a:r>
              <a:rPr lang="en-US" sz="1200" kern="1200" dirty="0">
                <a:solidFill>
                  <a:schemeClr val="tx1"/>
                </a:solidFill>
                <a:effectLst/>
                <a:latin typeface="Tahoma" panose="020B0604030504040204" pitchFamily="34" charset="0"/>
                <a:ea typeface="+mn-ea"/>
                <a:cs typeface="+mn-cs"/>
              </a:rPr>
              <a:t>. </a:t>
            </a:r>
            <a:r>
              <a:rPr lang="en-US" sz="1200" b="1" kern="1200" dirty="0">
                <a:solidFill>
                  <a:schemeClr val="tx1"/>
                </a:solidFill>
                <a:effectLst/>
                <a:latin typeface="Tahoma" panose="020B0604030504040204" pitchFamily="34" charset="0"/>
                <a:ea typeface="+mn-ea"/>
                <a:cs typeface="+mn-cs"/>
              </a:rPr>
              <a:t>License Terms</a:t>
            </a:r>
            <a:r>
              <a:rPr lang="en-US" sz="1200" kern="1200" dirty="0">
                <a:solidFill>
                  <a:schemeClr val="tx1"/>
                </a:solidFill>
                <a:effectLst/>
                <a:latin typeface="Tahoma" panose="020B0604030504040204" pitchFamily="34" charset="0"/>
                <a:ea typeface="+mn-ea"/>
                <a:cs typeface="+mn-cs"/>
              </a:rPr>
              <a:t>: Download for free at http://cnx.org/contents/185cbf87-c72e-48f5-b51e-f14f21b5eabd@10.8</a:t>
            </a:r>
          </a:p>
          <a:p>
            <a:br>
              <a:rPr lang="en-US" sz="1200" b="0" i="0" kern="1200" dirty="0">
                <a:solidFill>
                  <a:schemeClr val="tx1"/>
                </a:solidFill>
                <a:effectLst/>
                <a:latin typeface="Tahoma" panose="020B0604030504040204" pitchFamily="34" charset="0"/>
                <a:ea typeface="+mn-ea"/>
                <a:cs typeface="+mn-cs"/>
              </a:rPr>
            </a:br>
            <a:endParaRPr lang="en-US" dirty="0"/>
          </a:p>
        </p:txBody>
      </p:sp>
      <p:sp>
        <p:nvSpPr>
          <p:cNvPr id="4" name="Slide Number Placeholder 3"/>
          <p:cNvSpPr>
            <a:spLocks noGrp="1"/>
          </p:cNvSpPr>
          <p:nvPr>
            <p:ph type="sldNum" sz="quarter" idx="10"/>
          </p:nvPr>
        </p:nvSpPr>
        <p:spPr/>
        <p:txBody>
          <a:bodyPr/>
          <a:lstStyle/>
          <a:p>
            <a:fld id="{B1E6DF9A-4138-4CE9-A2AE-AB9413786FF0}" type="slidenum">
              <a:rPr lang="en-US" smtClean="0"/>
              <a:pPr/>
              <a:t>16</a:t>
            </a:fld>
            <a:endParaRPr lang="en-US" dirty="0"/>
          </a:p>
        </p:txBody>
      </p:sp>
    </p:spTree>
    <p:extLst>
      <p:ext uri="{BB962C8B-B14F-4D97-AF65-F5344CB8AC3E}">
        <p14:creationId xmlns:p14="http://schemas.microsoft.com/office/powerpoint/2010/main" val="33089382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fontAlgn="base"/>
            <a:r>
              <a:rPr lang="en-US" sz="1200" kern="1200" dirty="0">
                <a:solidFill>
                  <a:schemeClr val="tx1"/>
                </a:solidFill>
                <a:effectLst/>
                <a:latin typeface="Tahoma" panose="020B0604030504040204" pitchFamily="34" charset="0"/>
                <a:ea typeface="+mn-ea"/>
                <a:cs typeface="+mn-cs"/>
              </a:rPr>
              <a:t>Biology. </a:t>
            </a:r>
            <a:r>
              <a:rPr lang="en-US" sz="1200" b="1" kern="1200" dirty="0">
                <a:solidFill>
                  <a:schemeClr val="tx1"/>
                </a:solidFill>
                <a:effectLst/>
                <a:latin typeface="Tahoma" panose="020B0604030504040204" pitchFamily="34" charset="0"/>
                <a:ea typeface="+mn-ea"/>
                <a:cs typeface="+mn-cs"/>
              </a:rPr>
              <a:t>Provided by</a:t>
            </a:r>
            <a:r>
              <a:rPr lang="en-US" sz="1200" kern="1200" dirty="0">
                <a:solidFill>
                  <a:schemeClr val="tx1"/>
                </a:solidFill>
                <a:effectLst/>
                <a:latin typeface="Tahoma" panose="020B0604030504040204" pitchFamily="34" charset="0"/>
                <a:ea typeface="+mn-ea"/>
                <a:cs typeface="+mn-cs"/>
              </a:rPr>
              <a:t>: </a:t>
            </a:r>
            <a:r>
              <a:rPr lang="en-US" sz="1200" kern="1200" dirty="0" err="1">
                <a:solidFill>
                  <a:schemeClr val="tx1"/>
                </a:solidFill>
                <a:effectLst/>
                <a:latin typeface="Tahoma" panose="020B0604030504040204" pitchFamily="34" charset="0"/>
                <a:ea typeface="+mn-ea"/>
                <a:cs typeface="+mn-cs"/>
              </a:rPr>
              <a:t>OpenStax</a:t>
            </a:r>
            <a:r>
              <a:rPr lang="en-US" sz="1200" kern="1200" dirty="0">
                <a:solidFill>
                  <a:schemeClr val="tx1"/>
                </a:solidFill>
                <a:effectLst/>
                <a:latin typeface="Tahoma" panose="020B0604030504040204" pitchFamily="34" charset="0"/>
                <a:ea typeface="+mn-ea"/>
                <a:cs typeface="+mn-cs"/>
              </a:rPr>
              <a:t> CNX. </a:t>
            </a:r>
            <a:r>
              <a:rPr lang="en-US" sz="1200" b="1" kern="1200" dirty="0">
                <a:solidFill>
                  <a:schemeClr val="tx1"/>
                </a:solidFill>
                <a:effectLst/>
                <a:latin typeface="Tahoma" panose="020B0604030504040204" pitchFamily="34" charset="0"/>
                <a:ea typeface="+mn-ea"/>
                <a:cs typeface="+mn-cs"/>
              </a:rPr>
              <a:t>Located at</a:t>
            </a:r>
            <a:r>
              <a:rPr lang="en-US" sz="1200" kern="1200" dirty="0">
                <a:solidFill>
                  <a:schemeClr val="tx1"/>
                </a:solidFill>
                <a:effectLst/>
                <a:latin typeface="Tahoma" panose="020B0604030504040204" pitchFamily="34" charset="0"/>
                <a:ea typeface="+mn-ea"/>
                <a:cs typeface="+mn-cs"/>
              </a:rPr>
              <a:t>: </a:t>
            </a:r>
            <a:r>
              <a:rPr lang="en-US" sz="1200" b="1" u="sng" kern="1200" dirty="0">
                <a:solidFill>
                  <a:schemeClr val="tx1"/>
                </a:solidFill>
                <a:effectLst/>
                <a:latin typeface="Tahoma" panose="020B0604030504040204" pitchFamily="34" charset="0"/>
                <a:ea typeface="+mn-ea"/>
                <a:cs typeface="+mn-cs"/>
                <a:hlinkClick r:id="rId3"/>
              </a:rPr>
              <a:t>http://cnx.org/contents/185cbf87-c72e-48f5-b51e-f14f21b5eabd@10.8</a:t>
            </a:r>
            <a:r>
              <a:rPr lang="en-US" sz="1200" kern="1200" dirty="0">
                <a:solidFill>
                  <a:schemeClr val="tx1"/>
                </a:solidFill>
                <a:effectLst/>
                <a:latin typeface="Tahoma" panose="020B0604030504040204" pitchFamily="34" charset="0"/>
                <a:ea typeface="+mn-ea"/>
                <a:cs typeface="+mn-cs"/>
              </a:rPr>
              <a:t>. </a:t>
            </a:r>
            <a:r>
              <a:rPr lang="en-US" sz="1200" b="1" kern="1200" dirty="0">
                <a:solidFill>
                  <a:schemeClr val="tx1"/>
                </a:solidFill>
                <a:effectLst/>
                <a:latin typeface="Tahoma" panose="020B0604030504040204" pitchFamily="34" charset="0"/>
                <a:ea typeface="+mn-ea"/>
                <a:cs typeface="+mn-cs"/>
              </a:rPr>
              <a:t>License</a:t>
            </a:r>
            <a:r>
              <a:rPr lang="en-US" sz="1200" kern="1200" dirty="0">
                <a:solidFill>
                  <a:schemeClr val="tx1"/>
                </a:solidFill>
                <a:effectLst/>
                <a:latin typeface="Tahoma" panose="020B0604030504040204" pitchFamily="34" charset="0"/>
                <a:ea typeface="+mn-ea"/>
                <a:cs typeface="+mn-cs"/>
              </a:rPr>
              <a:t>: </a:t>
            </a:r>
            <a:r>
              <a:rPr lang="en-US" sz="1200" b="1" i="1" u="sng" kern="1200" dirty="0">
                <a:solidFill>
                  <a:schemeClr val="tx1"/>
                </a:solidFill>
                <a:effectLst/>
                <a:latin typeface="Tahoma" panose="020B0604030504040204" pitchFamily="34" charset="0"/>
                <a:ea typeface="+mn-ea"/>
                <a:cs typeface="+mn-cs"/>
                <a:hlinkClick r:id="rId4"/>
              </a:rPr>
              <a:t>CC BY: Attribution</a:t>
            </a:r>
            <a:r>
              <a:rPr lang="en-US" sz="1200" kern="1200" dirty="0">
                <a:solidFill>
                  <a:schemeClr val="tx1"/>
                </a:solidFill>
                <a:effectLst/>
                <a:latin typeface="Tahoma" panose="020B0604030504040204" pitchFamily="34" charset="0"/>
                <a:ea typeface="+mn-ea"/>
                <a:cs typeface="+mn-cs"/>
              </a:rPr>
              <a:t>. </a:t>
            </a:r>
            <a:r>
              <a:rPr lang="en-US" sz="1200" b="1" kern="1200" dirty="0">
                <a:solidFill>
                  <a:schemeClr val="tx1"/>
                </a:solidFill>
                <a:effectLst/>
                <a:latin typeface="Tahoma" panose="020B0604030504040204" pitchFamily="34" charset="0"/>
                <a:ea typeface="+mn-ea"/>
                <a:cs typeface="+mn-cs"/>
              </a:rPr>
              <a:t>License Terms</a:t>
            </a:r>
            <a:r>
              <a:rPr lang="en-US" sz="1200" kern="1200" dirty="0">
                <a:solidFill>
                  <a:schemeClr val="tx1"/>
                </a:solidFill>
                <a:effectLst/>
                <a:latin typeface="Tahoma" panose="020B0604030504040204" pitchFamily="34" charset="0"/>
                <a:ea typeface="+mn-ea"/>
                <a:cs typeface="+mn-cs"/>
              </a:rPr>
              <a:t>: Download for free at http://cnx.org/contents/185cbf87-c72e-48f5-b51e-f14f21b5eabd@10.8</a:t>
            </a:r>
          </a:p>
          <a:p>
            <a:br>
              <a:rPr lang="en-US" sz="1200" b="0" i="0" kern="1200" dirty="0">
                <a:solidFill>
                  <a:schemeClr val="tx1"/>
                </a:solidFill>
                <a:effectLst/>
                <a:latin typeface="Tahoma" panose="020B0604030504040204" pitchFamily="34" charset="0"/>
                <a:ea typeface="+mn-ea"/>
                <a:cs typeface="+mn-cs"/>
              </a:rPr>
            </a:br>
            <a:endParaRPr lang="en-US" dirty="0"/>
          </a:p>
        </p:txBody>
      </p:sp>
      <p:sp>
        <p:nvSpPr>
          <p:cNvPr id="4" name="Slide Number Placeholder 3"/>
          <p:cNvSpPr>
            <a:spLocks noGrp="1"/>
          </p:cNvSpPr>
          <p:nvPr>
            <p:ph type="sldNum" sz="quarter" idx="10"/>
          </p:nvPr>
        </p:nvSpPr>
        <p:spPr/>
        <p:txBody>
          <a:bodyPr/>
          <a:lstStyle/>
          <a:p>
            <a:fld id="{B1E6DF9A-4138-4CE9-A2AE-AB9413786FF0}" type="slidenum">
              <a:rPr lang="en-US" smtClean="0"/>
              <a:pPr/>
              <a:t>17</a:t>
            </a:fld>
            <a:endParaRPr lang="en-US" dirty="0"/>
          </a:p>
        </p:txBody>
      </p:sp>
    </p:spTree>
    <p:extLst>
      <p:ext uri="{BB962C8B-B14F-4D97-AF65-F5344CB8AC3E}">
        <p14:creationId xmlns:p14="http://schemas.microsoft.com/office/powerpoint/2010/main" val="17192595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fontAlgn="base"/>
            <a:r>
              <a:rPr lang="en-US" sz="1200" b="0" i="0" kern="1200" dirty="0">
                <a:solidFill>
                  <a:schemeClr val="tx1"/>
                </a:solidFill>
                <a:effectLst/>
                <a:latin typeface="Tahoma" panose="020B0604030504040204" pitchFamily="34" charset="0"/>
                <a:ea typeface="+mn-ea"/>
                <a:cs typeface="+mn-cs"/>
              </a:rPr>
              <a:t>(credit: Miguel Vieira) </a:t>
            </a:r>
            <a:r>
              <a:rPr lang="en-US" sz="1200" kern="1200" dirty="0">
                <a:solidFill>
                  <a:schemeClr val="tx1"/>
                </a:solidFill>
                <a:effectLst/>
                <a:latin typeface="Tahoma" panose="020B0604030504040204" pitchFamily="34" charset="0"/>
                <a:ea typeface="+mn-ea"/>
                <a:cs typeface="+mn-cs"/>
              </a:rPr>
              <a:t>In Biology. </a:t>
            </a:r>
            <a:r>
              <a:rPr lang="en-US" sz="1200" b="1" kern="1200" dirty="0">
                <a:solidFill>
                  <a:schemeClr val="tx1"/>
                </a:solidFill>
                <a:effectLst/>
                <a:latin typeface="Tahoma" panose="020B0604030504040204" pitchFamily="34" charset="0"/>
                <a:ea typeface="+mn-ea"/>
                <a:cs typeface="+mn-cs"/>
              </a:rPr>
              <a:t>Provided by</a:t>
            </a:r>
            <a:r>
              <a:rPr lang="en-US" sz="1200" kern="1200" dirty="0">
                <a:solidFill>
                  <a:schemeClr val="tx1"/>
                </a:solidFill>
                <a:effectLst/>
                <a:latin typeface="Tahoma" panose="020B0604030504040204" pitchFamily="34" charset="0"/>
                <a:ea typeface="+mn-ea"/>
                <a:cs typeface="+mn-cs"/>
              </a:rPr>
              <a:t>: </a:t>
            </a:r>
            <a:r>
              <a:rPr lang="en-US" sz="1200" kern="1200" dirty="0" err="1">
                <a:solidFill>
                  <a:schemeClr val="tx1"/>
                </a:solidFill>
                <a:effectLst/>
                <a:latin typeface="Tahoma" panose="020B0604030504040204" pitchFamily="34" charset="0"/>
                <a:ea typeface="+mn-ea"/>
                <a:cs typeface="+mn-cs"/>
              </a:rPr>
              <a:t>OpenStax</a:t>
            </a:r>
            <a:r>
              <a:rPr lang="en-US" sz="1200" kern="1200" dirty="0">
                <a:solidFill>
                  <a:schemeClr val="tx1"/>
                </a:solidFill>
                <a:effectLst/>
                <a:latin typeface="Tahoma" panose="020B0604030504040204" pitchFamily="34" charset="0"/>
                <a:ea typeface="+mn-ea"/>
                <a:cs typeface="+mn-cs"/>
              </a:rPr>
              <a:t> CNX. </a:t>
            </a:r>
            <a:r>
              <a:rPr lang="en-US" sz="1200" b="1" kern="1200" dirty="0">
                <a:solidFill>
                  <a:schemeClr val="tx1"/>
                </a:solidFill>
                <a:effectLst/>
                <a:latin typeface="Tahoma" panose="020B0604030504040204" pitchFamily="34" charset="0"/>
                <a:ea typeface="+mn-ea"/>
                <a:cs typeface="+mn-cs"/>
              </a:rPr>
              <a:t>Located at</a:t>
            </a:r>
            <a:r>
              <a:rPr lang="en-US" sz="1200" kern="1200" dirty="0">
                <a:solidFill>
                  <a:schemeClr val="tx1"/>
                </a:solidFill>
                <a:effectLst/>
                <a:latin typeface="Tahoma" panose="020B0604030504040204" pitchFamily="34" charset="0"/>
                <a:ea typeface="+mn-ea"/>
                <a:cs typeface="+mn-cs"/>
              </a:rPr>
              <a:t>: </a:t>
            </a:r>
            <a:r>
              <a:rPr lang="en-US" sz="1200" b="1" u="sng" kern="1200" dirty="0">
                <a:solidFill>
                  <a:schemeClr val="tx1"/>
                </a:solidFill>
                <a:effectLst/>
                <a:latin typeface="Tahoma" panose="020B0604030504040204" pitchFamily="34" charset="0"/>
                <a:ea typeface="+mn-ea"/>
                <a:cs typeface="+mn-cs"/>
                <a:hlinkClick r:id="rId3"/>
              </a:rPr>
              <a:t>http://cnx.org/contents/185cbf87-c72e-48f5-b51e-f14f21b5eabd@10.8</a:t>
            </a:r>
            <a:r>
              <a:rPr lang="en-US" sz="1200" kern="1200" dirty="0">
                <a:solidFill>
                  <a:schemeClr val="tx1"/>
                </a:solidFill>
                <a:effectLst/>
                <a:latin typeface="Tahoma" panose="020B0604030504040204" pitchFamily="34" charset="0"/>
                <a:ea typeface="+mn-ea"/>
                <a:cs typeface="+mn-cs"/>
              </a:rPr>
              <a:t>. </a:t>
            </a:r>
            <a:r>
              <a:rPr lang="en-US" sz="1200" b="1" kern="1200" dirty="0">
                <a:solidFill>
                  <a:schemeClr val="tx1"/>
                </a:solidFill>
                <a:effectLst/>
                <a:latin typeface="Tahoma" panose="020B0604030504040204" pitchFamily="34" charset="0"/>
                <a:ea typeface="+mn-ea"/>
                <a:cs typeface="+mn-cs"/>
              </a:rPr>
              <a:t>License</a:t>
            </a:r>
            <a:r>
              <a:rPr lang="en-US" sz="1200" kern="1200" dirty="0">
                <a:solidFill>
                  <a:schemeClr val="tx1"/>
                </a:solidFill>
                <a:effectLst/>
                <a:latin typeface="Tahoma" panose="020B0604030504040204" pitchFamily="34" charset="0"/>
                <a:ea typeface="+mn-ea"/>
                <a:cs typeface="+mn-cs"/>
              </a:rPr>
              <a:t>: </a:t>
            </a:r>
            <a:r>
              <a:rPr lang="en-US" sz="1200" b="1" i="1" u="sng" kern="1200" dirty="0">
                <a:solidFill>
                  <a:schemeClr val="tx1"/>
                </a:solidFill>
                <a:effectLst/>
                <a:latin typeface="Tahoma" panose="020B0604030504040204" pitchFamily="34" charset="0"/>
                <a:ea typeface="+mn-ea"/>
                <a:cs typeface="+mn-cs"/>
                <a:hlinkClick r:id="rId4"/>
              </a:rPr>
              <a:t>CC BY: Attribution</a:t>
            </a:r>
            <a:r>
              <a:rPr lang="en-US" sz="1200" kern="1200" dirty="0">
                <a:solidFill>
                  <a:schemeClr val="tx1"/>
                </a:solidFill>
                <a:effectLst/>
                <a:latin typeface="Tahoma" panose="020B0604030504040204" pitchFamily="34" charset="0"/>
                <a:ea typeface="+mn-ea"/>
                <a:cs typeface="+mn-cs"/>
              </a:rPr>
              <a:t>. </a:t>
            </a:r>
            <a:r>
              <a:rPr lang="en-US" sz="1200" b="1" kern="1200" dirty="0">
                <a:solidFill>
                  <a:schemeClr val="tx1"/>
                </a:solidFill>
                <a:effectLst/>
                <a:latin typeface="Tahoma" panose="020B0604030504040204" pitchFamily="34" charset="0"/>
                <a:ea typeface="+mn-ea"/>
                <a:cs typeface="+mn-cs"/>
              </a:rPr>
              <a:t>License Terms</a:t>
            </a:r>
            <a:r>
              <a:rPr lang="en-US" sz="1200" kern="1200" dirty="0">
                <a:solidFill>
                  <a:schemeClr val="tx1"/>
                </a:solidFill>
                <a:effectLst/>
                <a:latin typeface="Tahoma" panose="020B0604030504040204" pitchFamily="34" charset="0"/>
                <a:ea typeface="+mn-ea"/>
                <a:cs typeface="+mn-cs"/>
              </a:rPr>
              <a:t>: Download for free at http://cnx.org/contents/185cbf87-c72e-48f5-b51e-f14f21b5eabd@10.8</a:t>
            </a:r>
          </a:p>
          <a:p>
            <a:br>
              <a:rPr lang="en-US" sz="1200" b="0" i="0" kern="1200" dirty="0">
                <a:solidFill>
                  <a:schemeClr val="tx1"/>
                </a:solidFill>
                <a:effectLst/>
                <a:latin typeface="Tahoma" panose="020B0604030504040204" pitchFamily="34" charset="0"/>
                <a:ea typeface="+mn-ea"/>
                <a:cs typeface="+mn-cs"/>
              </a:rPr>
            </a:br>
            <a:endParaRPr lang="en-US" dirty="0"/>
          </a:p>
        </p:txBody>
      </p:sp>
      <p:sp>
        <p:nvSpPr>
          <p:cNvPr id="4" name="Slide Number Placeholder 3"/>
          <p:cNvSpPr>
            <a:spLocks noGrp="1"/>
          </p:cNvSpPr>
          <p:nvPr>
            <p:ph type="sldNum" sz="quarter" idx="10"/>
          </p:nvPr>
        </p:nvSpPr>
        <p:spPr/>
        <p:txBody>
          <a:bodyPr/>
          <a:lstStyle/>
          <a:p>
            <a:fld id="{B1E6DF9A-4138-4CE9-A2AE-AB9413786FF0}" type="slidenum">
              <a:rPr lang="en-US" smtClean="0"/>
              <a:pPr/>
              <a:t>18</a:t>
            </a:fld>
            <a:endParaRPr lang="en-US" dirty="0"/>
          </a:p>
        </p:txBody>
      </p:sp>
    </p:spTree>
    <p:extLst>
      <p:ext uri="{BB962C8B-B14F-4D97-AF65-F5344CB8AC3E}">
        <p14:creationId xmlns:p14="http://schemas.microsoft.com/office/powerpoint/2010/main" val="25631477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fontAlgn="base"/>
            <a:r>
              <a:rPr lang="en-US" sz="1200" b="0" i="0" kern="1200" dirty="0">
                <a:solidFill>
                  <a:schemeClr val="tx1"/>
                </a:solidFill>
                <a:effectLst/>
                <a:latin typeface="Tahoma" panose="020B0604030504040204" pitchFamily="34" charset="0"/>
                <a:ea typeface="+mn-ea"/>
                <a:cs typeface="+mn-cs"/>
              </a:rPr>
              <a:t>(credit: Jack </a:t>
            </a:r>
            <a:r>
              <a:rPr lang="en-US" sz="1200" b="0" i="0" kern="1200" dirty="0" err="1">
                <a:solidFill>
                  <a:schemeClr val="tx1"/>
                </a:solidFill>
                <a:effectLst/>
                <a:latin typeface="Tahoma" panose="020B0604030504040204" pitchFamily="34" charset="0"/>
                <a:ea typeface="+mn-ea"/>
                <a:cs typeface="+mn-cs"/>
              </a:rPr>
              <a:t>Dykinga</a:t>
            </a:r>
            <a:r>
              <a:rPr lang="en-US" sz="1200" b="0" i="0" kern="1200" dirty="0">
                <a:solidFill>
                  <a:schemeClr val="tx1"/>
                </a:solidFill>
                <a:effectLst/>
                <a:latin typeface="Tahoma" panose="020B0604030504040204" pitchFamily="34" charset="0"/>
                <a:ea typeface="+mn-ea"/>
                <a:cs typeface="+mn-cs"/>
              </a:rPr>
              <a:t>, USDA Agricultural Research Service) in </a:t>
            </a:r>
            <a:r>
              <a:rPr lang="en-US" sz="1200" kern="1200" dirty="0">
                <a:solidFill>
                  <a:schemeClr val="tx1"/>
                </a:solidFill>
                <a:effectLst/>
                <a:latin typeface="Tahoma" panose="020B0604030504040204" pitchFamily="34" charset="0"/>
                <a:ea typeface="+mn-ea"/>
                <a:cs typeface="+mn-cs"/>
              </a:rPr>
              <a:t>Biology. </a:t>
            </a:r>
            <a:r>
              <a:rPr lang="en-US" sz="1200" b="1" kern="1200" dirty="0">
                <a:solidFill>
                  <a:schemeClr val="tx1"/>
                </a:solidFill>
                <a:effectLst/>
                <a:latin typeface="Tahoma" panose="020B0604030504040204" pitchFamily="34" charset="0"/>
                <a:ea typeface="+mn-ea"/>
                <a:cs typeface="+mn-cs"/>
              </a:rPr>
              <a:t>Provided by</a:t>
            </a:r>
            <a:r>
              <a:rPr lang="en-US" sz="1200" kern="1200" dirty="0">
                <a:solidFill>
                  <a:schemeClr val="tx1"/>
                </a:solidFill>
                <a:effectLst/>
                <a:latin typeface="Tahoma" panose="020B0604030504040204" pitchFamily="34" charset="0"/>
                <a:ea typeface="+mn-ea"/>
                <a:cs typeface="+mn-cs"/>
              </a:rPr>
              <a:t>: </a:t>
            </a:r>
            <a:r>
              <a:rPr lang="en-US" sz="1200" kern="1200" dirty="0" err="1">
                <a:solidFill>
                  <a:schemeClr val="tx1"/>
                </a:solidFill>
                <a:effectLst/>
                <a:latin typeface="Tahoma" panose="020B0604030504040204" pitchFamily="34" charset="0"/>
                <a:ea typeface="+mn-ea"/>
                <a:cs typeface="+mn-cs"/>
              </a:rPr>
              <a:t>OpenStax</a:t>
            </a:r>
            <a:r>
              <a:rPr lang="en-US" sz="1200" kern="1200" dirty="0">
                <a:solidFill>
                  <a:schemeClr val="tx1"/>
                </a:solidFill>
                <a:effectLst/>
                <a:latin typeface="Tahoma" panose="020B0604030504040204" pitchFamily="34" charset="0"/>
                <a:ea typeface="+mn-ea"/>
                <a:cs typeface="+mn-cs"/>
              </a:rPr>
              <a:t> CNX. </a:t>
            </a:r>
            <a:r>
              <a:rPr lang="en-US" sz="1200" b="1" kern="1200" dirty="0">
                <a:solidFill>
                  <a:schemeClr val="tx1"/>
                </a:solidFill>
                <a:effectLst/>
                <a:latin typeface="Tahoma" panose="020B0604030504040204" pitchFamily="34" charset="0"/>
                <a:ea typeface="+mn-ea"/>
                <a:cs typeface="+mn-cs"/>
              </a:rPr>
              <a:t>Located at</a:t>
            </a:r>
            <a:r>
              <a:rPr lang="en-US" sz="1200" kern="1200" dirty="0">
                <a:solidFill>
                  <a:schemeClr val="tx1"/>
                </a:solidFill>
                <a:effectLst/>
                <a:latin typeface="Tahoma" panose="020B0604030504040204" pitchFamily="34" charset="0"/>
                <a:ea typeface="+mn-ea"/>
                <a:cs typeface="+mn-cs"/>
              </a:rPr>
              <a:t>: </a:t>
            </a:r>
            <a:r>
              <a:rPr lang="en-US" sz="1200" b="1" u="sng" kern="1200" dirty="0">
                <a:solidFill>
                  <a:schemeClr val="tx1"/>
                </a:solidFill>
                <a:effectLst/>
                <a:latin typeface="Tahoma" panose="020B0604030504040204" pitchFamily="34" charset="0"/>
                <a:ea typeface="+mn-ea"/>
                <a:cs typeface="+mn-cs"/>
                <a:hlinkClick r:id="rId3"/>
              </a:rPr>
              <a:t>http://cnx.org/contents/185cbf87-c72e-48f5-b51e-f14f21b5eabd@10.8</a:t>
            </a:r>
            <a:r>
              <a:rPr lang="en-US" sz="1200" kern="1200" dirty="0">
                <a:solidFill>
                  <a:schemeClr val="tx1"/>
                </a:solidFill>
                <a:effectLst/>
                <a:latin typeface="Tahoma" panose="020B0604030504040204" pitchFamily="34" charset="0"/>
                <a:ea typeface="+mn-ea"/>
                <a:cs typeface="+mn-cs"/>
              </a:rPr>
              <a:t>. </a:t>
            </a:r>
            <a:r>
              <a:rPr lang="en-US" sz="1200" b="1" kern="1200" dirty="0">
                <a:solidFill>
                  <a:schemeClr val="tx1"/>
                </a:solidFill>
                <a:effectLst/>
                <a:latin typeface="Tahoma" panose="020B0604030504040204" pitchFamily="34" charset="0"/>
                <a:ea typeface="+mn-ea"/>
                <a:cs typeface="+mn-cs"/>
              </a:rPr>
              <a:t>License</a:t>
            </a:r>
            <a:r>
              <a:rPr lang="en-US" sz="1200" kern="1200" dirty="0">
                <a:solidFill>
                  <a:schemeClr val="tx1"/>
                </a:solidFill>
                <a:effectLst/>
                <a:latin typeface="Tahoma" panose="020B0604030504040204" pitchFamily="34" charset="0"/>
                <a:ea typeface="+mn-ea"/>
                <a:cs typeface="+mn-cs"/>
              </a:rPr>
              <a:t>: </a:t>
            </a:r>
            <a:r>
              <a:rPr lang="en-US" sz="1200" b="1" i="1" u="sng" kern="1200" dirty="0">
                <a:solidFill>
                  <a:schemeClr val="tx1"/>
                </a:solidFill>
                <a:effectLst/>
                <a:latin typeface="Tahoma" panose="020B0604030504040204" pitchFamily="34" charset="0"/>
                <a:ea typeface="+mn-ea"/>
                <a:cs typeface="+mn-cs"/>
                <a:hlinkClick r:id="rId4"/>
              </a:rPr>
              <a:t>CC BY: Attribution</a:t>
            </a:r>
            <a:r>
              <a:rPr lang="en-US" sz="1200" kern="1200" dirty="0">
                <a:solidFill>
                  <a:schemeClr val="tx1"/>
                </a:solidFill>
                <a:effectLst/>
                <a:latin typeface="Tahoma" panose="020B0604030504040204" pitchFamily="34" charset="0"/>
                <a:ea typeface="+mn-ea"/>
                <a:cs typeface="+mn-cs"/>
              </a:rPr>
              <a:t>. </a:t>
            </a:r>
            <a:r>
              <a:rPr lang="en-US" sz="1200" b="1" kern="1200" dirty="0">
                <a:solidFill>
                  <a:schemeClr val="tx1"/>
                </a:solidFill>
                <a:effectLst/>
                <a:latin typeface="Tahoma" panose="020B0604030504040204" pitchFamily="34" charset="0"/>
                <a:ea typeface="+mn-ea"/>
                <a:cs typeface="+mn-cs"/>
              </a:rPr>
              <a:t>License Terms</a:t>
            </a:r>
            <a:r>
              <a:rPr lang="en-US" sz="1200" kern="1200" dirty="0">
                <a:solidFill>
                  <a:schemeClr val="tx1"/>
                </a:solidFill>
                <a:effectLst/>
                <a:latin typeface="Tahoma" panose="020B0604030504040204" pitchFamily="34" charset="0"/>
                <a:ea typeface="+mn-ea"/>
                <a:cs typeface="+mn-cs"/>
              </a:rPr>
              <a:t>: Download for free at http://cnx.org/contents/185cbf87-c72e-48f5-b51e-f14f21b5eabd@10.8</a:t>
            </a:r>
          </a:p>
          <a:p>
            <a:br>
              <a:rPr lang="en-US" sz="1200" b="0" i="0" kern="1200" dirty="0">
                <a:solidFill>
                  <a:schemeClr val="tx1"/>
                </a:solidFill>
                <a:effectLst/>
                <a:latin typeface="Tahoma" panose="020B0604030504040204" pitchFamily="34" charset="0"/>
                <a:ea typeface="+mn-ea"/>
                <a:cs typeface="+mn-cs"/>
              </a:rPr>
            </a:br>
            <a:endParaRPr lang="en-US" dirty="0"/>
          </a:p>
        </p:txBody>
      </p:sp>
      <p:sp>
        <p:nvSpPr>
          <p:cNvPr id="4" name="Slide Number Placeholder 3"/>
          <p:cNvSpPr>
            <a:spLocks noGrp="1"/>
          </p:cNvSpPr>
          <p:nvPr>
            <p:ph type="sldNum" sz="quarter" idx="10"/>
          </p:nvPr>
        </p:nvSpPr>
        <p:spPr/>
        <p:txBody>
          <a:bodyPr/>
          <a:lstStyle/>
          <a:p>
            <a:fld id="{B1E6DF9A-4138-4CE9-A2AE-AB9413786FF0}" type="slidenum">
              <a:rPr lang="en-US" smtClean="0"/>
              <a:pPr/>
              <a:t>19</a:t>
            </a:fld>
            <a:endParaRPr lang="en-US" dirty="0"/>
          </a:p>
        </p:txBody>
      </p:sp>
    </p:spTree>
    <p:extLst>
      <p:ext uri="{BB962C8B-B14F-4D97-AF65-F5344CB8AC3E}">
        <p14:creationId xmlns:p14="http://schemas.microsoft.com/office/powerpoint/2010/main" val="24173045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fontAlgn="base"/>
            <a:r>
              <a:rPr lang="en-US" sz="1200" b="0" i="0" kern="1200" dirty="0">
                <a:solidFill>
                  <a:schemeClr val="tx1"/>
                </a:solidFill>
                <a:effectLst/>
                <a:latin typeface="Tahoma" panose="020B0604030504040204" pitchFamily="34" charset="0"/>
                <a:ea typeface="+mn-ea"/>
                <a:cs typeface="+mn-cs"/>
              </a:rPr>
              <a:t>(credit: Oliver Herold) in</a:t>
            </a:r>
            <a:r>
              <a:rPr lang="en-US" sz="1200" b="0" i="0" kern="1200" baseline="0" dirty="0">
                <a:solidFill>
                  <a:schemeClr val="tx1"/>
                </a:solidFill>
                <a:effectLst/>
                <a:latin typeface="Tahoma" panose="020B0604030504040204" pitchFamily="34" charset="0"/>
                <a:ea typeface="+mn-ea"/>
                <a:cs typeface="+mn-cs"/>
              </a:rPr>
              <a:t> </a:t>
            </a:r>
            <a:r>
              <a:rPr lang="en-US" sz="1200" kern="1200" dirty="0">
                <a:solidFill>
                  <a:schemeClr val="tx1"/>
                </a:solidFill>
                <a:effectLst/>
                <a:latin typeface="Tahoma" panose="020B0604030504040204" pitchFamily="34" charset="0"/>
                <a:ea typeface="+mn-ea"/>
                <a:cs typeface="+mn-cs"/>
              </a:rPr>
              <a:t>Biology. </a:t>
            </a:r>
            <a:r>
              <a:rPr lang="en-US" sz="1200" b="1" kern="1200" dirty="0">
                <a:solidFill>
                  <a:schemeClr val="tx1"/>
                </a:solidFill>
                <a:effectLst/>
                <a:latin typeface="Tahoma" panose="020B0604030504040204" pitchFamily="34" charset="0"/>
                <a:ea typeface="+mn-ea"/>
                <a:cs typeface="+mn-cs"/>
              </a:rPr>
              <a:t>Provided by</a:t>
            </a:r>
            <a:r>
              <a:rPr lang="en-US" sz="1200" kern="1200" dirty="0">
                <a:solidFill>
                  <a:schemeClr val="tx1"/>
                </a:solidFill>
                <a:effectLst/>
                <a:latin typeface="Tahoma" panose="020B0604030504040204" pitchFamily="34" charset="0"/>
                <a:ea typeface="+mn-ea"/>
                <a:cs typeface="+mn-cs"/>
              </a:rPr>
              <a:t>: </a:t>
            </a:r>
            <a:r>
              <a:rPr lang="en-US" sz="1200" kern="1200" dirty="0" err="1">
                <a:solidFill>
                  <a:schemeClr val="tx1"/>
                </a:solidFill>
                <a:effectLst/>
                <a:latin typeface="Tahoma" panose="020B0604030504040204" pitchFamily="34" charset="0"/>
                <a:ea typeface="+mn-ea"/>
                <a:cs typeface="+mn-cs"/>
              </a:rPr>
              <a:t>OpenStax</a:t>
            </a:r>
            <a:r>
              <a:rPr lang="en-US" sz="1200" kern="1200" dirty="0">
                <a:solidFill>
                  <a:schemeClr val="tx1"/>
                </a:solidFill>
                <a:effectLst/>
                <a:latin typeface="Tahoma" panose="020B0604030504040204" pitchFamily="34" charset="0"/>
                <a:ea typeface="+mn-ea"/>
                <a:cs typeface="+mn-cs"/>
              </a:rPr>
              <a:t> CNX. </a:t>
            </a:r>
            <a:r>
              <a:rPr lang="en-US" sz="1200" b="1" kern="1200" dirty="0">
                <a:solidFill>
                  <a:schemeClr val="tx1"/>
                </a:solidFill>
                <a:effectLst/>
                <a:latin typeface="Tahoma" panose="020B0604030504040204" pitchFamily="34" charset="0"/>
                <a:ea typeface="+mn-ea"/>
                <a:cs typeface="+mn-cs"/>
              </a:rPr>
              <a:t>Located at</a:t>
            </a:r>
            <a:r>
              <a:rPr lang="en-US" sz="1200" kern="1200" dirty="0">
                <a:solidFill>
                  <a:schemeClr val="tx1"/>
                </a:solidFill>
                <a:effectLst/>
                <a:latin typeface="Tahoma" panose="020B0604030504040204" pitchFamily="34" charset="0"/>
                <a:ea typeface="+mn-ea"/>
                <a:cs typeface="+mn-cs"/>
              </a:rPr>
              <a:t>: </a:t>
            </a:r>
            <a:r>
              <a:rPr lang="en-US" sz="1200" b="1" u="sng" kern="1200" dirty="0">
                <a:solidFill>
                  <a:schemeClr val="tx1"/>
                </a:solidFill>
                <a:effectLst/>
                <a:latin typeface="Tahoma" panose="020B0604030504040204" pitchFamily="34" charset="0"/>
                <a:ea typeface="+mn-ea"/>
                <a:cs typeface="+mn-cs"/>
                <a:hlinkClick r:id="rId3"/>
              </a:rPr>
              <a:t>http://cnx.org/contents/185cbf87-c72e-48f5-b51e-f14f21b5eabd@10.8</a:t>
            </a:r>
            <a:r>
              <a:rPr lang="en-US" sz="1200" kern="1200" dirty="0">
                <a:solidFill>
                  <a:schemeClr val="tx1"/>
                </a:solidFill>
                <a:effectLst/>
                <a:latin typeface="Tahoma" panose="020B0604030504040204" pitchFamily="34" charset="0"/>
                <a:ea typeface="+mn-ea"/>
                <a:cs typeface="+mn-cs"/>
              </a:rPr>
              <a:t>. </a:t>
            </a:r>
            <a:r>
              <a:rPr lang="en-US" sz="1200" b="1" kern="1200" dirty="0">
                <a:solidFill>
                  <a:schemeClr val="tx1"/>
                </a:solidFill>
                <a:effectLst/>
                <a:latin typeface="Tahoma" panose="020B0604030504040204" pitchFamily="34" charset="0"/>
                <a:ea typeface="+mn-ea"/>
                <a:cs typeface="+mn-cs"/>
              </a:rPr>
              <a:t>License</a:t>
            </a:r>
            <a:r>
              <a:rPr lang="en-US" sz="1200" kern="1200" dirty="0">
                <a:solidFill>
                  <a:schemeClr val="tx1"/>
                </a:solidFill>
                <a:effectLst/>
                <a:latin typeface="Tahoma" panose="020B0604030504040204" pitchFamily="34" charset="0"/>
                <a:ea typeface="+mn-ea"/>
                <a:cs typeface="+mn-cs"/>
              </a:rPr>
              <a:t>: </a:t>
            </a:r>
            <a:r>
              <a:rPr lang="en-US" sz="1200" b="1" i="1" u="sng" kern="1200" dirty="0">
                <a:solidFill>
                  <a:schemeClr val="tx1"/>
                </a:solidFill>
                <a:effectLst/>
                <a:latin typeface="Tahoma" panose="020B0604030504040204" pitchFamily="34" charset="0"/>
                <a:ea typeface="+mn-ea"/>
                <a:cs typeface="+mn-cs"/>
                <a:hlinkClick r:id="rId4"/>
              </a:rPr>
              <a:t>CC BY: Attribution</a:t>
            </a:r>
            <a:r>
              <a:rPr lang="en-US" sz="1200" kern="1200" dirty="0">
                <a:solidFill>
                  <a:schemeClr val="tx1"/>
                </a:solidFill>
                <a:effectLst/>
                <a:latin typeface="Tahoma" panose="020B0604030504040204" pitchFamily="34" charset="0"/>
                <a:ea typeface="+mn-ea"/>
                <a:cs typeface="+mn-cs"/>
              </a:rPr>
              <a:t>. </a:t>
            </a:r>
            <a:r>
              <a:rPr lang="en-US" sz="1200" b="1" kern="1200" dirty="0">
                <a:solidFill>
                  <a:schemeClr val="tx1"/>
                </a:solidFill>
                <a:effectLst/>
                <a:latin typeface="Tahoma" panose="020B0604030504040204" pitchFamily="34" charset="0"/>
                <a:ea typeface="+mn-ea"/>
                <a:cs typeface="+mn-cs"/>
              </a:rPr>
              <a:t>License Terms</a:t>
            </a:r>
            <a:r>
              <a:rPr lang="en-US" sz="1200" kern="1200" dirty="0">
                <a:solidFill>
                  <a:schemeClr val="tx1"/>
                </a:solidFill>
                <a:effectLst/>
                <a:latin typeface="Tahoma" panose="020B0604030504040204" pitchFamily="34" charset="0"/>
                <a:ea typeface="+mn-ea"/>
                <a:cs typeface="+mn-cs"/>
              </a:rPr>
              <a:t>: Download for free at http://cnx.org/contents/185cbf87-c72e-48f5-b51e-f14f21b5eabd@10.8</a:t>
            </a:r>
          </a:p>
          <a:p>
            <a:br>
              <a:rPr lang="en-US" sz="1200" b="0" i="0" kern="1200" dirty="0">
                <a:solidFill>
                  <a:schemeClr val="tx1"/>
                </a:solidFill>
                <a:effectLst/>
                <a:latin typeface="Tahoma" panose="020B0604030504040204" pitchFamily="34" charset="0"/>
                <a:ea typeface="+mn-ea"/>
                <a:cs typeface="+mn-cs"/>
              </a:rPr>
            </a:br>
            <a:endParaRPr lang="en-US" dirty="0"/>
          </a:p>
        </p:txBody>
      </p:sp>
      <p:sp>
        <p:nvSpPr>
          <p:cNvPr id="4" name="Slide Number Placeholder 3"/>
          <p:cNvSpPr>
            <a:spLocks noGrp="1"/>
          </p:cNvSpPr>
          <p:nvPr>
            <p:ph type="sldNum" sz="quarter" idx="10"/>
          </p:nvPr>
        </p:nvSpPr>
        <p:spPr/>
        <p:txBody>
          <a:bodyPr/>
          <a:lstStyle/>
          <a:p>
            <a:fld id="{B1E6DF9A-4138-4CE9-A2AE-AB9413786FF0}" type="slidenum">
              <a:rPr lang="en-US" smtClean="0"/>
              <a:pPr/>
              <a:t>20</a:t>
            </a:fld>
            <a:endParaRPr lang="en-US" dirty="0"/>
          </a:p>
        </p:txBody>
      </p:sp>
    </p:spTree>
    <p:extLst>
      <p:ext uri="{BB962C8B-B14F-4D97-AF65-F5344CB8AC3E}">
        <p14:creationId xmlns:p14="http://schemas.microsoft.com/office/powerpoint/2010/main" val="38601580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fontAlgn="base"/>
            <a:r>
              <a:rPr lang="en-US" sz="1200" b="0" i="0" kern="1200" dirty="0">
                <a:solidFill>
                  <a:schemeClr val="tx1"/>
                </a:solidFill>
                <a:effectLst/>
                <a:latin typeface="Tahoma" panose="020B0604030504040204" pitchFamily="34" charset="0"/>
                <a:ea typeface="+mn-ea"/>
                <a:cs typeface="+mn-cs"/>
              </a:rPr>
              <a:t>(credit: L.B. Brubaker) in </a:t>
            </a:r>
            <a:r>
              <a:rPr lang="en-US" sz="1200" kern="1200" dirty="0">
                <a:solidFill>
                  <a:schemeClr val="tx1"/>
                </a:solidFill>
                <a:effectLst/>
                <a:latin typeface="Tahoma" panose="020B0604030504040204" pitchFamily="34" charset="0"/>
                <a:ea typeface="+mn-ea"/>
                <a:cs typeface="+mn-cs"/>
              </a:rPr>
              <a:t>Biology. </a:t>
            </a:r>
            <a:r>
              <a:rPr lang="en-US" sz="1200" b="1" kern="1200" dirty="0">
                <a:solidFill>
                  <a:schemeClr val="tx1"/>
                </a:solidFill>
                <a:effectLst/>
                <a:latin typeface="Tahoma" panose="020B0604030504040204" pitchFamily="34" charset="0"/>
                <a:ea typeface="+mn-ea"/>
                <a:cs typeface="+mn-cs"/>
              </a:rPr>
              <a:t>Provided by</a:t>
            </a:r>
            <a:r>
              <a:rPr lang="en-US" sz="1200" kern="1200" dirty="0">
                <a:solidFill>
                  <a:schemeClr val="tx1"/>
                </a:solidFill>
                <a:effectLst/>
                <a:latin typeface="Tahoma" panose="020B0604030504040204" pitchFamily="34" charset="0"/>
                <a:ea typeface="+mn-ea"/>
                <a:cs typeface="+mn-cs"/>
              </a:rPr>
              <a:t>: </a:t>
            </a:r>
            <a:r>
              <a:rPr lang="en-US" sz="1200" kern="1200" dirty="0" err="1">
                <a:solidFill>
                  <a:schemeClr val="tx1"/>
                </a:solidFill>
                <a:effectLst/>
                <a:latin typeface="Tahoma" panose="020B0604030504040204" pitchFamily="34" charset="0"/>
                <a:ea typeface="+mn-ea"/>
                <a:cs typeface="+mn-cs"/>
              </a:rPr>
              <a:t>OpenStax</a:t>
            </a:r>
            <a:r>
              <a:rPr lang="en-US" sz="1200" kern="1200" dirty="0">
                <a:solidFill>
                  <a:schemeClr val="tx1"/>
                </a:solidFill>
                <a:effectLst/>
                <a:latin typeface="Tahoma" panose="020B0604030504040204" pitchFamily="34" charset="0"/>
                <a:ea typeface="+mn-ea"/>
                <a:cs typeface="+mn-cs"/>
              </a:rPr>
              <a:t> CNX. </a:t>
            </a:r>
            <a:r>
              <a:rPr lang="en-US" sz="1200" b="1" kern="1200" dirty="0">
                <a:solidFill>
                  <a:schemeClr val="tx1"/>
                </a:solidFill>
                <a:effectLst/>
                <a:latin typeface="Tahoma" panose="020B0604030504040204" pitchFamily="34" charset="0"/>
                <a:ea typeface="+mn-ea"/>
                <a:cs typeface="+mn-cs"/>
              </a:rPr>
              <a:t>Located at</a:t>
            </a:r>
            <a:r>
              <a:rPr lang="en-US" sz="1200" kern="1200" dirty="0">
                <a:solidFill>
                  <a:schemeClr val="tx1"/>
                </a:solidFill>
                <a:effectLst/>
                <a:latin typeface="Tahoma" panose="020B0604030504040204" pitchFamily="34" charset="0"/>
                <a:ea typeface="+mn-ea"/>
                <a:cs typeface="+mn-cs"/>
              </a:rPr>
              <a:t>: </a:t>
            </a:r>
            <a:r>
              <a:rPr lang="en-US" sz="1200" b="1" u="sng" kern="1200" dirty="0">
                <a:solidFill>
                  <a:schemeClr val="tx1"/>
                </a:solidFill>
                <a:effectLst/>
                <a:latin typeface="Tahoma" panose="020B0604030504040204" pitchFamily="34" charset="0"/>
                <a:ea typeface="+mn-ea"/>
                <a:cs typeface="+mn-cs"/>
                <a:hlinkClick r:id="rId3"/>
              </a:rPr>
              <a:t>http://cnx.org/contents/185cbf87-c72e-48f5-b51e-f14f21b5eabd@10.8</a:t>
            </a:r>
            <a:r>
              <a:rPr lang="en-US" sz="1200" kern="1200" dirty="0">
                <a:solidFill>
                  <a:schemeClr val="tx1"/>
                </a:solidFill>
                <a:effectLst/>
                <a:latin typeface="Tahoma" panose="020B0604030504040204" pitchFamily="34" charset="0"/>
                <a:ea typeface="+mn-ea"/>
                <a:cs typeface="+mn-cs"/>
              </a:rPr>
              <a:t>. </a:t>
            </a:r>
            <a:r>
              <a:rPr lang="en-US" sz="1200" b="1" kern="1200" dirty="0">
                <a:solidFill>
                  <a:schemeClr val="tx1"/>
                </a:solidFill>
                <a:effectLst/>
                <a:latin typeface="Tahoma" panose="020B0604030504040204" pitchFamily="34" charset="0"/>
                <a:ea typeface="+mn-ea"/>
                <a:cs typeface="+mn-cs"/>
              </a:rPr>
              <a:t>License</a:t>
            </a:r>
            <a:r>
              <a:rPr lang="en-US" sz="1200" kern="1200" dirty="0">
                <a:solidFill>
                  <a:schemeClr val="tx1"/>
                </a:solidFill>
                <a:effectLst/>
                <a:latin typeface="Tahoma" panose="020B0604030504040204" pitchFamily="34" charset="0"/>
                <a:ea typeface="+mn-ea"/>
                <a:cs typeface="+mn-cs"/>
              </a:rPr>
              <a:t>: </a:t>
            </a:r>
            <a:r>
              <a:rPr lang="en-US" sz="1200" b="1" i="1" u="sng" kern="1200" dirty="0">
                <a:solidFill>
                  <a:schemeClr val="tx1"/>
                </a:solidFill>
                <a:effectLst/>
                <a:latin typeface="Tahoma" panose="020B0604030504040204" pitchFamily="34" charset="0"/>
                <a:ea typeface="+mn-ea"/>
                <a:cs typeface="+mn-cs"/>
                <a:hlinkClick r:id="rId4"/>
              </a:rPr>
              <a:t>CC BY: Attribution</a:t>
            </a:r>
            <a:r>
              <a:rPr lang="en-US" sz="1200" kern="1200" dirty="0">
                <a:solidFill>
                  <a:schemeClr val="tx1"/>
                </a:solidFill>
                <a:effectLst/>
                <a:latin typeface="Tahoma" panose="020B0604030504040204" pitchFamily="34" charset="0"/>
                <a:ea typeface="+mn-ea"/>
                <a:cs typeface="+mn-cs"/>
              </a:rPr>
              <a:t>. </a:t>
            </a:r>
            <a:r>
              <a:rPr lang="en-US" sz="1200" b="1" kern="1200" dirty="0">
                <a:solidFill>
                  <a:schemeClr val="tx1"/>
                </a:solidFill>
                <a:effectLst/>
                <a:latin typeface="Tahoma" panose="020B0604030504040204" pitchFamily="34" charset="0"/>
                <a:ea typeface="+mn-ea"/>
                <a:cs typeface="+mn-cs"/>
              </a:rPr>
              <a:t>License Terms</a:t>
            </a:r>
            <a:r>
              <a:rPr lang="en-US" sz="1200" kern="1200" dirty="0">
                <a:solidFill>
                  <a:schemeClr val="tx1"/>
                </a:solidFill>
                <a:effectLst/>
                <a:latin typeface="Tahoma" panose="020B0604030504040204" pitchFamily="34" charset="0"/>
                <a:ea typeface="+mn-ea"/>
                <a:cs typeface="+mn-cs"/>
              </a:rPr>
              <a:t>: Download for free at http://cnx.org/contents/185cbf87-c72e-48f5-b51e-f14f21b5eabd@10.8</a:t>
            </a:r>
          </a:p>
          <a:p>
            <a:br>
              <a:rPr lang="en-US" sz="1200" b="0" i="0" kern="1200" dirty="0">
                <a:solidFill>
                  <a:schemeClr val="tx1"/>
                </a:solidFill>
                <a:effectLst/>
                <a:latin typeface="Tahoma" panose="020B0604030504040204" pitchFamily="34" charset="0"/>
                <a:ea typeface="+mn-ea"/>
                <a:cs typeface="+mn-cs"/>
              </a:rPr>
            </a:br>
            <a:endParaRPr lang="en-US" dirty="0"/>
          </a:p>
        </p:txBody>
      </p:sp>
      <p:sp>
        <p:nvSpPr>
          <p:cNvPr id="4" name="Slide Number Placeholder 3"/>
          <p:cNvSpPr>
            <a:spLocks noGrp="1"/>
          </p:cNvSpPr>
          <p:nvPr>
            <p:ph type="sldNum" sz="quarter" idx="10"/>
          </p:nvPr>
        </p:nvSpPr>
        <p:spPr/>
        <p:txBody>
          <a:bodyPr/>
          <a:lstStyle/>
          <a:p>
            <a:fld id="{B1E6DF9A-4138-4CE9-A2AE-AB9413786FF0}" type="slidenum">
              <a:rPr lang="en-US" smtClean="0"/>
              <a:pPr/>
              <a:t>21</a:t>
            </a:fld>
            <a:endParaRPr lang="en-US" dirty="0"/>
          </a:p>
        </p:txBody>
      </p:sp>
    </p:spTree>
    <p:extLst>
      <p:ext uri="{BB962C8B-B14F-4D97-AF65-F5344CB8AC3E}">
        <p14:creationId xmlns:p14="http://schemas.microsoft.com/office/powerpoint/2010/main" val="42695306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fontAlgn="base"/>
            <a:r>
              <a:rPr lang="en-US" sz="1200" kern="1200" dirty="0">
                <a:solidFill>
                  <a:schemeClr val="tx1"/>
                </a:solidFill>
                <a:effectLst/>
                <a:latin typeface="Tahoma" panose="020B0604030504040204" pitchFamily="34" charset="0"/>
                <a:ea typeface="+mn-ea"/>
                <a:cs typeface="+mn-cs"/>
              </a:rPr>
              <a:t>Biology. </a:t>
            </a:r>
            <a:r>
              <a:rPr lang="en-US" sz="1200" b="1" kern="1200" dirty="0">
                <a:solidFill>
                  <a:schemeClr val="tx1"/>
                </a:solidFill>
                <a:effectLst/>
                <a:latin typeface="Tahoma" panose="020B0604030504040204" pitchFamily="34" charset="0"/>
                <a:ea typeface="+mn-ea"/>
                <a:cs typeface="+mn-cs"/>
              </a:rPr>
              <a:t>Provided by</a:t>
            </a:r>
            <a:r>
              <a:rPr lang="en-US" sz="1200" kern="1200" dirty="0">
                <a:solidFill>
                  <a:schemeClr val="tx1"/>
                </a:solidFill>
                <a:effectLst/>
                <a:latin typeface="Tahoma" panose="020B0604030504040204" pitchFamily="34" charset="0"/>
                <a:ea typeface="+mn-ea"/>
                <a:cs typeface="+mn-cs"/>
              </a:rPr>
              <a:t>: </a:t>
            </a:r>
            <a:r>
              <a:rPr lang="en-US" sz="1200" kern="1200" dirty="0" err="1">
                <a:solidFill>
                  <a:schemeClr val="tx1"/>
                </a:solidFill>
                <a:effectLst/>
                <a:latin typeface="Tahoma" panose="020B0604030504040204" pitchFamily="34" charset="0"/>
                <a:ea typeface="+mn-ea"/>
                <a:cs typeface="+mn-cs"/>
              </a:rPr>
              <a:t>OpenStax</a:t>
            </a:r>
            <a:r>
              <a:rPr lang="en-US" sz="1200" kern="1200" dirty="0">
                <a:solidFill>
                  <a:schemeClr val="tx1"/>
                </a:solidFill>
                <a:effectLst/>
                <a:latin typeface="Tahoma" panose="020B0604030504040204" pitchFamily="34" charset="0"/>
                <a:ea typeface="+mn-ea"/>
                <a:cs typeface="+mn-cs"/>
              </a:rPr>
              <a:t> CNX. </a:t>
            </a:r>
            <a:r>
              <a:rPr lang="en-US" sz="1200" b="1" kern="1200" dirty="0">
                <a:solidFill>
                  <a:schemeClr val="tx1"/>
                </a:solidFill>
                <a:effectLst/>
                <a:latin typeface="Tahoma" panose="020B0604030504040204" pitchFamily="34" charset="0"/>
                <a:ea typeface="+mn-ea"/>
                <a:cs typeface="+mn-cs"/>
              </a:rPr>
              <a:t>Located at</a:t>
            </a:r>
            <a:r>
              <a:rPr lang="en-US" sz="1200" kern="1200" dirty="0">
                <a:solidFill>
                  <a:schemeClr val="tx1"/>
                </a:solidFill>
                <a:effectLst/>
                <a:latin typeface="Tahoma" panose="020B0604030504040204" pitchFamily="34" charset="0"/>
                <a:ea typeface="+mn-ea"/>
                <a:cs typeface="+mn-cs"/>
              </a:rPr>
              <a:t>: </a:t>
            </a:r>
            <a:r>
              <a:rPr lang="en-US" sz="1200" b="1" u="sng" kern="1200" dirty="0">
                <a:solidFill>
                  <a:schemeClr val="tx1"/>
                </a:solidFill>
                <a:effectLst/>
                <a:latin typeface="Tahoma" panose="020B0604030504040204" pitchFamily="34" charset="0"/>
                <a:ea typeface="+mn-ea"/>
                <a:cs typeface="+mn-cs"/>
                <a:hlinkClick r:id="rId3"/>
              </a:rPr>
              <a:t>http://cnx.org/contents/185cbf87-c72e-48f5-b51e-f14f21b5eabd@10.8</a:t>
            </a:r>
            <a:r>
              <a:rPr lang="en-US" sz="1200" kern="1200" dirty="0">
                <a:solidFill>
                  <a:schemeClr val="tx1"/>
                </a:solidFill>
                <a:effectLst/>
                <a:latin typeface="Tahoma" panose="020B0604030504040204" pitchFamily="34" charset="0"/>
                <a:ea typeface="+mn-ea"/>
                <a:cs typeface="+mn-cs"/>
              </a:rPr>
              <a:t>. </a:t>
            </a:r>
            <a:r>
              <a:rPr lang="en-US" sz="1200" b="1" kern="1200" dirty="0">
                <a:solidFill>
                  <a:schemeClr val="tx1"/>
                </a:solidFill>
                <a:effectLst/>
                <a:latin typeface="Tahoma" panose="020B0604030504040204" pitchFamily="34" charset="0"/>
                <a:ea typeface="+mn-ea"/>
                <a:cs typeface="+mn-cs"/>
              </a:rPr>
              <a:t>License</a:t>
            </a:r>
            <a:r>
              <a:rPr lang="en-US" sz="1200" kern="1200" dirty="0">
                <a:solidFill>
                  <a:schemeClr val="tx1"/>
                </a:solidFill>
                <a:effectLst/>
                <a:latin typeface="Tahoma" panose="020B0604030504040204" pitchFamily="34" charset="0"/>
                <a:ea typeface="+mn-ea"/>
                <a:cs typeface="+mn-cs"/>
              </a:rPr>
              <a:t>: </a:t>
            </a:r>
            <a:r>
              <a:rPr lang="en-US" sz="1200" b="1" i="1" u="sng" kern="1200" dirty="0">
                <a:solidFill>
                  <a:schemeClr val="tx1"/>
                </a:solidFill>
                <a:effectLst/>
                <a:latin typeface="Tahoma" panose="020B0604030504040204" pitchFamily="34" charset="0"/>
                <a:ea typeface="+mn-ea"/>
                <a:cs typeface="+mn-cs"/>
                <a:hlinkClick r:id="rId4"/>
              </a:rPr>
              <a:t>CC BY: Attribution</a:t>
            </a:r>
            <a:r>
              <a:rPr lang="en-US" sz="1200" kern="1200" dirty="0">
                <a:solidFill>
                  <a:schemeClr val="tx1"/>
                </a:solidFill>
                <a:effectLst/>
                <a:latin typeface="Tahoma" panose="020B0604030504040204" pitchFamily="34" charset="0"/>
                <a:ea typeface="+mn-ea"/>
                <a:cs typeface="+mn-cs"/>
              </a:rPr>
              <a:t>. </a:t>
            </a:r>
            <a:r>
              <a:rPr lang="en-US" sz="1200" b="1" kern="1200" dirty="0">
                <a:solidFill>
                  <a:schemeClr val="tx1"/>
                </a:solidFill>
                <a:effectLst/>
                <a:latin typeface="Tahoma" panose="020B0604030504040204" pitchFamily="34" charset="0"/>
                <a:ea typeface="+mn-ea"/>
                <a:cs typeface="+mn-cs"/>
              </a:rPr>
              <a:t>License Terms</a:t>
            </a:r>
            <a:r>
              <a:rPr lang="en-US" sz="1200" kern="1200" dirty="0">
                <a:solidFill>
                  <a:schemeClr val="tx1"/>
                </a:solidFill>
                <a:effectLst/>
                <a:latin typeface="Tahoma" panose="020B0604030504040204" pitchFamily="34" charset="0"/>
                <a:ea typeface="+mn-ea"/>
                <a:cs typeface="+mn-cs"/>
              </a:rPr>
              <a:t>: Download for free at http://cnx.org/contents/185cbf87-c72e-48f5-b51e-f14f21b5eabd@10.8</a:t>
            </a:r>
          </a:p>
          <a:p>
            <a:br>
              <a:rPr lang="en-US" sz="1200" b="0" i="0" kern="1200" dirty="0">
                <a:solidFill>
                  <a:schemeClr val="tx1"/>
                </a:solidFill>
                <a:effectLst/>
                <a:latin typeface="Tahoma" panose="020B0604030504040204" pitchFamily="34" charset="0"/>
                <a:ea typeface="+mn-ea"/>
                <a:cs typeface="+mn-cs"/>
              </a:rPr>
            </a:br>
            <a:endParaRPr lang="en-US" dirty="0"/>
          </a:p>
        </p:txBody>
      </p:sp>
      <p:sp>
        <p:nvSpPr>
          <p:cNvPr id="4" name="Slide Number Placeholder 3"/>
          <p:cNvSpPr>
            <a:spLocks noGrp="1"/>
          </p:cNvSpPr>
          <p:nvPr>
            <p:ph type="sldNum" sz="quarter" idx="10"/>
          </p:nvPr>
        </p:nvSpPr>
        <p:spPr/>
        <p:txBody>
          <a:bodyPr/>
          <a:lstStyle/>
          <a:p>
            <a:fld id="{B1E6DF9A-4138-4CE9-A2AE-AB9413786FF0}" type="slidenum">
              <a:rPr lang="en-US" smtClean="0"/>
              <a:pPr/>
              <a:t>22</a:t>
            </a:fld>
            <a:endParaRPr lang="en-US" dirty="0"/>
          </a:p>
        </p:txBody>
      </p:sp>
    </p:spTree>
    <p:extLst>
      <p:ext uri="{BB962C8B-B14F-4D97-AF65-F5344CB8AC3E}">
        <p14:creationId xmlns:p14="http://schemas.microsoft.com/office/powerpoint/2010/main" val="23335305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Tahoma" panose="020B0604030504040204" pitchFamily="34" charset="0"/>
                <a:ea typeface="+mn-ea"/>
                <a:cs typeface="+mn-cs"/>
              </a:rPr>
              <a:t>Biology. </a:t>
            </a:r>
            <a:r>
              <a:rPr lang="en-US" sz="1200" b="1" i="0" kern="1200" dirty="0">
                <a:solidFill>
                  <a:schemeClr val="tx1"/>
                </a:solidFill>
                <a:effectLst/>
                <a:latin typeface="Tahoma" panose="020B0604030504040204" pitchFamily="34" charset="0"/>
                <a:ea typeface="+mn-ea"/>
                <a:cs typeface="+mn-cs"/>
              </a:rPr>
              <a:t>Provided by</a:t>
            </a:r>
            <a:r>
              <a:rPr lang="en-US" sz="1200" b="0" i="0" kern="1200" dirty="0">
                <a:solidFill>
                  <a:schemeClr val="tx1"/>
                </a:solidFill>
                <a:effectLst/>
                <a:latin typeface="Tahoma" panose="020B0604030504040204" pitchFamily="34" charset="0"/>
                <a:ea typeface="+mn-ea"/>
                <a:cs typeface="+mn-cs"/>
              </a:rPr>
              <a:t>: </a:t>
            </a:r>
            <a:r>
              <a:rPr lang="en-US" sz="1200" b="0" i="0" kern="1200" dirty="0" err="1">
                <a:solidFill>
                  <a:schemeClr val="tx1"/>
                </a:solidFill>
                <a:effectLst/>
                <a:latin typeface="Tahoma" panose="020B0604030504040204" pitchFamily="34" charset="0"/>
                <a:ea typeface="+mn-ea"/>
                <a:cs typeface="+mn-cs"/>
              </a:rPr>
              <a:t>OpenStax</a:t>
            </a:r>
            <a:r>
              <a:rPr lang="en-US" sz="1200" b="0" i="0" kern="1200" dirty="0">
                <a:solidFill>
                  <a:schemeClr val="tx1"/>
                </a:solidFill>
                <a:effectLst/>
                <a:latin typeface="Tahoma" panose="020B0604030504040204" pitchFamily="34" charset="0"/>
                <a:ea typeface="+mn-ea"/>
                <a:cs typeface="+mn-cs"/>
              </a:rPr>
              <a:t> CNX. </a:t>
            </a:r>
            <a:r>
              <a:rPr lang="en-US" sz="1200" b="1" i="0" kern="1200" dirty="0">
                <a:solidFill>
                  <a:schemeClr val="tx1"/>
                </a:solidFill>
                <a:effectLst/>
                <a:latin typeface="Tahoma" panose="020B0604030504040204" pitchFamily="34" charset="0"/>
                <a:ea typeface="+mn-ea"/>
                <a:cs typeface="+mn-cs"/>
              </a:rPr>
              <a:t>Located at</a:t>
            </a:r>
            <a:r>
              <a:rPr lang="en-US" sz="1200" b="0" i="0" kern="1200" dirty="0">
                <a:solidFill>
                  <a:schemeClr val="tx1"/>
                </a:solidFill>
                <a:effectLst/>
                <a:latin typeface="Tahoma" panose="020B0604030504040204" pitchFamily="34" charset="0"/>
                <a:ea typeface="+mn-ea"/>
                <a:cs typeface="+mn-cs"/>
              </a:rPr>
              <a:t>: </a:t>
            </a:r>
            <a:r>
              <a:rPr lang="en-US" sz="1200" b="1" i="0" u="sng" kern="1200" dirty="0">
                <a:solidFill>
                  <a:schemeClr val="tx1"/>
                </a:solidFill>
                <a:effectLst/>
                <a:latin typeface="Tahoma" panose="020B0604030504040204" pitchFamily="34" charset="0"/>
                <a:ea typeface="+mn-ea"/>
                <a:cs typeface="+mn-cs"/>
                <a:hlinkClick r:id="rId3"/>
              </a:rPr>
              <a:t>http://cnx.org/contents/185cbf87-c72e-48f5-b51e-f14f21b5eabd@10.8</a:t>
            </a:r>
            <a:r>
              <a:rPr lang="en-US" sz="1200" b="0" i="0" kern="1200" dirty="0">
                <a:solidFill>
                  <a:schemeClr val="tx1"/>
                </a:solidFill>
                <a:effectLst/>
                <a:latin typeface="Tahoma" panose="020B0604030504040204" pitchFamily="34" charset="0"/>
                <a:ea typeface="+mn-ea"/>
                <a:cs typeface="+mn-cs"/>
              </a:rPr>
              <a:t>. </a:t>
            </a:r>
            <a:r>
              <a:rPr lang="en-US" sz="1200" b="1" i="0" kern="1200" dirty="0">
                <a:solidFill>
                  <a:schemeClr val="tx1"/>
                </a:solidFill>
                <a:effectLst/>
                <a:latin typeface="Tahoma" panose="020B0604030504040204" pitchFamily="34" charset="0"/>
                <a:ea typeface="+mn-ea"/>
                <a:cs typeface="+mn-cs"/>
              </a:rPr>
              <a:t>License</a:t>
            </a:r>
            <a:r>
              <a:rPr lang="en-US" sz="1200" b="0" i="0" kern="1200" dirty="0">
                <a:solidFill>
                  <a:schemeClr val="tx1"/>
                </a:solidFill>
                <a:effectLst/>
                <a:latin typeface="Tahoma" panose="020B0604030504040204" pitchFamily="34" charset="0"/>
                <a:ea typeface="+mn-ea"/>
                <a:cs typeface="+mn-cs"/>
              </a:rPr>
              <a:t>: </a:t>
            </a:r>
            <a:r>
              <a:rPr lang="en-US" sz="1200" b="1" i="1" u="sng" kern="1200" dirty="0">
                <a:solidFill>
                  <a:schemeClr val="tx1"/>
                </a:solidFill>
                <a:effectLst/>
                <a:latin typeface="Tahoma" panose="020B0604030504040204" pitchFamily="34" charset="0"/>
                <a:ea typeface="+mn-ea"/>
                <a:cs typeface="+mn-cs"/>
                <a:hlinkClick r:id="rId4"/>
              </a:rPr>
              <a:t>CC BY: Attribution</a:t>
            </a:r>
            <a:r>
              <a:rPr lang="en-US" sz="1200" b="0" i="0" kern="1200" dirty="0">
                <a:solidFill>
                  <a:schemeClr val="tx1"/>
                </a:solidFill>
                <a:effectLst/>
                <a:latin typeface="Tahoma" panose="020B0604030504040204" pitchFamily="34" charset="0"/>
                <a:ea typeface="+mn-ea"/>
                <a:cs typeface="+mn-cs"/>
              </a:rPr>
              <a:t>. </a:t>
            </a:r>
            <a:r>
              <a:rPr lang="en-US" sz="1200" b="1" i="0" kern="1200" dirty="0">
                <a:solidFill>
                  <a:schemeClr val="tx1"/>
                </a:solidFill>
                <a:effectLst/>
                <a:latin typeface="Tahoma" panose="020B0604030504040204" pitchFamily="34" charset="0"/>
                <a:ea typeface="+mn-ea"/>
                <a:cs typeface="+mn-cs"/>
              </a:rPr>
              <a:t>License Terms</a:t>
            </a:r>
            <a:r>
              <a:rPr lang="en-US" sz="1200" b="0" i="0" kern="1200" dirty="0">
                <a:solidFill>
                  <a:schemeClr val="tx1"/>
                </a:solidFill>
                <a:effectLst/>
                <a:latin typeface="Tahoma" panose="020B0604030504040204" pitchFamily="34" charset="0"/>
                <a:ea typeface="+mn-ea"/>
                <a:cs typeface="+mn-cs"/>
              </a:rPr>
              <a:t>: Download for free at http://cnx.org/contents/185cbf87-c72e-48f5-b51e-f14f21b5eabd@10.8</a:t>
            </a:r>
          </a:p>
          <a:p>
            <a:endParaRPr lang="en-US" dirty="0"/>
          </a:p>
        </p:txBody>
      </p:sp>
      <p:sp>
        <p:nvSpPr>
          <p:cNvPr id="4" name="Slide Number Placeholder 3"/>
          <p:cNvSpPr>
            <a:spLocks noGrp="1"/>
          </p:cNvSpPr>
          <p:nvPr>
            <p:ph type="sldNum" sz="quarter" idx="10"/>
          </p:nvPr>
        </p:nvSpPr>
        <p:spPr/>
        <p:txBody>
          <a:bodyPr/>
          <a:lstStyle/>
          <a:p>
            <a:fld id="{B1E6DF9A-4138-4CE9-A2AE-AB9413786FF0}" type="slidenum">
              <a:rPr lang="en-US" smtClean="0"/>
              <a:pPr/>
              <a:t>23</a:t>
            </a:fld>
            <a:endParaRPr lang="en-US" dirty="0"/>
          </a:p>
        </p:txBody>
      </p:sp>
    </p:spTree>
    <p:extLst>
      <p:ext uri="{BB962C8B-B14F-4D97-AF65-F5344CB8AC3E}">
        <p14:creationId xmlns:p14="http://schemas.microsoft.com/office/powerpoint/2010/main" val="13243277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Tahoma" panose="020B0604030504040204" pitchFamily="34" charset="0"/>
                <a:ea typeface="+mn-ea"/>
                <a:cs typeface="+mn-cs"/>
              </a:rPr>
              <a:t>(credit: USFWS Mountain Prairie Region, NPS) in Biology. </a:t>
            </a:r>
            <a:r>
              <a:rPr lang="en-US" sz="1200" b="1" i="0" kern="1200" dirty="0">
                <a:solidFill>
                  <a:schemeClr val="tx1"/>
                </a:solidFill>
                <a:effectLst/>
                <a:latin typeface="Tahoma" panose="020B0604030504040204" pitchFamily="34" charset="0"/>
                <a:ea typeface="+mn-ea"/>
                <a:cs typeface="+mn-cs"/>
              </a:rPr>
              <a:t>Provided by</a:t>
            </a:r>
            <a:r>
              <a:rPr lang="en-US" sz="1200" b="0" i="0" kern="1200" dirty="0">
                <a:solidFill>
                  <a:schemeClr val="tx1"/>
                </a:solidFill>
                <a:effectLst/>
                <a:latin typeface="Tahoma" panose="020B0604030504040204" pitchFamily="34" charset="0"/>
                <a:ea typeface="+mn-ea"/>
                <a:cs typeface="+mn-cs"/>
              </a:rPr>
              <a:t>: </a:t>
            </a:r>
            <a:r>
              <a:rPr lang="en-US" sz="1200" b="0" i="0" kern="1200" dirty="0" err="1">
                <a:solidFill>
                  <a:schemeClr val="tx1"/>
                </a:solidFill>
                <a:effectLst/>
                <a:latin typeface="Tahoma" panose="020B0604030504040204" pitchFamily="34" charset="0"/>
                <a:ea typeface="+mn-ea"/>
                <a:cs typeface="+mn-cs"/>
              </a:rPr>
              <a:t>OpenStax</a:t>
            </a:r>
            <a:r>
              <a:rPr lang="en-US" sz="1200" b="0" i="0" kern="1200" dirty="0">
                <a:solidFill>
                  <a:schemeClr val="tx1"/>
                </a:solidFill>
                <a:effectLst/>
                <a:latin typeface="Tahoma" panose="020B0604030504040204" pitchFamily="34" charset="0"/>
                <a:ea typeface="+mn-ea"/>
                <a:cs typeface="+mn-cs"/>
              </a:rPr>
              <a:t> CNX. </a:t>
            </a:r>
            <a:r>
              <a:rPr lang="en-US" sz="1200" b="1" i="0" kern="1200" dirty="0">
                <a:solidFill>
                  <a:schemeClr val="tx1"/>
                </a:solidFill>
                <a:effectLst/>
                <a:latin typeface="Tahoma" panose="020B0604030504040204" pitchFamily="34" charset="0"/>
                <a:ea typeface="+mn-ea"/>
                <a:cs typeface="+mn-cs"/>
              </a:rPr>
              <a:t>Located at</a:t>
            </a:r>
            <a:r>
              <a:rPr lang="en-US" sz="1200" b="0" i="0" kern="1200" dirty="0">
                <a:solidFill>
                  <a:schemeClr val="tx1"/>
                </a:solidFill>
                <a:effectLst/>
                <a:latin typeface="Tahoma" panose="020B0604030504040204" pitchFamily="34" charset="0"/>
                <a:ea typeface="+mn-ea"/>
                <a:cs typeface="+mn-cs"/>
              </a:rPr>
              <a:t>: </a:t>
            </a:r>
            <a:r>
              <a:rPr lang="en-US" sz="1200" b="1" i="0" u="sng" kern="1200" dirty="0">
                <a:solidFill>
                  <a:schemeClr val="tx1"/>
                </a:solidFill>
                <a:effectLst/>
                <a:latin typeface="Tahoma" panose="020B0604030504040204" pitchFamily="34" charset="0"/>
                <a:ea typeface="+mn-ea"/>
                <a:cs typeface="+mn-cs"/>
                <a:hlinkClick r:id="rId3"/>
              </a:rPr>
              <a:t>http://cnx.org/contents/185cbf87-c72e-48f5-b51e-f14f21b5eabd@10.8</a:t>
            </a:r>
            <a:r>
              <a:rPr lang="en-US" sz="1200" b="0" i="0" kern="1200" dirty="0">
                <a:solidFill>
                  <a:schemeClr val="tx1"/>
                </a:solidFill>
                <a:effectLst/>
                <a:latin typeface="Tahoma" panose="020B0604030504040204" pitchFamily="34" charset="0"/>
                <a:ea typeface="+mn-ea"/>
                <a:cs typeface="+mn-cs"/>
              </a:rPr>
              <a:t>. </a:t>
            </a:r>
            <a:r>
              <a:rPr lang="en-US" sz="1200" b="1" i="0" kern="1200" dirty="0">
                <a:solidFill>
                  <a:schemeClr val="tx1"/>
                </a:solidFill>
                <a:effectLst/>
                <a:latin typeface="Tahoma" panose="020B0604030504040204" pitchFamily="34" charset="0"/>
                <a:ea typeface="+mn-ea"/>
                <a:cs typeface="+mn-cs"/>
              </a:rPr>
              <a:t>License</a:t>
            </a:r>
            <a:r>
              <a:rPr lang="en-US" sz="1200" b="0" i="0" kern="1200" dirty="0">
                <a:solidFill>
                  <a:schemeClr val="tx1"/>
                </a:solidFill>
                <a:effectLst/>
                <a:latin typeface="Tahoma" panose="020B0604030504040204" pitchFamily="34" charset="0"/>
                <a:ea typeface="+mn-ea"/>
                <a:cs typeface="+mn-cs"/>
              </a:rPr>
              <a:t>: </a:t>
            </a:r>
            <a:r>
              <a:rPr lang="en-US" sz="1200" b="1" i="1" u="sng" kern="1200" dirty="0">
                <a:solidFill>
                  <a:schemeClr val="tx1"/>
                </a:solidFill>
                <a:effectLst/>
                <a:latin typeface="Tahoma" panose="020B0604030504040204" pitchFamily="34" charset="0"/>
                <a:ea typeface="+mn-ea"/>
                <a:cs typeface="+mn-cs"/>
                <a:hlinkClick r:id="rId4"/>
              </a:rPr>
              <a:t>CC BY: Attribution</a:t>
            </a:r>
            <a:r>
              <a:rPr lang="en-US" sz="1200" b="0" i="0" kern="1200" dirty="0">
                <a:solidFill>
                  <a:schemeClr val="tx1"/>
                </a:solidFill>
                <a:effectLst/>
                <a:latin typeface="Tahoma" panose="020B0604030504040204" pitchFamily="34" charset="0"/>
                <a:ea typeface="+mn-ea"/>
                <a:cs typeface="+mn-cs"/>
              </a:rPr>
              <a:t>. </a:t>
            </a:r>
            <a:r>
              <a:rPr lang="en-US" sz="1200" b="1" i="0" kern="1200" dirty="0">
                <a:solidFill>
                  <a:schemeClr val="tx1"/>
                </a:solidFill>
                <a:effectLst/>
                <a:latin typeface="Tahoma" panose="020B0604030504040204" pitchFamily="34" charset="0"/>
                <a:ea typeface="+mn-ea"/>
                <a:cs typeface="+mn-cs"/>
              </a:rPr>
              <a:t>License Terms</a:t>
            </a:r>
            <a:r>
              <a:rPr lang="en-US" sz="1200" b="0" i="0" kern="1200" dirty="0">
                <a:solidFill>
                  <a:schemeClr val="tx1"/>
                </a:solidFill>
                <a:effectLst/>
                <a:latin typeface="Tahoma" panose="020B0604030504040204" pitchFamily="34" charset="0"/>
                <a:ea typeface="+mn-ea"/>
                <a:cs typeface="+mn-cs"/>
              </a:rPr>
              <a:t>: Download for free at http://cnx.org/contents/185cbf87-c72e-48f5-b51e-f14f21b5eabd@10.8</a:t>
            </a:r>
          </a:p>
          <a:p>
            <a:endParaRPr lang="en-US" dirty="0"/>
          </a:p>
        </p:txBody>
      </p:sp>
      <p:sp>
        <p:nvSpPr>
          <p:cNvPr id="4" name="Slide Number Placeholder 3"/>
          <p:cNvSpPr>
            <a:spLocks noGrp="1"/>
          </p:cNvSpPr>
          <p:nvPr>
            <p:ph type="sldNum" sz="quarter" idx="10"/>
          </p:nvPr>
        </p:nvSpPr>
        <p:spPr/>
        <p:txBody>
          <a:bodyPr/>
          <a:lstStyle/>
          <a:p>
            <a:fld id="{B1E6DF9A-4138-4CE9-A2AE-AB9413786FF0}" type="slidenum">
              <a:rPr lang="en-US" smtClean="0"/>
              <a:pPr/>
              <a:t>2</a:t>
            </a:fld>
            <a:endParaRPr lang="en-US" dirty="0"/>
          </a:p>
        </p:txBody>
      </p:sp>
    </p:spTree>
    <p:extLst>
      <p:ext uri="{BB962C8B-B14F-4D97-AF65-F5344CB8AC3E}">
        <p14:creationId xmlns:p14="http://schemas.microsoft.com/office/powerpoint/2010/main" val="16089518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Tahoma" panose="020B0604030504040204" pitchFamily="34" charset="0"/>
                <a:ea typeface="+mn-ea"/>
                <a:cs typeface="+mn-cs"/>
              </a:rPr>
              <a:t> (credit: Terry Hughes) in Biology. </a:t>
            </a:r>
            <a:r>
              <a:rPr lang="en-US" sz="1200" b="1" i="0" kern="1200" dirty="0">
                <a:solidFill>
                  <a:schemeClr val="tx1"/>
                </a:solidFill>
                <a:effectLst/>
                <a:latin typeface="Tahoma" panose="020B0604030504040204" pitchFamily="34" charset="0"/>
                <a:ea typeface="+mn-ea"/>
                <a:cs typeface="+mn-cs"/>
              </a:rPr>
              <a:t>Provided by</a:t>
            </a:r>
            <a:r>
              <a:rPr lang="en-US" sz="1200" b="0" i="0" kern="1200" dirty="0">
                <a:solidFill>
                  <a:schemeClr val="tx1"/>
                </a:solidFill>
                <a:effectLst/>
                <a:latin typeface="Tahoma" panose="020B0604030504040204" pitchFamily="34" charset="0"/>
                <a:ea typeface="+mn-ea"/>
                <a:cs typeface="+mn-cs"/>
              </a:rPr>
              <a:t>: </a:t>
            </a:r>
            <a:r>
              <a:rPr lang="en-US" sz="1200" b="0" i="0" kern="1200" dirty="0" err="1">
                <a:solidFill>
                  <a:schemeClr val="tx1"/>
                </a:solidFill>
                <a:effectLst/>
                <a:latin typeface="Tahoma" panose="020B0604030504040204" pitchFamily="34" charset="0"/>
                <a:ea typeface="+mn-ea"/>
                <a:cs typeface="+mn-cs"/>
              </a:rPr>
              <a:t>OpenStax</a:t>
            </a:r>
            <a:r>
              <a:rPr lang="en-US" sz="1200" b="0" i="0" kern="1200" dirty="0">
                <a:solidFill>
                  <a:schemeClr val="tx1"/>
                </a:solidFill>
                <a:effectLst/>
                <a:latin typeface="Tahoma" panose="020B0604030504040204" pitchFamily="34" charset="0"/>
                <a:ea typeface="+mn-ea"/>
                <a:cs typeface="+mn-cs"/>
              </a:rPr>
              <a:t> CNX. </a:t>
            </a:r>
            <a:r>
              <a:rPr lang="en-US" sz="1200" b="1" i="0" kern="1200" dirty="0">
                <a:solidFill>
                  <a:schemeClr val="tx1"/>
                </a:solidFill>
                <a:effectLst/>
                <a:latin typeface="Tahoma" panose="020B0604030504040204" pitchFamily="34" charset="0"/>
                <a:ea typeface="+mn-ea"/>
                <a:cs typeface="+mn-cs"/>
              </a:rPr>
              <a:t>Located at</a:t>
            </a:r>
            <a:r>
              <a:rPr lang="en-US" sz="1200" b="0" i="0" kern="1200" dirty="0">
                <a:solidFill>
                  <a:schemeClr val="tx1"/>
                </a:solidFill>
                <a:effectLst/>
                <a:latin typeface="Tahoma" panose="020B0604030504040204" pitchFamily="34" charset="0"/>
                <a:ea typeface="+mn-ea"/>
                <a:cs typeface="+mn-cs"/>
              </a:rPr>
              <a:t>: </a:t>
            </a:r>
            <a:r>
              <a:rPr lang="en-US" sz="1200" b="1" i="0" u="sng" kern="1200" dirty="0">
                <a:solidFill>
                  <a:schemeClr val="tx1"/>
                </a:solidFill>
                <a:effectLst/>
                <a:latin typeface="Tahoma" panose="020B0604030504040204" pitchFamily="34" charset="0"/>
                <a:ea typeface="+mn-ea"/>
                <a:cs typeface="+mn-cs"/>
                <a:hlinkClick r:id="rId3"/>
              </a:rPr>
              <a:t>http://cnx.org/contents/185cbf87-c72e-48f5-b51e-f14f21b5eabd@10.8</a:t>
            </a:r>
            <a:r>
              <a:rPr lang="en-US" sz="1200" b="0" i="0" kern="1200" dirty="0">
                <a:solidFill>
                  <a:schemeClr val="tx1"/>
                </a:solidFill>
                <a:effectLst/>
                <a:latin typeface="Tahoma" panose="020B0604030504040204" pitchFamily="34" charset="0"/>
                <a:ea typeface="+mn-ea"/>
                <a:cs typeface="+mn-cs"/>
              </a:rPr>
              <a:t>. </a:t>
            </a:r>
            <a:r>
              <a:rPr lang="en-US" sz="1200" b="1" i="0" kern="1200" dirty="0">
                <a:solidFill>
                  <a:schemeClr val="tx1"/>
                </a:solidFill>
                <a:effectLst/>
                <a:latin typeface="Tahoma" panose="020B0604030504040204" pitchFamily="34" charset="0"/>
                <a:ea typeface="+mn-ea"/>
                <a:cs typeface="+mn-cs"/>
              </a:rPr>
              <a:t>License</a:t>
            </a:r>
            <a:r>
              <a:rPr lang="en-US" sz="1200" b="0" i="0" kern="1200" dirty="0">
                <a:solidFill>
                  <a:schemeClr val="tx1"/>
                </a:solidFill>
                <a:effectLst/>
                <a:latin typeface="Tahoma" panose="020B0604030504040204" pitchFamily="34" charset="0"/>
                <a:ea typeface="+mn-ea"/>
                <a:cs typeface="+mn-cs"/>
              </a:rPr>
              <a:t>: </a:t>
            </a:r>
            <a:r>
              <a:rPr lang="en-US" sz="1200" b="1" i="1" u="sng" kern="1200" dirty="0">
                <a:solidFill>
                  <a:schemeClr val="tx1"/>
                </a:solidFill>
                <a:effectLst/>
                <a:latin typeface="Tahoma" panose="020B0604030504040204" pitchFamily="34" charset="0"/>
                <a:ea typeface="+mn-ea"/>
                <a:cs typeface="+mn-cs"/>
                <a:hlinkClick r:id="rId4"/>
              </a:rPr>
              <a:t>CC BY: Attribution</a:t>
            </a:r>
            <a:r>
              <a:rPr lang="en-US" sz="1200" b="0" i="0" kern="1200" dirty="0">
                <a:solidFill>
                  <a:schemeClr val="tx1"/>
                </a:solidFill>
                <a:effectLst/>
                <a:latin typeface="Tahoma" panose="020B0604030504040204" pitchFamily="34" charset="0"/>
                <a:ea typeface="+mn-ea"/>
                <a:cs typeface="+mn-cs"/>
              </a:rPr>
              <a:t>. </a:t>
            </a:r>
            <a:r>
              <a:rPr lang="en-US" sz="1200" b="1" i="0" kern="1200" dirty="0">
                <a:solidFill>
                  <a:schemeClr val="tx1"/>
                </a:solidFill>
                <a:effectLst/>
                <a:latin typeface="Tahoma" panose="020B0604030504040204" pitchFamily="34" charset="0"/>
                <a:ea typeface="+mn-ea"/>
                <a:cs typeface="+mn-cs"/>
              </a:rPr>
              <a:t>License Terms</a:t>
            </a:r>
            <a:r>
              <a:rPr lang="en-US" sz="1200" b="0" i="0" kern="1200" dirty="0">
                <a:solidFill>
                  <a:schemeClr val="tx1"/>
                </a:solidFill>
                <a:effectLst/>
                <a:latin typeface="Tahoma" panose="020B0604030504040204" pitchFamily="34" charset="0"/>
                <a:ea typeface="+mn-ea"/>
                <a:cs typeface="+mn-cs"/>
              </a:rPr>
              <a:t>: Download for free at http://cnx.org/contents/185cbf87-c72e-48f5-b51e-f14f21b5eabd@10.8</a:t>
            </a:r>
          </a:p>
          <a:p>
            <a:endParaRPr lang="en-US" dirty="0"/>
          </a:p>
        </p:txBody>
      </p:sp>
      <p:sp>
        <p:nvSpPr>
          <p:cNvPr id="4" name="Slide Number Placeholder 3"/>
          <p:cNvSpPr>
            <a:spLocks noGrp="1"/>
          </p:cNvSpPr>
          <p:nvPr>
            <p:ph type="sldNum" sz="quarter" idx="10"/>
          </p:nvPr>
        </p:nvSpPr>
        <p:spPr/>
        <p:txBody>
          <a:bodyPr/>
          <a:lstStyle/>
          <a:p>
            <a:fld id="{B1E6DF9A-4138-4CE9-A2AE-AB9413786FF0}" type="slidenum">
              <a:rPr lang="en-US" smtClean="0"/>
              <a:pPr/>
              <a:t>24</a:t>
            </a:fld>
            <a:endParaRPr lang="en-US" dirty="0"/>
          </a:p>
        </p:txBody>
      </p:sp>
    </p:spTree>
    <p:extLst>
      <p:ext uri="{BB962C8B-B14F-4D97-AF65-F5344CB8AC3E}">
        <p14:creationId xmlns:p14="http://schemas.microsoft.com/office/powerpoint/2010/main" val="6140877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Tahoma" panose="020B0604030504040204" pitchFamily="34" charset="0"/>
                <a:ea typeface="+mn-ea"/>
                <a:cs typeface="+mn-cs"/>
              </a:rPr>
              <a:t>(credit: Jeremy Nettleton) in Biology. </a:t>
            </a:r>
            <a:r>
              <a:rPr lang="en-US" sz="1200" b="1" i="0" kern="1200" dirty="0">
                <a:solidFill>
                  <a:schemeClr val="tx1"/>
                </a:solidFill>
                <a:effectLst/>
                <a:latin typeface="Tahoma" panose="020B0604030504040204" pitchFamily="34" charset="0"/>
                <a:ea typeface="+mn-ea"/>
                <a:cs typeface="+mn-cs"/>
              </a:rPr>
              <a:t>Provided by</a:t>
            </a:r>
            <a:r>
              <a:rPr lang="en-US" sz="1200" b="0" i="0" kern="1200" dirty="0">
                <a:solidFill>
                  <a:schemeClr val="tx1"/>
                </a:solidFill>
                <a:effectLst/>
                <a:latin typeface="Tahoma" panose="020B0604030504040204" pitchFamily="34" charset="0"/>
                <a:ea typeface="+mn-ea"/>
                <a:cs typeface="+mn-cs"/>
              </a:rPr>
              <a:t>: </a:t>
            </a:r>
            <a:r>
              <a:rPr lang="en-US" sz="1200" b="0" i="0" kern="1200" dirty="0" err="1">
                <a:solidFill>
                  <a:schemeClr val="tx1"/>
                </a:solidFill>
                <a:effectLst/>
                <a:latin typeface="Tahoma" panose="020B0604030504040204" pitchFamily="34" charset="0"/>
                <a:ea typeface="+mn-ea"/>
                <a:cs typeface="+mn-cs"/>
              </a:rPr>
              <a:t>OpenStax</a:t>
            </a:r>
            <a:r>
              <a:rPr lang="en-US" sz="1200" b="0" i="0" kern="1200" dirty="0">
                <a:solidFill>
                  <a:schemeClr val="tx1"/>
                </a:solidFill>
                <a:effectLst/>
                <a:latin typeface="Tahoma" panose="020B0604030504040204" pitchFamily="34" charset="0"/>
                <a:ea typeface="+mn-ea"/>
                <a:cs typeface="+mn-cs"/>
              </a:rPr>
              <a:t> CNX. </a:t>
            </a:r>
            <a:r>
              <a:rPr lang="en-US" sz="1200" b="1" i="0" kern="1200" dirty="0">
                <a:solidFill>
                  <a:schemeClr val="tx1"/>
                </a:solidFill>
                <a:effectLst/>
                <a:latin typeface="Tahoma" panose="020B0604030504040204" pitchFamily="34" charset="0"/>
                <a:ea typeface="+mn-ea"/>
                <a:cs typeface="+mn-cs"/>
              </a:rPr>
              <a:t>Located at</a:t>
            </a:r>
            <a:r>
              <a:rPr lang="en-US" sz="1200" b="0" i="0" kern="1200" dirty="0">
                <a:solidFill>
                  <a:schemeClr val="tx1"/>
                </a:solidFill>
                <a:effectLst/>
                <a:latin typeface="Tahoma" panose="020B0604030504040204" pitchFamily="34" charset="0"/>
                <a:ea typeface="+mn-ea"/>
                <a:cs typeface="+mn-cs"/>
              </a:rPr>
              <a:t>: </a:t>
            </a:r>
            <a:r>
              <a:rPr lang="en-US" sz="1200" b="1" i="0" u="sng" kern="1200" dirty="0">
                <a:solidFill>
                  <a:schemeClr val="tx1"/>
                </a:solidFill>
                <a:effectLst/>
                <a:latin typeface="Tahoma" panose="020B0604030504040204" pitchFamily="34" charset="0"/>
                <a:ea typeface="+mn-ea"/>
                <a:cs typeface="+mn-cs"/>
                <a:hlinkClick r:id="rId3"/>
              </a:rPr>
              <a:t>http://cnx.org/contents/185cbf87-c72e-48f5-b51e-f14f21b5eabd@10.8</a:t>
            </a:r>
            <a:r>
              <a:rPr lang="en-US" sz="1200" b="0" i="0" kern="1200" dirty="0">
                <a:solidFill>
                  <a:schemeClr val="tx1"/>
                </a:solidFill>
                <a:effectLst/>
                <a:latin typeface="Tahoma" panose="020B0604030504040204" pitchFamily="34" charset="0"/>
                <a:ea typeface="+mn-ea"/>
                <a:cs typeface="+mn-cs"/>
              </a:rPr>
              <a:t>. </a:t>
            </a:r>
            <a:r>
              <a:rPr lang="en-US" sz="1200" b="1" i="0" kern="1200" dirty="0">
                <a:solidFill>
                  <a:schemeClr val="tx1"/>
                </a:solidFill>
                <a:effectLst/>
                <a:latin typeface="Tahoma" panose="020B0604030504040204" pitchFamily="34" charset="0"/>
                <a:ea typeface="+mn-ea"/>
                <a:cs typeface="+mn-cs"/>
              </a:rPr>
              <a:t>License</a:t>
            </a:r>
            <a:r>
              <a:rPr lang="en-US" sz="1200" b="0" i="0" kern="1200" dirty="0">
                <a:solidFill>
                  <a:schemeClr val="tx1"/>
                </a:solidFill>
                <a:effectLst/>
                <a:latin typeface="Tahoma" panose="020B0604030504040204" pitchFamily="34" charset="0"/>
                <a:ea typeface="+mn-ea"/>
                <a:cs typeface="+mn-cs"/>
              </a:rPr>
              <a:t>: </a:t>
            </a:r>
            <a:r>
              <a:rPr lang="en-US" sz="1200" b="1" i="1" u="sng" kern="1200" dirty="0">
                <a:solidFill>
                  <a:schemeClr val="tx1"/>
                </a:solidFill>
                <a:effectLst/>
                <a:latin typeface="Tahoma" panose="020B0604030504040204" pitchFamily="34" charset="0"/>
                <a:ea typeface="+mn-ea"/>
                <a:cs typeface="+mn-cs"/>
                <a:hlinkClick r:id="rId4"/>
              </a:rPr>
              <a:t>CC BY: Attribution</a:t>
            </a:r>
            <a:r>
              <a:rPr lang="en-US" sz="1200" b="0" i="0" kern="1200" dirty="0">
                <a:solidFill>
                  <a:schemeClr val="tx1"/>
                </a:solidFill>
                <a:effectLst/>
                <a:latin typeface="Tahoma" panose="020B0604030504040204" pitchFamily="34" charset="0"/>
                <a:ea typeface="+mn-ea"/>
                <a:cs typeface="+mn-cs"/>
              </a:rPr>
              <a:t>. </a:t>
            </a:r>
            <a:r>
              <a:rPr lang="en-US" sz="1200" b="1" i="0" kern="1200" dirty="0">
                <a:solidFill>
                  <a:schemeClr val="tx1"/>
                </a:solidFill>
                <a:effectLst/>
                <a:latin typeface="Tahoma" panose="020B0604030504040204" pitchFamily="34" charset="0"/>
                <a:ea typeface="+mn-ea"/>
                <a:cs typeface="+mn-cs"/>
              </a:rPr>
              <a:t>License Terms</a:t>
            </a:r>
            <a:r>
              <a:rPr lang="en-US" sz="1200" b="0" i="0" kern="1200" dirty="0">
                <a:solidFill>
                  <a:schemeClr val="tx1"/>
                </a:solidFill>
                <a:effectLst/>
                <a:latin typeface="Tahoma" panose="020B0604030504040204" pitchFamily="34" charset="0"/>
                <a:ea typeface="+mn-ea"/>
                <a:cs typeface="+mn-cs"/>
              </a:rPr>
              <a:t>: Download for free at http://cnx.org/contents/185cbf87-c72e-48f5-b51e-f14f21b5eabd@10.8</a:t>
            </a:r>
          </a:p>
          <a:p>
            <a:endParaRPr lang="en-US" dirty="0"/>
          </a:p>
        </p:txBody>
      </p:sp>
      <p:sp>
        <p:nvSpPr>
          <p:cNvPr id="4" name="Slide Number Placeholder 3"/>
          <p:cNvSpPr>
            <a:spLocks noGrp="1"/>
          </p:cNvSpPr>
          <p:nvPr>
            <p:ph type="sldNum" sz="quarter" idx="10"/>
          </p:nvPr>
        </p:nvSpPr>
        <p:spPr/>
        <p:txBody>
          <a:bodyPr/>
          <a:lstStyle/>
          <a:p>
            <a:fld id="{B1E6DF9A-4138-4CE9-A2AE-AB9413786FF0}" type="slidenum">
              <a:rPr lang="en-US" smtClean="0"/>
              <a:pPr/>
              <a:t>25</a:t>
            </a:fld>
            <a:endParaRPr lang="en-US" dirty="0"/>
          </a:p>
        </p:txBody>
      </p:sp>
    </p:spTree>
    <p:extLst>
      <p:ext uri="{BB962C8B-B14F-4D97-AF65-F5344CB8AC3E}">
        <p14:creationId xmlns:p14="http://schemas.microsoft.com/office/powerpoint/2010/main" val="12486955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Tahoma" panose="020B0604030504040204" pitchFamily="34" charset="0"/>
                <a:ea typeface="+mn-ea"/>
                <a:cs typeface="+mn-cs"/>
              </a:rPr>
              <a:t>(credit: NPS) in Biology. </a:t>
            </a:r>
            <a:r>
              <a:rPr lang="en-US" sz="1200" b="1" i="0" kern="1200" dirty="0">
                <a:solidFill>
                  <a:schemeClr val="tx1"/>
                </a:solidFill>
                <a:effectLst/>
                <a:latin typeface="Tahoma" panose="020B0604030504040204" pitchFamily="34" charset="0"/>
                <a:ea typeface="+mn-ea"/>
                <a:cs typeface="+mn-cs"/>
              </a:rPr>
              <a:t>Provided by</a:t>
            </a:r>
            <a:r>
              <a:rPr lang="en-US" sz="1200" b="0" i="0" kern="1200" dirty="0">
                <a:solidFill>
                  <a:schemeClr val="tx1"/>
                </a:solidFill>
                <a:effectLst/>
                <a:latin typeface="Tahoma" panose="020B0604030504040204" pitchFamily="34" charset="0"/>
                <a:ea typeface="+mn-ea"/>
                <a:cs typeface="+mn-cs"/>
              </a:rPr>
              <a:t>: </a:t>
            </a:r>
            <a:r>
              <a:rPr lang="en-US" sz="1200" b="0" i="0" kern="1200" dirty="0" err="1">
                <a:solidFill>
                  <a:schemeClr val="tx1"/>
                </a:solidFill>
                <a:effectLst/>
                <a:latin typeface="Tahoma" panose="020B0604030504040204" pitchFamily="34" charset="0"/>
                <a:ea typeface="+mn-ea"/>
                <a:cs typeface="+mn-cs"/>
              </a:rPr>
              <a:t>OpenStax</a:t>
            </a:r>
            <a:r>
              <a:rPr lang="en-US" sz="1200" b="0" i="0" kern="1200" dirty="0">
                <a:solidFill>
                  <a:schemeClr val="tx1"/>
                </a:solidFill>
                <a:effectLst/>
                <a:latin typeface="Tahoma" panose="020B0604030504040204" pitchFamily="34" charset="0"/>
                <a:ea typeface="+mn-ea"/>
                <a:cs typeface="+mn-cs"/>
              </a:rPr>
              <a:t> CNX. </a:t>
            </a:r>
            <a:r>
              <a:rPr lang="en-US" sz="1200" b="1" i="0" kern="1200" dirty="0">
                <a:solidFill>
                  <a:schemeClr val="tx1"/>
                </a:solidFill>
                <a:effectLst/>
                <a:latin typeface="Tahoma" panose="020B0604030504040204" pitchFamily="34" charset="0"/>
                <a:ea typeface="+mn-ea"/>
                <a:cs typeface="+mn-cs"/>
              </a:rPr>
              <a:t>Located at</a:t>
            </a:r>
            <a:r>
              <a:rPr lang="en-US" sz="1200" b="0" i="0" kern="1200" dirty="0">
                <a:solidFill>
                  <a:schemeClr val="tx1"/>
                </a:solidFill>
                <a:effectLst/>
                <a:latin typeface="Tahoma" panose="020B0604030504040204" pitchFamily="34" charset="0"/>
                <a:ea typeface="+mn-ea"/>
                <a:cs typeface="+mn-cs"/>
              </a:rPr>
              <a:t>: </a:t>
            </a:r>
            <a:r>
              <a:rPr lang="en-US" sz="1200" b="1" i="0" u="sng" kern="1200" dirty="0">
                <a:solidFill>
                  <a:schemeClr val="tx1"/>
                </a:solidFill>
                <a:effectLst/>
                <a:latin typeface="Tahoma" panose="020B0604030504040204" pitchFamily="34" charset="0"/>
                <a:ea typeface="+mn-ea"/>
                <a:cs typeface="+mn-cs"/>
                <a:hlinkClick r:id="rId3"/>
              </a:rPr>
              <a:t>http://cnx.org/contents/185cbf87-c72e-48f5-b51e-f14f21b5eabd@10.8</a:t>
            </a:r>
            <a:r>
              <a:rPr lang="en-US" sz="1200" b="0" i="0" kern="1200" dirty="0">
                <a:solidFill>
                  <a:schemeClr val="tx1"/>
                </a:solidFill>
                <a:effectLst/>
                <a:latin typeface="Tahoma" panose="020B0604030504040204" pitchFamily="34" charset="0"/>
                <a:ea typeface="+mn-ea"/>
                <a:cs typeface="+mn-cs"/>
              </a:rPr>
              <a:t>. </a:t>
            </a:r>
            <a:r>
              <a:rPr lang="en-US" sz="1200" b="1" i="0" kern="1200" dirty="0">
                <a:solidFill>
                  <a:schemeClr val="tx1"/>
                </a:solidFill>
                <a:effectLst/>
                <a:latin typeface="Tahoma" panose="020B0604030504040204" pitchFamily="34" charset="0"/>
                <a:ea typeface="+mn-ea"/>
                <a:cs typeface="+mn-cs"/>
              </a:rPr>
              <a:t>License</a:t>
            </a:r>
            <a:r>
              <a:rPr lang="en-US" sz="1200" b="0" i="0" kern="1200" dirty="0">
                <a:solidFill>
                  <a:schemeClr val="tx1"/>
                </a:solidFill>
                <a:effectLst/>
                <a:latin typeface="Tahoma" panose="020B0604030504040204" pitchFamily="34" charset="0"/>
                <a:ea typeface="+mn-ea"/>
                <a:cs typeface="+mn-cs"/>
              </a:rPr>
              <a:t>: </a:t>
            </a:r>
            <a:r>
              <a:rPr lang="en-US" sz="1200" b="1" i="1" u="sng" kern="1200" dirty="0">
                <a:solidFill>
                  <a:schemeClr val="tx1"/>
                </a:solidFill>
                <a:effectLst/>
                <a:latin typeface="Tahoma" panose="020B0604030504040204" pitchFamily="34" charset="0"/>
                <a:ea typeface="+mn-ea"/>
                <a:cs typeface="+mn-cs"/>
                <a:hlinkClick r:id="rId4"/>
              </a:rPr>
              <a:t>CC BY: Attribution</a:t>
            </a:r>
            <a:r>
              <a:rPr lang="en-US" sz="1200" b="0" i="0" kern="1200" dirty="0">
                <a:solidFill>
                  <a:schemeClr val="tx1"/>
                </a:solidFill>
                <a:effectLst/>
                <a:latin typeface="Tahoma" panose="020B0604030504040204" pitchFamily="34" charset="0"/>
                <a:ea typeface="+mn-ea"/>
                <a:cs typeface="+mn-cs"/>
              </a:rPr>
              <a:t>. </a:t>
            </a:r>
            <a:r>
              <a:rPr lang="en-US" sz="1200" b="1" i="0" kern="1200" dirty="0">
                <a:solidFill>
                  <a:schemeClr val="tx1"/>
                </a:solidFill>
                <a:effectLst/>
                <a:latin typeface="Tahoma" panose="020B0604030504040204" pitchFamily="34" charset="0"/>
                <a:ea typeface="+mn-ea"/>
                <a:cs typeface="+mn-cs"/>
              </a:rPr>
              <a:t>License Terms</a:t>
            </a:r>
            <a:r>
              <a:rPr lang="en-US" sz="1200" b="0" i="0" kern="1200" dirty="0">
                <a:solidFill>
                  <a:schemeClr val="tx1"/>
                </a:solidFill>
                <a:effectLst/>
                <a:latin typeface="Tahoma" panose="020B0604030504040204" pitchFamily="34" charset="0"/>
                <a:ea typeface="+mn-ea"/>
                <a:cs typeface="+mn-cs"/>
              </a:rPr>
              <a:t>: Download for free at http://cnx.org/contents/185cbf87-c72e-48f5-b51e-f14f21b5eabd@10.8</a:t>
            </a:r>
          </a:p>
          <a:p>
            <a:endParaRPr lang="en-US" dirty="0"/>
          </a:p>
        </p:txBody>
      </p:sp>
      <p:sp>
        <p:nvSpPr>
          <p:cNvPr id="4" name="Slide Number Placeholder 3"/>
          <p:cNvSpPr>
            <a:spLocks noGrp="1"/>
          </p:cNvSpPr>
          <p:nvPr>
            <p:ph type="sldNum" sz="quarter" idx="10"/>
          </p:nvPr>
        </p:nvSpPr>
        <p:spPr/>
        <p:txBody>
          <a:bodyPr/>
          <a:lstStyle/>
          <a:p>
            <a:fld id="{B1E6DF9A-4138-4CE9-A2AE-AB9413786FF0}" type="slidenum">
              <a:rPr lang="en-US" smtClean="0"/>
              <a:pPr/>
              <a:t>27</a:t>
            </a:fld>
            <a:endParaRPr lang="en-US" dirty="0"/>
          </a:p>
        </p:txBody>
      </p:sp>
    </p:spTree>
    <p:extLst>
      <p:ext uri="{BB962C8B-B14F-4D97-AF65-F5344CB8AC3E}">
        <p14:creationId xmlns:p14="http://schemas.microsoft.com/office/powerpoint/2010/main" val="38136658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Tahoma" panose="020B0604030504040204" pitchFamily="34" charset="0"/>
                <a:ea typeface="+mn-ea"/>
                <a:cs typeface="+mn-cs"/>
              </a:rPr>
              <a:t>Biology. </a:t>
            </a:r>
            <a:r>
              <a:rPr lang="en-US" sz="1200" b="1" i="0" kern="1200" dirty="0">
                <a:solidFill>
                  <a:schemeClr val="tx1"/>
                </a:solidFill>
                <a:effectLst/>
                <a:latin typeface="Tahoma" panose="020B0604030504040204" pitchFamily="34" charset="0"/>
                <a:ea typeface="+mn-ea"/>
                <a:cs typeface="+mn-cs"/>
              </a:rPr>
              <a:t>Provided by</a:t>
            </a:r>
            <a:r>
              <a:rPr lang="en-US" sz="1200" b="0" i="0" kern="1200" dirty="0">
                <a:solidFill>
                  <a:schemeClr val="tx1"/>
                </a:solidFill>
                <a:effectLst/>
                <a:latin typeface="Tahoma" panose="020B0604030504040204" pitchFamily="34" charset="0"/>
                <a:ea typeface="+mn-ea"/>
                <a:cs typeface="+mn-cs"/>
              </a:rPr>
              <a:t>: </a:t>
            </a:r>
            <a:r>
              <a:rPr lang="en-US" sz="1200" b="0" i="0" kern="1200" dirty="0" err="1">
                <a:solidFill>
                  <a:schemeClr val="tx1"/>
                </a:solidFill>
                <a:effectLst/>
                <a:latin typeface="Tahoma" panose="020B0604030504040204" pitchFamily="34" charset="0"/>
                <a:ea typeface="+mn-ea"/>
                <a:cs typeface="+mn-cs"/>
              </a:rPr>
              <a:t>OpenStax</a:t>
            </a:r>
            <a:r>
              <a:rPr lang="en-US" sz="1200" b="0" i="0" kern="1200" dirty="0">
                <a:solidFill>
                  <a:schemeClr val="tx1"/>
                </a:solidFill>
                <a:effectLst/>
                <a:latin typeface="Tahoma" panose="020B0604030504040204" pitchFamily="34" charset="0"/>
                <a:ea typeface="+mn-ea"/>
                <a:cs typeface="+mn-cs"/>
              </a:rPr>
              <a:t> CNX. </a:t>
            </a:r>
            <a:r>
              <a:rPr lang="en-US" sz="1200" b="1" i="0" kern="1200" dirty="0">
                <a:solidFill>
                  <a:schemeClr val="tx1"/>
                </a:solidFill>
                <a:effectLst/>
                <a:latin typeface="Tahoma" panose="020B0604030504040204" pitchFamily="34" charset="0"/>
                <a:ea typeface="+mn-ea"/>
                <a:cs typeface="+mn-cs"/>
              </a:rPr>
              <a:t>Located at</a:t>
            </a:r>
            <a:r>
              <a:rPr lang="en-US" sz="1200" b="0" i="0" kern="1200" dirty="0">
                <a:solidFill>
                  <a:schemeClr val="tx1"/>
                </a:solidFill>
                <a:effectLst/>
                <a:latin typeface="Tahoma" panose="020B0604030504040204" pitchFamily="34" charset="0"/>
                <a:ea typeface="+mn-ea"/>
                <a:cs typeface="+mn-cs"/>
              </a:rPr>
              <a:t>: </a:t>
            </a:r>
            <a:r>
              <a:rPr lang="en-US" sz="1200" b="1" i="0" u="sng" kern="1200" dirty="0">
                <a:solidFill>
                  <a:schemeClr val="tx1"/>
                </a:solidFill>
                <a:effectLst/>
                <a:latin typeface="Tahoma" panose="020B0604030504040204" pitchFamily="34" charset="0"/>
                <a:ea typeface="+mn-ea"/>
                <a:cs typeface="+mn-cs"/>
                <a:hlinkClick r:id="rId3"/>
              </a:rPr>
              <a:t>http://cnx.org/contents/185cbf87-c72e-48f5-b51e-f14f21b5eabd@10.8</a:t>
            </a:r>
            <a:r>
              <a:rPr lang="en-US" sz="1200" b="0" i="0" kern="1200" dirty="0">
                <a:solidFill>
                  <a:schemeClr val="tx1"/>
                </a:solidFill>
                <a:effectLst/>
                <a:latin typeface="Tahoma" panose="020B0604030504040204" pitchFamily="34" charset="0"/>
                <a:ea typeface="+mn-ea"/>
                <a:cs typeface="+mn-cs"/>
              </a:rPr>
              <a:t>. </a:t>
            </a:r>
            <a:r>
              <a:rPr lang="en-US" sz="1200" b="1" i="0" kern="1200" dirty="0">
                <a:solidFill>
                  <a:schemeClr val="tx1"/>
                </a:solidFill>
                <a:effectLst/>
                <a:latin typeface="Tahoma" panose="020B0604030504040204" pitchFamily="34" charset="0"/>
                <a:ea typeface="+mn-ea"/>
                <a:cs typeface="+mn-cs"/>
              </a:rPr>
              <a:t>License</a:t>
            </a:r>
            <a:r>
              <a:rPr lang="en-US" sz="1200" b="0" i="0" kern="1200" dirty="0">
                <a:solidFill>
                  <a:schemeClr val="tx1"/>
                </a:solidFill>
                <a:effectLst/>
                <a:latin typeface="Tahoma" panose="020B0604030504040204" pitchFamily="34" charset="0"/>
                <a:ea typeface="+mn-ea"/>
                <a:cs typeface="+mn-cs"/>
              </a:rPr>
              <a:t>: </a:t>
            </a:r>
            <a:r>
              <a:rPr lang="en-US" sz="1200" b="1" i="1" u="sng" kern="1200" dirty="0">
                <a:solidFill>
                  <a:schemeClr val="tx1"/>
                </a:solidFill>
                <a:effectLst/>
                <a:latin typeface="Tahoma" panose="020B0604030504040204" pitchFamily="34" charset="0"/>
                <a:ea typeface="+mn-ea"/>
                <a:cs typeface="+mn-cs"/>
                <a:hlinkClick r:id="rId4"/>
              </a:rPr>
              <a:t>CC BY: Attribution</a:t>
            </a:r>
            <a:r>
              <a:rPr lang="en-US" sz="1200" b="0" i="0" kern="1200" dirty="0">
                <a:solidFill>
                  <a:schemeClr val="tx1"/>
                </a:solidFill>
                <a:effectLst/>
                <a:latin typeface="Tahoma" panose="020B0604030504040204" pitchFamily="34" charset="0"/>
                <a:ea typeface="+mn-ea"/>
                <a:cs typeface="+mn-cs"/>
              </a:rPr>
              <a:t>. </a:t>
            </a:r>
            <a:r>
              <a:rPr lang="en-US" sz="1200" b="1" i="0" kern="1200" dirty="0">
                <a:solidFill>
                  <a:schemeClr val="tx1"/>
                </a:solidFill>
                <a:effectLst/>
                <a:latin typeface="Tahoma" panose="020B0604030504040204" pitchFamily="34" charset="0"/>
                <a:ea typeface="+mn-ea"/>
                <a:cs typeface="+mn-cs"/>
              </a:rPr>
              <a:t>License Terms</a:t>
            </a:r>
            <a:r>
              <a:rPr lang="en-US" sz="1200" b="0" i="0" kern="1200" dirty="0">
                <a:solidFill>
                  <a:schemeClr val="tx1"/>
                </a:solidFill>
                <a:effectLst/>
                <a:latin typeface="Tahoma" panose="020B0604030504040204" pitchFamily="34" charset="0"/>
                <a:ea typeface="+mn-ea"/>
                <a:cs typeface="+mn-cs"/>
              </a:rPr>
              <a:t>: Download for free at http://cnx.org/contents/185cbf87-c72e-48f5-b51e-f14f21b5eabd@10.8</a:t>
            </a:r>
          </a:p>
          <a:p>
            <a:endParaRPr lang="en-US" dirty="0"/>
          </a:p>
        </p:txBody>
      </p:sp>
      <p:sp>
        <p:nvSpPr>
          <p:cNvPr id="4" name="Slide Number Placeholder 3"/>
          <p:cNvSpPr>
            <a:spLocks noGrp="1"/>
          </p:cNvSpPr>
          <p:nvPr>
            <p:ph type="sldNum" sz="quarter" idx="10"/>
          </p:nvPr>
        </p:nvSpPr>
        <p:spPr/>
        <p:txBody>
          <a:bodyPr/>
          <a:lstStyle/>
          <a:p>
            <a:fld id="{B1E6DF9A-4138-4CE9-A2AE-AB9413786FF0}" type="slidenum">
              <a:rPr lang="en-US" smtClean="0"/>
              <a:pPr/>
              <a:t>31</a:t>
            </a:fld>
            <a:endParaRPr lang="en-US" dirty="0"/>
          </a:p>
        </p:txBody>
      </p:sp>
    </p:spTree>
    <p:extLst>
      <p:ext uri="{BB962C8B-B14F-4D97-AF65-F5344CB8AC3E}">
        <p14:creationId xmlns:p14="http://schemas.microsoft.com/office/powerpoint/2010/main" val="14577747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Tahoma" panose="020B0604030504040204" pitchFamily="34" charset="0"/>
                <a:ea typeface="+mn-ea"/>
                <a:cs typeface="+mn-cs"/>
              </a:rPr>
              <a:t>(credit: NPS Sonoran Desert Network) in Biology. </a:t>
            </a:r>
            <a:r>
              <a:rPr lang="en-US" sz="1200" b="1" i="0" kern="1200" dirty="0">
                <a:solidFill>
                  <a:schemeClr val="tx1"/>
                </a:solidFill>
                <a:effectLst/>
                <a:latin typeface="Tahoma" panose="020B0604030504040204" pitchFamily="34" charset="0"/>
                <a:ea typeface="+mn-ea"/>
                <a:cs typeface="+mn-cs"/>
              </a:rPr>
              <a:t>Provided by</a:t>
            </a:r>
            <a:r>
              <a:rPr lang="en-US" sz="1200" b="0" i="0" kern="1200" dirty="0">
                <a:solidFill>
                  <a:schemeClr val="tx1"/>
                </a:solidFill>
                <a:effectLst/>
                <a:latin typeface="Tahoma" panose="020B0604030504040204" pitchFamily="34" charset="0"/>
                <a:ea typeface="+mn-ea"/>
                <a:cs typeface="+mn-cs"/>
              </a:rPr>
              <a:t>: </a:t>
            </a:r>
            <a:r>
              <a:rPr lang="en-US" sz="1200" b="0" i="0" kern="1200" dirty="0" err="1">
                <a:solidFill>
                  <a:schemeClr val="tx1"/>
                </a:solidFill>
                <a:effectLst/>
                <a:latin typeface="Tahoma" panose="020B0604030504040204" pitchFamily="34" charset="0"/>
                <a:ea typeface="+mn-ea"/>
                <a:cs typeface="+mn-cs"/>
              </a:rPr>
              <a:t>OpenStax</a:t>
            </a:r>
            <a:r>
              <a:rPr lang="en-US" sz="1200" b="0" i="0" kern="1200" dirty="0">
                <a:solidFill>
                  <a:schemeClr val="tx1"/>
                </a:solidFill>
                <a:effectLst/>
                <a:latin typeface="Tahoma" panose="020B0604030504040204" pitchFamily="34" charset="0"/>
                <a:ea typeface="+mn-ea"/>
                <a:cs typeface="+mn-cs"/>
              </a:rPr>
              <a:t> CNX. </a:t>
            </a:r>
            <a:r>
              <a:rPr lang="en-US" sz="1200" b="1" i="0" kern="1200" dirty="0">
                <a:solidFill>
                  <a:schemeClr val="tx1"/>
                </a:solidFill>
                <a:effectLst/>
                <a:latin typeface="Tahoma" panose="020B0604030504040204" pitchFamily="34" charset="0"/>
                <a:ea typeface="+mn-ea"/>
                <a:cs typeface="+mn-cs"/>
              </a:rPr>
              <a:t>Located at</a:t>
            </a:r>
            <a:r>
              <a:rPr lang="en-US" sz="1200" b="0" i="0" kern="1200" dirty="0">
                <a:solidFill>
                  <a:schemeClr val="tx1"/>
                </a:solidFill>
                <a:effectLst/>
                <a:latin typeface="Tahoma" panose="020B0604030504040204" pitchFamily="34" charset="0"/>
                <a:ea typeface="+mn-ea"/>
                <a:cs typeface="+mn-cs"/>
              </a:rPr>
              <a:t>: </a:t>
            </a:r>
            <a:r>
              <a:rPr lang="en-US" sz="1200" b="1" i="0" u="sng" kern="1200" dirty="0">
                <a:solidFill>
                  <a:schemeClr val="tx1"/>
                </a:solidFill>
                <a:effectLst/>
                <a:latin typeface="Tahoma" panose="020B0604030504040204" pitchFamily="34" charset="0"/>
                <a:ea typeface="+mn-ea"/>
                <a:cs typeface="+mn-cs"/>
                <a:hlinkClick r:id="rId3"/>
              </a:rPr>
              <a:t>http://cnx.org/contents/185cbf87-c72e-48f5-b51e-f14f21b5eabd@10.8</a:t>
            </a:r>
            <a:r>
              <a:rPr lang="en-US" sz="1200" b="0" i="0" kern="1200" dirty="0">
                <a:solidFill>
                  <a:schemeClr val="tx1"/>
                </a:solidFill>
                <a:effectLst/>
                <a:latin typeface="Tahoma" panose="020B0604030504040204" pitchFamily="34" charset="0"/>
                <a:ea typeface="+mn-ea"/>
                <a:cs typeface="+mn-cs"/>
              </a:rPr>
              <a:t>. </a:t>
            </a:r>
            <a:r>
              <a:rPr lang="en-US" sz="1200" b="1" i="0" kern="1200" dirty="0">
                <a:solidFill>
                  <a:schemeClr val="tx1"/>
                </a:solidFill>
                <a:effectLst/>
                <a:latin typeface="Tahoma" panose="020B0604030504040204" pitchFamily="34" charset="0"/>
                <a:ea typeface="+mn-ea"/>
                <a:cs typeface="+mn-cs"/>
              </a:rPr>
              <a:t>License</a:t>
            </a:r>
            <a:r>
              <a:rPr lang="en-US" sz="1200" b="0" i="0" kern="1200" dirty="0">
                <a:solidFill>
                  <a:schemeClr val="tx1"/>
                </a:solidFill>
                <a:effectLst/>
                <a:latin typeface="Tahoma" panose="020B0604030504040204" pitchFamily="34" charset="0"/>
                <a:ea typeface="+mn-ea"/>
                <a:cs typeface="+mn-cs"/>
              </a:rPr>
              <a:t>: </a:t>
            </a:r>
            <a:r>
              <a:rPr lang="en-US" sz="1200" b="1" i="1" u="sng" kern="1200" dirty="0">
                <a:solidFill>
                  <a:schemeClr val="tx1"/>
                </a:solidFill>
                <a:effectLst/>
                <a:latin typeface="Tahoma" panose="020B0604030504040204" pitchFamily="34" charset="0"/>
                <a:ea typeface="+mn-ea"/>
                <a:cs typeface="+mn-cs"/>
                <a:hlinkClick r:id="rId4"/>
              </a:rPr>
              <a:t>CC BY: Attribution</a:t>
            </a:r>
            <a:r>
              <a:rPr lang="en-US" sz="1200" b="0" i="0" kern="1200" dirty="0">
                <a:solidFill>
                  <a:schemeClr val="tx1"/>
                </a:solidFill>
                <a:effectLst/>
                <a:latin typeface="Tahoma" panose="020B0604030504040204" pitchFamily="34" charset="0"/>
                <a:ea typeface="+mn-ea"/>
                <a:cs typeface="+mn-cs"/>
              </a:rPr>
              <a:t>. </a:t>
            </a:r>
            <a:r>
              <a:rPr lang="en-US" sz="1200" b="1" i="0" kern="1200" dirty="0">
                <a:solidFill>
                  <a:schemeClr val="tx1"/>
                </a:solidFill>
                <a:effectLst/>
                <a:latin typeface="Tahoma" panose="020B0604030504040204" pitchFamily="34" charset="0"/>
                <a:ea typeface="+mn-ea"/>
                <a:cs typeface="+mn-cs"/>
              </a:rPr>
              <a:t>License Terms</a:t>
            </a:r>
            <a:r>
              <a:rPr lang="en-US" sz="1200" b="0" i="0" kern="1200" dirty="0">
                <a:solidFill>
                  <a:schemeClr val="tx1"/>
                </a:solidFill>
                <a:effectLst/>
                <a:latin typeface="Tahoma" panose="020B0604030504040204" pitchFamily="34" charset="0"/>
                <a:ea typeface="+mn-ea"/>
                <a:cs typeface="+mn-cs"/>
              </a:rPr>
              <a:t>: Download for free at http://cnx.org/contents/185cbf87-c72e-48f5-b51e-f14f21b5eabd@10.8</a:t>
            </a:r>
          </a:p>
          <a:p>
            <a:endParaRPr lang="en-US" dirty="0"/>
          </a:p>
        </p:txBody>
      </p:sp>
      <p:sp>
        <p:nvSpPr>
          <p:cNvPr id="4" name="Slide Number Placeholder 3"/>
          <p:cNvSpPr>
            <a:spLocks noGrp="1"/>
          </p:cNvSpPr>
          <p:nvPr>
            <p:ph type="sldNum" sz="quarter" idx="10"/>
          </p:nvPr>
        </p:nvSpPr>
        <p:spPr/>
        <p:txBody>
          <a:bodyPr/>
          <a:lstStyle/>
          <a:p>
            <a:fld id="{B1E6DF9A-4138-4CE9-A2AE-AB9413786FF0}" type="slidenum">
              <a:rPr lang="en-US" smtClean="0"/>
              <a:pPr/>
              <a:t>33</a:t>
            </a:fld>
            <a:endParaRPr lang="en-US" dirty="0"/>
          </a:p>
        </p:txBody>
      </p:sp>
    </p:spTree>
    <p:extLst>
      <p:ext uri="{BB962C8B-B14F-4D97-AF65-F5344CB8AC3E}">
        <p14:creationId xmlns:p14="http://schemas.microsoft.com/office/powerpoint/2010/main" val="12615646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Tahoma" panose="020B0604030504040204" pitchFamily="34" charset="0"/>
                <a:ea typeface="+mn-ea"/>
                <a:cs typeface="+mn-cs"/>
              </a:rPr>
              <a:t>(credit a: modification of work by Neal Herbert, NPS; credit b: modification of work by Pacific Southwest Region USFWS; credit c: modification of work by Ingrid </a:t>
            </a:r>
            <a:r>
              <a:rPr lang="en-US" sz="1200" b="0" i="0" kern="1200" dirty="0" err="1">
                <a:solidFill>
                  <a:schemeClr val="tx1"/>
                </a:solidFill>
                <a:effectLst/>
                <a:latin typeface="Tahoma" panose="020B0604030504040204" pitchFamily="34" charset="0"/>
                <a:ea typeface="+mn-ea"/>
                <a:cs typeface="+mn-cs"/>
              </a:rPr>
              <a:t>Taylar</a:t>
            </a:r>
            <a:r>
              <a:rPr lang="en-US" sz="1200" b="0" i="0" kern="1200" dirty="0">
                <a:solidFill>
                  <a:schemeClr val="tx1"/>
                </a:solidFill>
                <a:effectLst/>
                <a:latin typeface="Tahoma" panose="020B0604030504040204" pitchFamily="34" charset="0"/>
                <a:ea typeface="+mn-ea"/>
                <a:cs typeface="+mn-cs"/>
              </a:rPr>
              <a:t>) in Biology. </a:t>
            </a:r>
            <a:r>
              <a:rPr lang="en-US" sz="1200" b="1" i="0" kern="1200" dirty="0">
                <a:solidFill>
                  <a:schemeClr val="tx1"/>
                </a:solidFill>
                <a:effectLst/>
                <a:latin typeface="Tahoma" panose="020B0604030504040204" pitchFamily="34" charset="0"/>
                <a:ea typeface="+mn-ea"/>
                <a:cs typeface="+mn-cs"/>
              </a:rPr>
              <a:t>Provided by</a:t>
            </a:r>
            <a:r>
              <a:rPr lang="en-US" sz="1200" b="0" i="0" kern="1200" dirty="0">
                <a:solidFill>
                  <a:schemeClr val="tx1"/>
                </a:solidFill>
                <a:effectLst/>
                <a:latin typeface="Tahoma" panose="020B0604030504040204" pitchFamily="34" charset="0"/>
                <a:ea typeface="+mn-ea"/>
                <a:cs typeface="+mn-cs"/>
              </a:rPr>
              <a:t>: </a:t>
            </a:r>
            <a:r>
              <a:rPr lang="en-US" sz="1200" b="0" i="0" kern="1200" dirty="0" err="1">
                <a:solidFill>
                  <a:schemeClr val="tx1"/>
                </a:solidFill>
                <a:effectLst/>
                <a:latin typeface="Tahoma" panose="020B0604030504040204" pitchFamily="34" charset="0"/>
                <a:ea typeface="+mn-ea"/>
                <a:cs typeface="+mn-cs"/>
              </a:rPr>
              <a:t>OpenStax</a:t>
            </a:r>
            <a:r>
              <a:rPr lang="en-US" sz="1200" b="0" i="0" kern="1200" dirty="0">
                <a:solidFill>
                  <a:schemeClr val="tx1"/>
                </a:solidFill>
                <a:effectLst/>
                <a:latin typeface="Tahoma" panose="020B0604030504040204" pitchFamily="34" charset="0"/>
                <a:ea typeface="+mn-ea"/>
                <a:cs typeface="+mn-cs"/>
              </a:rPr>
              <a:t> CNX. </a:t>
            </a:r>
            <a:r>
              <a:rPr lang="en-US" sz="1200" b="1" i="0" kern="1200" dirty="0">
                <a:solidFill>
                  <a:schemeClr val="tx1"/>
                </a:solidFill>
                <a:effectLst/>
                <a:latin typeface="Tahoma" panose="020B0604030504040204" pitchFamily="34" charset="0"/>
                <a:ea typeface="+mn-ea"/>
                <a:cs typeface="+mn-cs"/>
              </a:rPr>
              <a:t>Located at</a:t>
            </a:r>
            <a:r>
              <a:rPr lang="en-US" sz="1200" b="0" i="0" kern="1200" dirty="0">
                <a:solidFill>
                  <a:schemeClr val="tx1"/>
                </a:solidFill>
                <a:effectLst/>
                <a:latin typeface="Tahoma" panose="020B0604030504040204" pitchFamily="34" charset="0"/>
                <a:ea typeface="+mn-ea"/>
                <a:cs typeface="+mn-cs"/>
              </a:rPr>
              <a:t>: </a:t>
            </a:r>
            <a:r>
              <a:rPr lang="en-US" sz="1200" b="1" i="0" u="sng" kern="1200" dirty="0">
                <a:solidFill>
                  <a:schemeClr val="tx1"/>
                </a:solidFill>
                <a:effectLst/>
                <a:latin typeface="Tahoma" panose="020B0604030504040204" pitchFamily="34" charset="0"/>
                <a:ea typeface="+mn-ea"/>
                <a:cs typeface="+mn-cs"/>
                <a:hlinkClick r:id="rId3"/>
              </a:rPr>
              <a:t>http://cnx.org/contents/185cbf87-c72e-48f5-b51e-f14f21b5eabd@10.8</a:t>
            </a:r>
            <a:r>
              <a:rPr lang="en-US" sz="1200" b="0" i="0" kern="1200" dirty="0">
                <a:solidFill>
                  <a:schemeClr val="tx1"/>
                </a:solidFill>
                <a:effectLst/>
                <a:latin typeface="Tahoma" panose="020B0604030504040204" pitchFamily="34" charset="0"/>
                <a:ea typeface="+mn-ea"/>
                <a:cs typeface="+mn-cs"/>
              </a:rPr>
              <a:t>. </a:t>
            </a:r>
            <a:r>
              <a:rPr lang="en-US" sz="1200" b="1" i="0" kern="1200" dirty="0">
                <a:solidFill>
                  <a:schemeClr val="tx1"/>
                </a:solidFill>
                <a:effectLst/>
                <a:latin typeface="Tahoma" panose="020B0604030504040204" pitchFamily="34" charset="0"/>
                <a:ea typeface="+mn-ea"/>
                <a:cs typeface="+mn-cs"/>
              </a:rPr>
              <a:t>License</a:t>
            </a:r>
            <a:r>
              <a:rPr lang="en-US" sz="1200" b="0" i="0" kern="1200" dirty="0">
                <a:solidFill>
                  <a:schemeClr val="tx1"/>
                </a:solidFill>
                <a:effectLst/>
                <a:latin typeface="Tahoma" panose="020B0604030504040204" pitchFamily="34" charset="0"/>
                <a:ea typeface="+mn-ea"/>
                <a:cs typeface="+mn-cs"/>
              </a:rPr>
              <a:t>: </a:t>
            </a:r>
            <a:r>
              <a:rPr lang="en-US" sz="1200" b="1" i="1" u="sng" kern="1200" dirty="0">
                <a:solidFill>
                  <a:schemeClr val="tx1"/>
                </a:solidFill>
                <a:effectLst/>
                <a:latin typeface="Tahoma" panose="020B0604030504040204" pitchFamily="34" charset="0"/>
                <a:ea typeface="+mn-ea"/>
                <a:cs typeface="+mn-cs"/>
                <a:hlinkClick r:id="rId4"/>
              </a:rPr>
              <a:t>CC BY: Attribution</a:t>
            </a:r>
            <a:r>
              <a:rPr lang="en-US" sz="1200" b="0" i="0" kern="1200" dirty="0">
                <a:solidFill>
                  <a:schemeClr val="tx1"/>
                </a:solidFill>
                <a:effectLst/>
                <a:latin typeface="Tahoma" panose="020B0604030504040204" pitchFamily="34" charset="0"/>
                <a:ea typeface="+mn-ea"/>
                <a:cs typeface="+mn-cs"/>
              </a:rPr>
              <a:t>. </a:t>
            </a:r>
            <a:r>
              <a:rPr lang="en-US" sz="1200" b="1" i="0" kern="1200" dirty="0">
                <a:solidFill>
                  <a:schemeClr val="tx1"/>
                </a:solidFill>
                <a:effectLst/>
                <a:latin typeface="Tahoma" panose="020B0604030504040204" pitchFamily="34" charset="0"/>
                <a:ea typeface="+mn-ea"/>
                <a:cs typeface="+mn-cs"/>
              </a:rPr>
              <a:t>License Terms</a:t>
            </a:r>
            <a:r>
              <a:rPr lang="en-US" sz="1200" b="0" i="0" kern="1200" dirty="0">
                <a:solidFill>
                  <a:schemeClr val="tx1"/>
                </a:solidFill>
                <a:effectLst/>
                <a:latin typeface="Tahoma" panose="020B0604030504040204" pitchFamily="34" charset="0"/>
                <a:ea typeface="+mn-ea"/>
                <a:cs typeface="+mn-cs"/>
              </a:rPr>
              <a:t>: Download for free at http://cnx.org/contents/185cbf87-c72e-48f5-b51e-f14f21b5eabd@10.8</a:t>
            </a:r>
          </a:p>
          <a:p>
            <a:endParaRPr lang="en-US" dirty="0"/>
          </a:p>
        </p:txBody>
      </p:sp>
      <p:sp>
        <p:nvSpPr>
          <p:cNvPr id="4" name="Slide Number Placeholder 3"/>
          <p:cNvSpPr>
            <a:spLocks noGrp="1"/>
          </p:cNvSpPr>
          <p:nvPr>
            <p:ph type="sldNum" sz="quarter" idx="10"/>
          </p:nvPr>
        </p:nvSpPr>
        <p:spPr/>
        <p:txBody>
          <a:bodyPr/>
          <a:lstStyle/>
          <a:p>
            <a:fld id="{B1E6DF9A-4138-4CE9-A2AE-AB9413786FF0}" type="slidenum">
              <a:rPr lang="en-US" smtClean="0"/>
              <a:pPr/>
              <a:t>34</a:t>
            </a:fld>
            <a:endParaRPr lang="en-US" dirty="0"/>
          </a:p>
        </p:txBody>
      </p:sp>
    </p:spTree>
    <p:extLst>
      <p:ext uri="{BB962C8B-B14F-4D97-AF65-F5344CB8AC3E}">
        <p14:creationId xmlns:p14="http://schemas.microsoft.com/office/powerpoint/2010/main" val="27927265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Tahoma" panose="020B0604030504040204" pitchFamily="34" charset="0"/>
                <a:ea typeface="+mn-ea"/>
                <a:cs typeface="+mn-cs"/>
              </a:rPr>
              <a:t> (credit a: modification of work by Ben Tubby; credit b: modification of work by </a:t>
            </a:r>
            <a:r>
              <a:rPr lang="en-US" sz="1200" b="0" i="0" kern="1200" dirty="0" err="1">
                <a:solidFill>
                  <a:schemeClr val="tx1"/>
                </a:solidFill>
                <a:effectLst/>
                <a:latin typeface="Tahoma" panose="020B0604030504040204" pitchFamily="34" charset="0"/>
                <a:ea typeface="+mn-ea"/>
                <a:cs typeface="+mn-cs"/>
              </a:rPr>
              <a:t>Rosendahl</a:t>
            </a:r>
            <a:r>
              <a:rPr lang="en-US" sz="1200" b="0" i="0" kern="1200" dirty="0">
                <a:solidFill>
                  <a:schemeClr val="tx1"/>
                </a:solidFill>
                <a:effectLst/>
                <a:latin typeface="Tahoma" panose="020B0604030504040204" pitchFamily="34" charset="0"/>
                <a:ea typeface="+mn-ea"/>
                <a:cs typeface="+mn-cs"/>
              </a:rPr>
              <a:t>; credit c: modification of work by Rebecca Wood) Biology. </a:t>
            </a:r>
            <a:r>
              <a:rPr lang="en-US" sz="1200" b="1" i="0" kern="1200" dirty="0">
                <a:solidFill>
                  <a:schemeClr val="tx1"/>
                </a:solidFill>
                <a:effectLst/>
                <a:latin typeface="Tahoma" panose="020B0604030504040204" pitchFamily="34" charset="0"/>
                <a:ea typeface="+mn-ea"/>
                <a:cs typeface="+mn-cs"/>
              </a:rPr>
              <a:t>Provided by</a:t>
            </a:r>
            <a:r>
              <a:rPr lang="en-US" sz="1200" b="0" i="0" kern="1200" dirty="0">
                <a:solidFill>
                  <a:schemeClr val="tx1"/>
                </a:solidFill>
                <a:effectLst/>
                <a:latin typeface="Tahoma" panose="020B0604030504040204" pitchFamily="34" charset="0"/>
                <a:ea typeface="+mn-ea"/>
                <a:cs typeface="+mn-cs"/>
              </a:rPr>
              <a:t>: </a:t>
            </a:r>
            <a:r>
              <a:rPr lang="en-US" sz="1200" b="0" i="0" kern="1200" dirty="0" err="1">
                <a:solidFill>
                  <a:schemeClr val="tx1"/>
                </a:solidFill>
                <a:effectLst/>
                <a:latin typeface="Tahoma" panose="020B0604030504040204" pitchFamily="34" charset="0"/>
                <a:ea typeface="+mn-ea"/>
                <a:cs typeface="+mn-cs"/>
              </a:rPr>
              <a:t>OpenStax</a:t>
            </a:r>
            <a:r>
              <a:rPr lang="en-US" sz="1200" b="0" i="0" kern="1200" dirty="0">
                <a:solidFill>
                  <a:schemeClr val="tx1"/>
                </a:solidFill>
                <a:effectLst/>
                <a:latin typeface="Tahoma" panose="020B0604030504040204" pitchFamily="34" charset="0"/>
                <a:ea typeface="+mn-ea"/>
                <a:cs typeface="+mn-cs"/>
              </a:rPr>
              <a:t> CNX. </a:t>
            </a:r>
            <a:r>
              <a:rPr lang="en-US" sz="1200" b="1" i="0" kern="1200" dirty="0">
                <a:solidFill>
                  <a:schemeClr val="tx1"/>
                </a:solidFill>
                <a:effectLst/>
                <a:latin typeface="Tahoma" panose="020B0604030504040204" pitchFamily="34" charset="0"/>
                <a:ea typeface="+mn-ea"/>
                <a:cs typeface="+mn-cs"/>
              </a:rPr>
              <a:t>Located at</a:t>
            </a:r>
            <a:r>
              <a:rPr lang="en-US" sz="1200" b="0" i="0" kern="1200" dirty="0">
                <a:solidFill>
                  <a:schemeClr val="tx1"/>
                </a:solidFill>
                <a:effectLst/>
                <a:latin typeface="Tahoma" panose="020B0604030504040204" pitchFamily="34" charset="0"/>
                <a:ea typeface="+mn-ea"/>
                <a:cs typeface="+mn-cs"/>
              </a:rPr>
              <a:t>: </a:t>
            </a:r>
            <a:r>
              <a:rPr lang="en-US" sz="1200" b="1" i="0" u="sng" kern="1200" dirty="0">
                <a:solidFill>
                  <a:schemeClr val="tx1"/>
                </a:solidFill>
                <a:effectLst/>
                <a:latin typeface="Tahoma" panose="020B0604030504040204" pitchFamily="34" charset="0"/>
                <a:ea typeface="+mn-ea"/>
                <a:cs typeface="+mn-cs"/>
                <a:hlinkClick r:id="rId3"/>
              </a:rPr>
              <a:t>http://cnx.org/contents/185cbf87-c72e-48f5-b51e-f14f21b5eabd@10.8</a:t>
            </a:r>
            <a:r>
              <a:rPr lang="en-US" sz="1200" b="0" i="0" kern="1200" dirty="0">
                <a:solidFill>
                  <a:schemeClr val="tx1"/>
                </a:solidFill>
                <a:effectLst/>
                <a:latin typeface="Tahoma" panose="020B0604030504040204" pitchFamily="34" charset="0"/>
                <a:ea typeface="+mn-ea"/>
                <a:cs typeface="+mn-cs"/>
              </a:rPr>
              <a:t>. </a:t>
            </a:r>
            <a:r>
              <a:rPr lang="en-US" sz="1200" b="1" i="0" kern="1200" dirty="0">
                <a:solidFill>
                  <a:schemeClr val="tx1"/>
                </a:solidFill>
                <a:effectLst/>
                <a:latin typeface="Tahoma" panose="020B0604030504040204" pitchFamily="34" charset="0"/>
                <a:ea typeface="+mn-ea"/>
                <a:cs typeface="+mn-cs"/>
              </a:rPr>
              <a:t>License</a:t>
            </a:r>
            <a:r>
              <a:rPr lang="en-US" sz="1200" b="0" i="0" kern="1200" dirty="0">
                <a:solidFill>
                  <a:schemeClr val="tx1"/>
                </a:solidFill>
                <a:effectLst/>
                <a:latin typeface="Tahoma" panose="020B0604030504040204" pitchFamily="34" charset="0"/>
                <a:ea typeface="+mn-ea"/>
                <a:cs typeface="+mn-cs"/>
              </a:rPr>
              <a:t>: </a:t>
            </a:r>
            <a:r>
              <a:rPr lang="en-US" sz="1200" b="1" i="1" u="sng" kern="1200" dirty="0">
                <a:solidFill>
                  <a:schemeClr val="tx1"/>
                </a:solidFill>
                <a:effectLst/>
                <a:latin typeface="Tahoma" panose="020B0604030504040204" pitchFamily="34" charset="0"/>
                <a:ea typeface="+mn-ea"/>
                <a:cs typeface="+mn-cs"/>
                <a:hlinkClick r:id="rId4"/>
              </a:rPr>
              <a:t>CC BY: Attribution</a:t>
            </a:r>
            <a:r>
              <a:rPr lang="en-US" sz="1200" b="0" i="0" kern="1200" dirty="0">
                <a:solidFill>
                  <a:schemeClr val="tx1"/>
                </a:solidFill>
                <a:effectLst/>
                <a:latin typeface="Tahoma" panose="020B0604030504040204" pitchFamily="34" charset="0"/>
                <a:ea typeface="+mn-ea"/>
                <a:cs typeface="+mn-cs"/>
              </a:rPr>
              <a:t>. </a:t>
            </a:r>
            <a:r>
              <a:rPr lang="en-US" sz="1200" b="1" i="0" kern="1200" dirty="0">
                <a:solidFill>
                  <a:schemeClr val="tx1"/>
                </a:solidFill>
                <a:effectLst/>
                <a:latin typeface="Tahoma" panose="020B0604030504040204" pitchFamily="34" charset="0"/>
                <a:ea typeface="+mn-ea"/>
                <a:cs typeface="+mn-cs"/>
              </a:rPr>
              <a:t>License Terms</a:t>
            </a:r>
            <a:r>
              <a:rPr lang="en-US" sz="1200" b="0" i="0" kern="1200" dirty="0">
                <a:solidFill>
                  <a:schemeClr val="tx1"/>
                </a:solidFill>
                <a:effectLst/>
                <a:latin typeface="Tahoma" panose="020B0604030504040204" pitchFamily="34" charset="0"/>
                <a:ea typeface="+mn-ea"/>
                <a:cs typeface="+mn-cs"/>
              </a:rPr>
              <a:t>: Download for free at http://cnx.org/contents/185cbf87-c72e-48f5-b51e-f14f21b5eabd@10.8</a:t>
            </a:r>
          </a:p>
          <a:p>
            <a:endParaRPr lang="en-US" dirty="0"/>
          </a:p>
        </p:txBody>
      </p:sp>
      <p:sp>
        <p:nvSpPr>
          <p:cNvPr id="4" name="Slide Number Placeholder 3"/>
          <p:cNvSpPr>
            <a:spLocks noGrp="1"/>
          </p:cNvSpPr>
          <p:nvPr>
            <p:ph type="sldNum" sz="quarter" idx="10"/>
          </p:nvPr>
        </p:nvSpPr>
        <p:spPr/>
        <p:txBody>
          <a:bodyPr/>
          <a:lstStyle/>
          <a:p>
            <a:fld id="{B1E6DF9A-4138-4CE9-A2AE-AB9413786FF0}" type="slidenum">
              <a:rPr lang="en-US" smtClean="0"/>
              <a:pPr/>
              <a:t>36</a:t>
            </a:fld>
            <a:endParaRPr lang="en-US" dirty="0"/>
          </a:p>
        </p:txBody>
      </p:sp>
    </p:spTree>
    <p:extLst>
      <p:ext uri="{BB962C8B-B14F-4D97-AF65-F5344CB8AC3E}">
        <p14:creationId xmlns:p14="http://schemas.microsoft.com/office/powerpoint/2010/main" val="39587362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Tahoma" panose="020B0604030504040204" pitchFamily="34" charset="0"/>
                <a:ea typeface="+mn-ea"/>
                <a:cs typeface="+mn-cs"/>
              </a:rPr>
              <a:t>Biology. </a:t>
            </a:r>
            <a:r>
              <a:rPr lang="en-US" sz="1200" b="1" i="0" kern="1200" dirty="0">
                <a:solidFill>
                  <a:schemeClr val="tx1"/>
                </a:solidFill>
                <a:effectLst/>
                <a:latin typeface="Tahoma" panose="020B0604030504040204" pitchFamily="34" charset="0"/>
                <a:ea typeface="+mn-ea"/>
                <a:cs typeface="+mn-cs"/>
              </a:rPr>
              <a:t>Provided by</a:t>
            </a:r>
            <a:r>
              <a:rPr lang="en-US" sz="1200" b="0" i="0" kern="1200" dirty="0">
                <a:solidFill>
                  <a:schemeClr val="tx1"/>
                </a:solidFill>
                <a:effectLst/>
                <a:latin typeface="Tahoma" panose="020B0604030504040204" pitchFamily="34" charset="0"/>
                <a:ea typeface="+mn-ea"/>
                <a:cs typeface="+mn-cs"/>
              </a:rPr>
              <a:t>: </a:t>
            </a:r>
            <a:r>
              <a:rPr lang="en-US" sz="1200" b="0" i="0" kern="1200" dirty="0" err="1">
                <a:solidFill>
                  <a:schemeClr val="tx1"/>
                </a:solidFill>
                <a:effectLst/>
                <a:latin typeface="Tahoma" panose="020B0604030504040204" pitchFamily="34" charset="0"/>
                <a:ea typeface="+mn-ea"/>
                <a:cs typeface="+mn-cs"/>
              </a:rPr>
              <a:t>OpenStax</a:t>
            </a:r>
            <a:r>
              <a:rPr lang="en-US" sz="1200" b="0" i="0" kern="1200" dirty="0">
                <a:solidFill>
                  <a:schemeClr val="tx1"/>
                </a:solidFill>
                <a:effectLst/>
                <a:latin typeface="Tahoma" panose="020B0604030504040204" pitchFamily="34" charset="0"/>
                <a:ea typeface="+mn-ea"/>
                <a:cs typeface="+mn-cs"/>
              </a:rPr>
              <a:t> CNX. </a:t>
            </a:r>
            <a:r>
              <a:rPr lang="en-US" sz="1200" b="1" i="0" kern="1200" dirty="0">
                <a:solidFill>
                  <a:schemeClr val="tx1"/>
                </a:solidFill>
                <a:effectLst/>
                <a:latin typeface="Tahoma" panose="020B0604030504040204" pitchFamily="34" charset="0"/>
                <a:ea typeface="+mn-ea"/>
                <a:cs typeface="+mn-cs"/>
              </a:rPr>
              <a:t>Located at</a:t>
            </a:r>
            <a:r>
              <a:rPr lang="en-US" sz="1200" b="0" i="0" kern="1200" dirty="0">
                <a:solidFill>
                  <a:schemeClr val="tx1"/>
                </a:solidFill>
                <a:effectLst/>
                <a:latin typeface="Tahoma" panose="020B0604030504040204" pitchFamily="34" charset="0"/>
                <a:ea typeface="+mn-ea"/>
                <a:cs typeface="+mn-cs"/>
              </a:rPr>
              <a:t>: </a:t>
            </a:r>
            <a:r>
              <a:rPr lang="en-US" sz="1200" b="1" i="0" u="sng" kern="1200" dirty="0">
                <a:solidFill>
                  <a:schemeClr val="tx1"/>
                </a:solidFill>
                <a:effectLst/>
                <a:latin typeface="Tahoma" panose="020B0604030504040204" pitchFamily="34" charset="0"/>
                <a:ea typeface="+mn-ea"/>
                <a:cs typeface="+mn-cs"/>
                <a:hlinkClick r:id="rId3"/>
              </a:rPr>
              <a:t>http://cnx.org/contents/185cbf87-c72e-48f5-b51e-f14f21b5eabd@10.8</a:t>
            </a:r>
            <a:r>
              <a:rPr lang="en-US" sz="1200" b="0" i="0" kern="1200" dirty="0">
                <a:solidFill>
                  <a:schemeClr val="tx1"/>
                </a:solidFill>
                <a:effectLst/>
                <a:latin typeface="Tahoma" panose="020B0604030504040204" pitchFamily="34" charset="0"/>
                <a:ea typeface="+mn-ea"/>
                <a:cs typeface="+mn-cs"/>
              </a:rPr>
              <a:t>. </a:t>
            </a:r>
            <a:r>
              <a:rPr lang="en-US" sz="1200" b="1" i="0" kern="1200" dirty="0">
                <a:solidFill>
                  <a:schemeClr val="tx1"/>
                </a:solidFill>
                <a:effectLst/>
                <a:latin typeface="Tahoma" panose="020B0604030504040204" pitchFamily="34" charset="0"/>
                <a:ea typeface="+mn-ea"/>
                <a:cs typeface="+mn-cs"/>
              </a:rPr>
              <a:t>License</a:t>
            </a:r>
            <a:r>
              <a:rPr lang="en-US" sz="1200" b="0" i="0" kern="1200" dirty="0">
                <a:solidFill>
                  <a:schemeClr val="tx1"/>
                </a:solidFill>
                <a:effectLst/>
                <a:latin typeface="Tahoma" panose="020B0604030504040204" pitchFamily="34" charset="0"/>
                <a:ea typeface="+mn-ea"/>
                <a:cs typeface="+mn-cs"/>
              </a:rPr>
              <a:t>: </a:t>
            </a:r>
            <a:r>
              <a:rPr lang="en-US" sz="1200" b="1" i="1" u="sng" kern="1200" dirty="0">
                <a:solidFill>
                  <a:schemeClr val="tx1"/>
                </a:solidFill>
                <a:effectLst/>
                <a:latin typeface="Tahoma" panose="020B0604030504040204" pitchFamily="34" charset="0"/>
                <a:ea typeface="+mn-ea"/>
                <a:cs typeface="+mn-cs"/>
                <a:hlinkClick r:id="rId4"/>
              </a:rPr>
              <a:t>CC BY: Attribution</a:t>
            </a:r>
            <a:r>
              <a:rPr lang="en-US" sz="1200" b="0" i="0" kern="1200" dirty="0">
                <a:solidFill>
                  <a:schemeClr val="tx1"/>
                </a:solidFill>
                <a:effectLst/>
                <a:latin typeface="Tahoma" panose="020B0604030504040204" pitchFamily="34" charset="0"/>
                <a:ea typeface="+mn-ea"/>
                <a:cs typeface="+mn-cs"/>
              </a:rPr>
              <a:t>. </a:t>
            </a:r>
            <a:r>
              <a:rPr lang="en-US" sz="1200" b="1" i="0" kern="1200" dirty="0">
                <a:solidFill>
                  <a:schemeClr val="tx1"/>
                </a:solidFill>
                <a:effectLst/>
                <a:latin typeface="Tahoma" panose="020B0604030504040204" pitchFamily="34" charset="0"/>
                <a:ea typeface="+mn-ea"/>
                <a:cs typeface="+mn-cs"/>
              </a:rPr>
              <a:t>License Terms</a:t>
            </a:r>
            <a:r>
              <a:rPr lang="en-US" sz="1200" b="0" i="0" kern="1200" dirty="0">
                <a:solidFill>
                  <a:schemeClr val="tx1"/>
                </a:solidFill>
                <a:effectLst/>
                <a:latin typeface="Tahoma" panose="020B0604030504040204" pitchFamily="34" charset="0"/>
                <a:ea typeface="+mn-ea"/>
                <a:cs typeface="+mn-cs"/>
              </a:rPr>
              <a:t>: Download for free at http://cnx.org/contents/185cbf87-c72e-48f5-b51e-f14f21b5eabd@10.8</a:t>
            </a:r>
          </a:p>
          <a:p>
            <a:endParaRPr lang="en-US" dirty="0"/>
          </a:p>
        </p:txBody>
      </p:sp>
      <p:sp>
        <p:nvSpPr>
          <p:cNvPr id="4" name="Slide Number Placeholder 3"/>
          <p:cNvSpPr>
            <a:spLocks noGrp="1"/>
          </p:cNvSpPr>
          <p:nvPr>
            <p:ph type="sldNum" sz="quarter" idx="10"/>
          </p:nvPr>
        </p:nvSpPr>
        <p:spPr/>
        <p:txBody>
          <a:bodyPr/>
          <a:lstStyle/>
          <a:p>
            <a:fld id="{B1E6DF9A-4138-4CE9-A2AE-AB9413786FF0}" type="slidenum">
              <a:rPr lang="en-US" smtClean="0"/>
              <a:pPr/>
              <a:t>37</a:t>
            </a:fld>
            <a:endParaRPr lang="en-US" dirty="0"/>
          </a:p>
        </p:txBody>
      </p:sp>
    </p:spTree>
    <p:extLst>
      <p:ext uri="{BB962C8B-B14F-4D97-AF65-F5344CB8AC3E}">
        <p14:creationId xmlns:p14="http://schemas.microsoft.com/office/powerpoint/2010/main" val="12338181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Tahoma" panose="020B0604030504040204" pitchFamily="34" charset="0"/>
                <a:ea typeface="+mn-ea"/>
                <a:cs typeface="+mn-cs"/>
              </a:rPr>
              <a:t>Biology. </a:t>
            </a:r>
            <a:r>
              <a:rPr lang="en-US" sz="1200" b="1" i="0" kern="1200" dirty="0">
                <a:solidFill>
                  <a:schemeClr val="tx1"/>
                </a:solidFill>
                <a:effectLst/>
                <a:latin typeface="Tahoma" panose="020B0604030504040204" pitchFamily="34" charset="0"/>
                <a:ea typeface="+mn-ea"/>
                <a:cs typeface="+mn-cs"/>
              </a:rPr>
              <a:t>Provided by</a:t>
            </a:r>
            <a:r>
              <a:rPr lang="en-US" sz="1200" b="0" i="0" kern="1200" dirty="0">
                <a:solidFill>
                  <a:schemeClr val="tx1"/>
                </a:solidFill>
                <a:effectLst/>
                <a:latin typeface="Tahoma" panose="020B0604030504040204" pitchFamily="34" charset="0"/>
                <a:ea typeface="+mn-ea"/>
                <a:cs typeface="+mn-cs"/>
              </a:rPr>
              <a:t>: </a:t>
            </a:r>
            <a:r>
              <a:rPr lang="en-US" sz="1200" b="0" i="0" kern="1200" dirty="0" err="1">
                <a:solidFill>
                  <a:schemeClr val="tx1"/>
                </a:solidFill>
                <a:effectLst/>
                <a:latin typeface="Tahoma" panose="020B0604030504040204" pitchFamily="34" charset="0"/>
                <a:ea typeface="+mn-ea"/>
                <a:cs typeface="+mn-cs"/>
              </a:rPr>
              <a:t>OpenStax</a:t>
            </a:r>
            <a:r>
              <a:rPr lang="en-US" sz="1200" b="0" i="0" kern="1200" dirty="0">
                <a:solidFill>
                  <a:schemeClr val="tx1"/>
                </a:solidFill>
                <a:effectLst/>
                <a:latin typeface="Tahoma" panose="020B0604030504040204" pitchFamily="34" charset="0"/>
                <a:ea typeface="+mn-ea"/>
                <a:cs typeface="+mn-cs"/>
              </a:rPr>
              <a:t> CNX. </a:t>
            </a:r>
            <a:r>
              <a:rPr lang="en-US" sz="1200" b="1" i="0" kern="1200" dirty="0">
                <a:solidFill>
                  <a:schemeClr val="tx1"/>
                </a:solidFill>
                <a:effectLst/>
                <a:latin typeface="Tahoma" panose="020B0604030504040204" pitchFamily="34" charset="0"/>
                <a:ea typeface="+mn-ea"/>
                <a:cs typeface="+mn-cs"/>
              </a:rPr>
              <a:t>Located at</a:t>
            </a:r>
            <a:r>
              <a:rPr lang="en-US" sz="1200" b="0" i="0" kern="1200" dirty="0">
                <a:solidFill>
                  <a:schemeClr val="tx1"/>
                </a:solidFill>
                <a:effectLst/>
                <a:latin typeface="Tahoma" panose="020B0604030504040204" pitchFamily="34" charset="0"/>
                <a:ea typeface="+mn-ea"/>
                <a:cs typeface="+mn-cs"/>
              </a:rPr>
              <a:t>: </a:t>
            </a:r>
            <a:r>
              <a:rPr lang="en-US" sz="1200" b="1" i="0" u="sng" kern="1200" dirty="0">
                <a:solidFill>
                  <a:schemeClr val="tx1"/>
                </a:solidFill>
                <a:effectLst/>
                <a:latin typeface="Tahoma" panose="020B0604030504040204" pitchFamily="34" charset="0"/>
                <a:ea typeface="+mn-ea"/>
                <a:cs typeface="+mn-cs"/>
                <a:hlinkClick r:id="rId3"/>
              </a:rPr>
              <a:t>http://cnx.org/contents/185cbf87-c72e-48f5-b51e-f14f21b5eabd@10.8</a:t>
            </a:r>
            <a:r>
              <a:rPr lang="en-US" sz="1200" b="0" i="0" kern="1200" dirty="0">
                <a:solidFill>
                  <a:schemeClr val="tx1"/>
                </a:solidFill>
                <a:effectLst/>
                <a:latin typeface="Tahoma" panose="020B0604030504040204" pitchFamily="34" charset="0"/>
                <a:ea typeface="+mn-ea"/>
                <a:cs typeface="+mn-cs"/>
              </a:rPr>
              <a:t>. </a:t>
            </a:r>
            <a:r>
              <a:rPr lang="en-US" sz="1200" b="1" i="0" kern="1200" dirty="0">
                <a:solidFill>
                  <a:schemeClr val="tx1"/>
                </a:solidFill>
                <a:effectLst/>
                <a:latin typeface="Tahoma" panose="020B0604030504040204" pitchFamily="34" charset="0"/>
                <a:ea typeface="+mn-ea"/>
                <a:cs typeface="+mn-cs"/>
              </a:rPr>
              <a:t>License</a:t>
            </a:r>
            <a:r>
              <a:rPr lang="en-US" sz="1200" b="0" i="0" kern="1200" dirty="0">
                <a:solidFill>
                  <a:schemeClr val="tx1"/>
                </a:solidFill>
                <a:effectLst/>
                <a:latin typeface="Tahoma" panose="020B0604030504040204" pitchFamily="34" charset="0"/>
                <a:ea typeface="+mn-ea"/>
                <a:cs typeface="+mn-cs"/>
              </a:rPr>
              <a:t>: </a:t>
            </a:r>
            <a:r>
              <a:rPr lang="en-US" sz="1200" b="1" i="1" u="sng" kern="1200" dirty="0">
                <a:solidFill>
                  <a:schemeClr val="tx1"/>
                </a:solidFill>
                <a:effectLst/>
                <a:latin typeface="Tahoma" panose="020B0604030504040204" pitchFamily="34" charset="0"/>
                <a:ea typeface="+mn-ea"/>
                <a:cs typeface="+mn-cs"/>
                <a:hlinkClick r:id="rId4"/>
              </a:rPr>
              <a:t>CC BY: Attribution</a:t>
            </a:r>
            <a:r>
              <a:rPr lang="en-US" sz="1200" b="0" i="0" kern="1200" dirty="0">
                <a:solidFill>
                  <a:schemeClr val="tx1"/>
                </a:solidFill>
                <a:effectLst/>
                <a:latin typeface="Tahoma" panose="020B0604030504040204" pitchFamily="34" charset="0"/>
                <a:ea typeface="+mn-ea"/>
                <a:cs typeface="+mn-cs"/>
              </a:rPr>
              <a:t>. </a:t>
            </a:r>
            <a:r>
              <a:rPr lang="en-US" sz="1200" b="1" i="0" kern="1200" dirty="0">
                <a:solidFill>
                  <a:schemeClr val="tx1"/>
                </a:solidFill>
                <a:effectLst/>
                <a:latin typeface="Tahoma" panose="020B0604030504040204" pitchFamily="34" charset="0"/>
                <a:ea typeface="+mn-ea"/>
                <a:cs typeface="+mn-cs"/>
              </a:rPr>
              <a:t>License Terms</a:t>
            </a:r>
            <a:r>
              <a:rPr lang="en-US" sz="1200" b="0" i="0" kern="1200" dirty="0">
                <a:solidFill>
                  <a:schemeClr val="tx1"/>
                </a:solidFill>
                <a:effectLst/>
                <a:latin typeface="Tahoma" panose="020B0604030504040204" pitchFamily="34" charset="0"/>
                <a:ea typeface="+mn-ea"/>
                <a:cs typeface="+mn-cs"/>
              </a:rPr>
              <a:t>: Download for free at http://cnx.org/contents/185cbf87-c72e-48f5-b51e-f14f21b5eabd@10.8</a:t>
            </a:r>
          </a:p>
          <a:p>
            <a:endParaRPr lang="en-US" dirty="0"/>
          </a:p>
        </p:txBody>
      </p:sp>
      <p:sp>
        <p:nvSpPr>
          <p:cNvPr id="4" name="Slide Number Placeholder 3"/>
          <p:cNvSpPr>
            <a:spLocks noGrp="1"/>
          </p:cNvSpPr>
          <p:nvPr>
            <p:ph type="sldNum" sz="quarter" idx="10"/>
          </p:nvPr>
        </p:nvSpPr>
        <p:spPr/>
        <p:txBody>
          <a:bodyPr/>
          <a:lstStyle/>
          <a:p>
            <a:fld id="{B1E6DF9A-4138-4CE9-A2AE-AB9413786FF0}" type="slidenum">
              <a:rPr lang="en-US" smtClean="0"/>
              <a:pPr/>
              <a:t>39</a:t>
            </a:fld>
            <a:endParaRPr lang="en-US" dirty="0"/>
          </a:p>
        </p:txBody>
      </p:sp>
    </p:spTree>
    <p:extLst>
      <p:ext uri="{BB962C8B-B14F-4D97-AF65-F5344CB8AC3E}">
        <p14:creationId xmlns:p14="http://schemas.microsoft.com/office/powerpoint/2010/main" val="36213571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fontAlgn="base"/>
            <a:r>
              <a:rPr lang="en-US" sz="1200" b="0" i="0" kern="1200" dirty="0">
                <a:solidFill>
                  <a:schemeClr val="tx1"/>
                </a:solidFill>
                <a:effectLst/>
                <a:latin typeface="Tahoma" panose="020B0604030504040204" pitchFamily="34" charset="0"/>
                <a:ea typeface="+mn-ea"/>
                <a:cs typeface="+mn-cs"/>
              </a:rPr>
              <a:t>(credit a: modification of work by Roger Tabor, USFWS; credit b: modification of work by Mark Gocke, USDA; credit c: modification of work by “Shiny Things”/Flickr) in </a:t>
            </a:r>
            <a:r>
              <a:rPr lang="en-US" sz="1200" kern="1200" dirty="0">
                <a:solidFill>
                  <a:schemeClr val="tx1"/>
                </a:solidFill>
                <a:effectLst/>
                <a:latin typeface="Tahoma" panose="020B0604030504040204" pitchFamily="34" charset="0"/>
                <a:ea typeface="+mn-ea"/>
                <a:cs typeface="+mn-cs"/>
              </a:rPr>
              <a:t>Biology. </a:t>
            </a:r>
            <a:r>
              <a:rPr lang="en-US" sz="1200" b="1" kern="1200" dirty="0">
                <a:solidFill>
                  <a:schemeClr val="tx1"/>
                </a:solidFill>
                <a:effectLst/>
                <a:latin typeface="Tahoma" panose="020B0604030504040204" pitchFamily="34" charset="0"/>
                <a:ea typeface="+mn-ea"/>
                <a:cs typeface="+mn-cs"/>
              </a:rPr>
              <a:t>Provided by</a:t>
            </a:r>
            <a:r>
              <a:rPr lang="en-US" sz="1200" kern="1200" dirty="0">
                <a:solidFill>
                  <a:schemeClr val="tx1"/>
                </a:solidFill>
                <a:effectLst/>
                <a:latin typeface="Tahoma" panose="020B0604030504040204" pitchFamily="34" charset="0"/>
                <a:ea typeface="+mn-ea"/>
                <a:cs typeface="+mn-cs"/>
              </a:rPr>
              <a:t>: </a:t>
            </a:r>
            <a:r>
              <a:rPr lang="en-US" sz="1200" kern="1200" dirty="0" err="1">
                <a:solidFill>
                  <a:schemeClr val="tx1"/>
                </a:solidFill>
                <a:effectLst/>
                <a:latin typeface="Tahoma" panose="020B0604030504040204" pitchFamily="34" charset="0"/>
                <a:ea typeface="+mn-ea"/>
                <a:cs typeface="+mn-cs"/>
              </a:rPr>
              <a:t>OpenStax</a:t>
            </a:r>
            <a:r>
              <a:rPr lang="en-US" sz="1200" kern="1200" dirty="0">
                <a:solidFill>
                  <a:schemeClr val="tx1"/>
                </a:solidFill>
                <a:effectLst/>
                <a:latin typeface="Tahoma" panose="020B0604030504040204" pitchFamily="34" charset="0"/>
                <a:ea typeface="+mn-ea"/>
                <a:cs typeface="+mn-cs"/>
              </a:rPr>
              <a:t> CNX. </a:t>
            </a:r>
            <a:r>
              <a:rPr lang="en-US" sz="1200" b="1" kern="1200" dirty="0">
                <a:solidFill>
                  <a:schemeClr val="tx1"/>
                </a:solidFill>
                <a:effectLst/>
                <a:latin typeface="Tahoma" panose="020B0604030504040204" pitchFamily="34" charset="0"/>
                <a:ea typeface="+mn-ea"/>
                <a:cs typeface="+mn-cs"/>
              </a:rPr>
              <a:t>Located at</a:t>
            </a:r>
            <a:r>
              <a:rPr lang="en-US" sz="1200" kern="1200" dirty="0">
                <a:solidFill>
                  <a:schemeClr val="tx1"/>
                </a:solidFill>
                <a:effectLst/>
                <a:latin typeface="Tahoma" panose="020B0604030504040204" pitchFamily="34" charset="0"/>
                <a:ea typeface="+mn-ea"/>
                <a:cs typeface="+mn-cs"/>
              </a:rPr>
              <a:t>: </a:t>
            </a:r>
            <a:r>
              <a:rPr lang="en-US" sz="1200" b="1" u="sng" kern="1200" dirty="0">
                <a:solidFill>
                  <a:schemeClr val="tx1"/>
                </a:solidFill>
                <a:effectLst/>
                <a:latin typeface="Tahoma" panose="020B0604030504040204" pitchFamily="34" charset="0"/>
                <a:ea typeface="+mn-ea"/>
                <a:cs typeface="+mn-cs"/>
                <a:hlinkClick r:id="rId3"/>
              </a:rPr>
              <a:t>http://cnx.org/contents/185cbf87-c72e-48f5-b51e-f14f21b5eabd@10.8</a:t>
            </a:r>
            <a:r>
              <a:rPr lang="en-US" sz="1200" kern="1200" dirty="0">
                <a:solidFill>
                  <a:schemeClr val="tx1"/>
                </a:solidFill>
                <a:effectLst/>
                <a:latin typeface="Tahoma" panose="020B0604030504040204" pitchFamily="34" charset="0"/>
                <a:ea typeface="+mn-ea"/>
                <a:cs typeface="+mn-cs"/>
              </a:rPr>
              <a:t>. </a:t>
            </a:r>
            <a:r>
              <a:rPr lang="en-US" sz="1200" b="1" kern="1200" dirty="0">
                <a:solidFill>
                  <a:schemeClr val="tx1"/>
                </a:solidFill>
                <a:effectLst/>
                <a:latin typeface="Tahoma" panose="020B0604030504040204" pitchFamily="34" charset="0"/>
                <a:ea typeface="+mn-ea"/>
                <a:cs typeface="+mn-cs"/>
              </a:rPr>
              <a:t>License</a:t>
            </a:r>
            <a:r>
              <a:rPr lang="en-US" sz="1200" kern="1200" dirty="0">
                <a:solidFill>
                  <a:schemeClr val="tx1"/>
                </a:solidFill>
                <a:effectLst/>
                <a:latin typeface="Tahoma" panose="020B0604030504040204" pitchFamily="34" charset="0"/>
                <a:ea typeface="+mn-ea"/>
                <a:cs typeface="+mn-cs"/>
              </a:rPr>
              <a:t>: </a:t>
            </a:r>
            <a:r>
              <a:rPr lang="en-US" sz="1200" b="1" i="1" u="sng" kern="1200" dirty="0">
                <a:solidFill>
                  <a:schemeClr val="tx1"/>
                </a:solidFill>
                <a:effectLst/>
                <a:latin typeface="Tahoma" panose="020B0604030504040204" pitchFamily="34" charset="0"/>
                <a:ea typeface="+mn-ea"/>
                <a:cs typeface="+mn-cs"/>
                <a:hlinkClick r:id="rId4"/>
              </a:rPr>
              <a:t>CC BY: Attribution</a:t>
            </a:r>
            <a:r>
              <a:rPr lang="en-US" sz="1200" kern="1200" dirty="0">
                <a:solidFill>
                  <a:schemeClr val="tx1"/>
                </a:solidFill>
                <a:effectLst/>
                <a:latin typeface="Tahoma" panose="020B0604030504040204" pitchFamily="34" charset="0"/>
                <a:ea typeface="+mn-ea"/>
                <a:cs typeface="+mn-cs"/>
              </a:rPr>
              <a:t>. </a:t>
            </a:r>
            <a:r>
              <a:rPr lang="en-US" sz="1200" b="1" kern="1200" dirty="0">
                <a:solidFill>
                  <a:schemeClr val="tx1"/>
                </a:solidFill>
                <a:effectLst/>
                <a:latin typeface="Tahoma" panose="020B0604030504040204" pitchFamily="34" charset="0"/>
                <a:ea typeface="+mn-ea"/>
                <a:cs typeface="+mn-cs"/>
              </a:rPr>
              <a:t>License Terms</a:t>
            </a:r>
            <a:r>
              <a:rPr lang="en-US" sz="1200" kern="1200" dirty="0">
                <a:solidFill>
                  <a:schemeClr val="tx1"/>
                </a:solidFill>
                <a:effectLst/>
                <a:latin typeface="Tahoma" panose="020B0604030504040204" pitchFamily="34" charset="0"/>
                <a:ea typeface="+mn-ea"/>
                <a:cs typeface="+mn-cs"/>
              </a:rPr>
              <a:t>: Download for free at http://cnx.org/contents/185cbf87-c72e-48f5-b51e-f14f21b5eabd@10.8</a:t>
            </a:r>
          </a:p>
          <a:p>
            <a:br>
              <a:rPr lang="en-US" sz="1200" b="0" i="0" kern="1200" dirty="0">
                <a:solidFill>
                  <a:schemeClr val="tx1"/>
                </a:solidFill>
                <a:effectLst/>
                <a:latin typeface="Tahoma" panose="020B0604030504040204" pitchFamily="34" charset="0"/>
                <a:ea typeface="+mn-ea"/>
                <a:cs typeface="+mn-cs"/>
              </a:rPr>
            </a:br>
            <a:endParaRPr lang="en-US" dirty="0"/>
          </a:p>
        </p:txBody>
      </p:sp>
      <p:sp>
        <p:nvSpPr>
          <p:cNvPr id="4" name="Slide Number Placeholder 3"/>
          <p:cNvSpPr>
            <a:spLocks noGrp="1"/>
          </p:cNvSpPr>
          <p:nvPr>
            <p:ph type="sldNum" sz="quarter" idx="10"/>
          </p:nvPr>
        </p:nvSpPr>
        <p:spPr/>
        <p:txBody>
          <a:bodyPr/>
          <a:lstStyle/>
          <a:p>
            <a:fld id="{B1E6DF9A-4138-4CE9-A2AE-AB9413786FF0}" type="slidenum">
              <a:rPr lang="en-US" smtClean="0"/>
              <a:pPr/>
              <a:t>41</a:t>
            </a:fld>
            <a:endParaRPr lang="en-US" dirty="0"/>
          </a:p>
        </p:txBody>
      </p:sp>
    </p:spTree>
    <p:extLst>
      <p:ext uri="{BB962C8B-B14F-4D97-AF65-F5344CB8AC3E}">
        <p14:creationId xmlns:p14="http://schemas.microsoft.com/office/powerpoint/2010/main" val="9862022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Tahoma" panose="020B0604030504040204" pitchFamily="34" charset="0"/>
                <a:ea typeface="+mn-ea"/>
                <a:cs typeface="+mn-cs"/>
              </a:rPr>
              <a:t>(credit “organisms”: modification of work by “</a:t>
            </a:r>
            <a:r>
              <a:rPr lang="en-US" sz="1200" b="0" i="0" kern="1200" dirty="0" err="1">
                <a:solidFill>
                  <a:schemeClr val="tx1"/>
                </a:solidFill>
                <a:effectLst/>
                <a:latin typeface="Tahoma" panose="020B0604030504040204" pitchFamily="34" charset="0"/>
                <a:ea typeface="+mn-ea"/>
                <a:cs typeface="+mn-cs"/>
              </a:rPr>
              <a:t>Crystl</a:t>
            </a:r>
            <a:r>
              <a:rPr lang="en-US" sz="1200" b="0" i="0" kern="1200" dirty="0">
                <a:solidFill>
                  <a:schemeClr val="tx1"/>
                </a:solidFill>
                <a:effectLst/>
                <a:latin typeface="Tahoma" panose="020B0604030504040204" pitchFamily="34" charset="0"/>
                <a:ea typeface="+mn-ea"/>
                <a:cs typeface="+mn-cs"/>
              </a:rPr>
              <a:t>”/Flickr; credit “ecosystems”: modification of work by Tom Carlisle, US Fish and Wildlife Service Headquarters; credit “biosphere”: NASA) in Biology. </a:t>
            </a:r>
            <a:r>
              <a:rPr lang="en-US" sz="1200" b="1" i="0" kern="1200" dirty="0">
                <a:solidFill>
                  <a:schemeClr val="tx1"/>
                </a:solidFill>
                <a:effectLst/>
                <a:latin typeface="Tahoma" panose="020B0604030504040204" pitchFamily="34" charset="0"/>
                <a:ea typeface="+mn-ea"/>
                <a:cs typeface="+mn-cs"/>
              </a:rPr>
              <a:t>Provided by</a:t>
            </a:r>
            <a:r>
              <a:rPr lang="en-US" sz="1200" b="0" i="0" kern="1200" dirty="0">
                <a:solidFill>
                  <a:schemeClr val="tx1"/>
                </a:solidFill>
                <a:effectLst/>
                <a:latin typeface="Tahoma" panose="020B0604030504040204" pitchFamily="34" charset="0"/>
                <a:ea typeface="+mn-ea"/>
                <a:cs typeface="+mn-cs"/>
              </a:rPr>
              <a:t>: </a:t>
            </a:r>
            <a:r>
              <a:rPr lang="en-US" sz="1200" b="0" i="0" kern="1200" dirty="0" err="1">
                <a:solidFill>
                  <a:schemeClr val="tx1"/>
                </a:solidFill>
                <a:effectLst/>
                <a:latin typeface="Tahoma" panose="020B0604030504040204" pitchFamily="34" charset="0"/>
                <a:ea typeface="+mn-ea"/>
                <a:cs typeface="+mn-cs"/>
              </a:rPr>
              <a:t>OpenStax</a:t>
            </a:r>
            <a:r>
              <a:rPr lang="en-US" sz="1200" b="0" i="0" kern="1200" dirty="0">
                <a:solidFill>
                  <a:schemeClr val="tx1"/>
                </a:solidFill>
                <a:effectLst/>
                <a:latin typeface="Tahoma" panose="020B0604030504040204" pitchFamily="34" charset="0"/>
                <a:ea typeface="+mn-ea"/>
                <a:cs typeface="+mn-cs"/>
              </a:rPr>
              <a:t> CNX. </a:t>
            </a:r>
            <a:r>
              <a:rPr lang="en-US" sz="1200" b="1" i="0" kern="1200" dirty="0">
                <a:solidFill>
                  <a:schemeClr val="tx1"/>
                </a:solidFill>
                <a:effectLst/>
                <a:latin typeface="Tahoma" panose="020B0604030504040204" pitchFamily="34" charset="0"/>
                <a:ea typeface="+mn-ea"/>
                <a:cs typeface="+mn-cs"/>
              </a:rPr>
              <a:t>Located at</a:t>
            </a:r>
            <a:r>
              <a:rPr lang="en-US" sz="1200" b="0" i="0" kern="1200" dirty="0">
                <a:solidFill>
                  <a:schemeClr val="tx1"/>
                </a:solidFill>
                <a:effectLst/>
                <a:latin typeface="Tahoma" panose="020B0604030504040204" pitchFamily="34" charset="0"/>
                <a:ea typeface="+mn-ea"/>
                <a:cs typeface="+mn-cs"/>
              </a:rPr>
              <a:t>: </a:t>
            </a:r>
            <a:r>
              <a:rPr lang="en-US" sz="1200" b="1" i="0" u="sng" kern="1200" dirty="0">
                <a:solidFill>
                  <a:schemeClr val="tx1"/>
                </a:solidFill>
                <a:effectLst/>
                <a:latin typeface="Tahoma" panose="020B0604030504040204" pitchFamily="34" charset="0"/>
                <a:ea typeface="+mn-ea"/>
                <a:cs typeface="+mn-cs"/>
                <a:hlinkClick r:id="rId3"/>
              </a:rPr>
              <a:t>http://cnx.org/contents/185cbf87-c72e-48f5-b51e-f14f21b5eabd@10.8</a:t>
            </a:r>
            <a:r>
              <a:rPr lang="en-US" sz="1200" b="0" i="0" kern="1200" dirty="0">
                <a:solidFill>
                  <a:schemeClr val="tx1"/>
                </a:solidFill>
                <a:effectLst/>
                <a:latin typeface="Tahoma" panose="020B0604030504040204" pitchFamily="34" charset="0"/>
                <a:ea typeface="+mn-ea"/>
                <a:cs typeface="+mn-cs"/>
              </a:rPr>
              <a:t>. </a:t>
            </a:r>
            <a:r>
              <a:rPr lang="en-US" sz="1200" b="1" i="0" kern="1200" dirty="0">
                <a:solidFill>
                  <a:schemeClr val="tx1"/>
                </a:solidFill>
                <a:effectLst/>
                <a:latin typeface="Tahoma" panose="020B0604030504040204" pitchFamily="34" charset="0"/>
                <a:ea typeface="+mn-ea"/>
                <a:cs typeface="+mn-cs"/>
              </a:rPr>
              <a:t>License</a:t>
            </a:r>
            <a:r>
              <a:rPr lang="en-US" sz="1200" b="0" i="0" kern="1200" dirty="0">
                <a:solidFill>
                  <a:schemeClr val="tx1"/>
                </a:solidFill>
                <a:effectLst/>
                <a:latin typeface="Tahoma" panose="020B0604030504040204" pitchFamily="34" charset="0"/>
                <a:ea typeface="+mn-ea"/>
                <a:cs typeface="+mn-cs"/>
              </a:rPr>
              <a:t>: </a:t>
            </a:r>
            <a:r>
              <a:rPr lang="en-US" sz="1200" b="1" i="1" u="sng" kern="1200" dirty="0">
                <a:solidFill>
                  <a:schemeClr val="tx1"/>
                </a:solidFill>
                <a:effectLst/>
                <a:latin typeface="Tahoma" panose="020B0604030504040204" pitchFamily="34" charset="0"/>
                <a:ea typeface="+mn-ea"/>
                <a:cs typeface="+mn-cs"/>
                <a:hlinkClick r:id="rId4"/>
              </a:rPr>
              <a:t>CC BY: Attribution</a:t>
            </a:r>
            <a:r>
              <a:rPr lang="en-US" sz="1200" b="0" i="0" kern="1200" dirty="0">
                <a:solidFill>
                  <a:schemeClr val="tx1"/>
                </a:solidFill>
                <a:effectLst/>
                <a:latin typeface="Tahoma" panose="020B0604030504040204" pitchFamily="34" charset="0"/>
                <a:ea typeface="+mn-ea"/>
                <a:cs typeface="+mn-cs"/>
              </a:rPr>
              <a:t>. </a:t>
            </a:r>
            <a:r>
              <a:rPr lang="en-US" sz="1200" b="1" i="0" kern="1200" dirty="0">
                <a:solidFill>
                  <a:schemeClr val="tx1"/>
                </a:solidFill>
                <a:effectLst/>
                <a:latin typeface="Tahoma" panose="020B0604030504040204" pitchFamily="34" charset="0"/>
                <a:ea typeface="+mn-ea"/>
                <a:cs typeface="+mn-cs"/>
              </a:rPr>
              <a:t>License Terms</a:t>
            </a:r>
            <a:r>
              <a:rPr lang="en-US" sz="1200" b="0" i="0" kern="1200" dirty="0">
                <a:solidFill>
                  <a:schemeClr val="tx1"/>
                </a:solidFill>
                <a:effectLst/>
                <a:latin typeface="Tahoma" panose="020B0604030504040204" pitchFamily="34" charset="0"/>
                <a:ea typeface="+mn-ea"/>
                <a:cs typeface="+mn-cs"/>
              </a:rPr>
              <a:t>: Download for free at http://cnx.org/contents/185cbf87-c72e-48f5-b51e-f14f21b5eabd@10.8</a:t>
            </a:r>
          </a:p>
          <a:p>
            <a:endParaRPr lang="en-US" dirty="0"/>
          </a:p>
        </p:txBody>
      </p:sp>
      <p:sp>
        <p:nvSpPr>
          <p:cNvPr id="4" name="Slide Number Placeholder 3"/>
          <p:cNvSpPr>
            <a:spLocks noGrp="1"/>
          </p:cNvSpPr>
          <p:nvPr>
            <p:ph type="sldNum" sz="quarter" idx="10"/>
          </p:nvPr>
        </p:nvSpPr>
        <p:spPr/>
        <p:txBody>
          <a:bodyPr/>
          <a:lstStyle/>
          <a:p>
            <a:fld id="{B1E6DF9A-4138-4CE9-A2AE-AB9413786FF0}" type="slidenum">
              <a:rPr lang="en-US" smtClean="0"/>
              <a:pPr/>
              <a:t>3</a:t>
            </a:fld>
            <a:endParaRPr lang="en-US" dirty="0"/>
          </a:p>
        </p:txBody>
      </p:sp>
    </p:spTree>
    <p:extLst>
      <p:ext uri="{BB962C8B-B14F-4D97-AF65-F5344CB8AC3E}">
        <p14:creationId xmlns:p14="http://schemas.microsoft.com/office/powerpoint/2010/main" val="5130878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fontAlgn="base"/>
            <a:r>
              <a:rPr lang="en-US" sz="1200" kern="1200" dirty="0">
                <a:solidFill>
                  <a:schemeClr val="tx1"/>
                </a:solidFill>
                <a:effectLst/>
                <a:latin typeface="Tahoma" panose="020B0604030504040204" pitchFamily="34" charset="0"/>
                <a:ea typeface="+mn-ea"/>
                <a:cs typeface="+mn-cs"/>
              </a:rPr>
              <a:t>Biology. </a:t>
            </a:r>
            <a:r>
              <a:rPr lang="en-US" sz="1200" b="1" kern="1200" dirty="0">
                <a:solidFill>
                  <a:schemeClr val="tx1"/>
                </a:solidFill>
                <a:effectLst/>
                <a:latin typeface="Tahoma" panose="020B0604030504040204" pitchFamily="34" charset="0"/>
                <a:ea typeface="+mn-ea"/>
                <a:cs typeface="+mn-cs"/>
              </a:rPr>
              <a:t>Provided by</a:t>
            </a:r>
            <a:r>
              <a:rPr lang="en-US" sz="1200" kern="1200" dirty="0">
                <a:solidFill>
                  <a:schemeClr val="tx1"/>
                </a:solidFill>
                <a:effectLst/>
                <a:latin typeface="Tahoma" panose="020B0604030504040204" pitchFamily="34" charset="0"/>
                <a:ea typeface="+mn-ea"/>
                <a:cs typeface="+mn-cs"/>
              </a:rPr>
              <a:t>: </a:t>
            </a:r>
            <a:r>
              <a:rPr lang="en-US" sz="1200" kern="1200" dirty="0" err="1">
                <a:solidFill>
                  <a:schemeClr val="tx1"/>
                </a:solidFill>
                <a:effectLst/>
                <a:latin typeface="Tahoma" panose="020B0604030504040204" pitchFamily="34" charset="0"/>
                <a:ea typeface="+mn-ea"/>
                <a:cs typeface="+mn-cs"/>
              </a:rPr>
              <a:t>OpenStax</a:t>
            </a:r>
            <a:r>
              <a:rPr lang="en-US" sz="1200" kern="1200" dirty="0">
                <a:solidFill>
                  <a:schemeClr val="tx1"/>
                </a:solidFill>
                <a:effectLst/>
                <a:latin typeface="Tahoma" panose="020B0604030504040204" pitchFamily="34" charset="0"/>
                <a:ea typeface="+mn-ea"/>
                <a:cs typeface="+mn-cs"/>
              </a:rPr>
              <a:t> CNX. </a:t>
            </a:r>
            <a:r>
              <a:rPr lang="en-US" sz="1200" b="1" kern="1200" dirty="0">
                <a:solidFill>
                  <a:schemeClr val="tx1"/>
                </a:solidFill>
                <a:effectLst/>
                <a:latin typeface="Tahoma" panose="020B0604030504040204" pitchFamily="34" charset="0"/>
                <a:ea typeface="+mn-ea"/>
                <a:cs typeface="+mn-cs"/>
              </a:rPr>
              <a:t>Located at</a:t>
            </a:r>
            <a:r>
              <a:rPr lang="en-US" sz="1200" kern="1200" dirty="0">
                <a:solidFill>
                  <a:schemeClr val="tx1"/>
                </a:solidFill>
                <a:effectLst/>
                <a:latin typeface="Tahoma" panose="020B0604030504040204" pitchFamily="34" charset="0"/>
                <a:ea typeface="+mn-ea"/>
                <a:cs typeface="+mn-cs"/>
              </a:rPr>
              <a:t>: </a:t>
            </a:r>
            <a:r>
              <a:rPr lang="en-US" sz="1200" b="1" u="sng" kern="1200" dirty="0">
                <a:solidFill>
                  <a:schemeClr val="tx1"/>
                </a:solidFill>
                <a:effectLst/>
                <a:latin typeface="Tahoma" panose="020B0604030504040204" pitchFamily="34" charset="0"/>
                <a:ea typeface="+mn-ea"/>
                <a:cs typeface="+mn-cs"/>
                <a:hlinkClick r:id="rId3"/>
              </a:rPr>
              <a:t>http://cnx.org/contents/185cbf87-c72e-48f5-b51e-f14f21b5eabd@10.8</a:t>
            </a:r>
            <a:r>
              <a:rPr lang="en-US" sz="1200" kern="1200" dirty="0">
                <a:solidFill>
                  <a:schemeClr val="tx1"/>
                </a:solidFill>
                <a:effectLst/>
                <a:latin typeface="Tahoma" panose="020B0604030504040204" pitchFamily="34" charset="0"/>
                <a:ea typeface="+mn-ea"/>
                <a:cs typeface="+mn-cs"/>
              </a:rPr>
              <a:t>. </a:t>
            </a:r>
            <a:r>
              <a:rPr lang="en-US" sz="1200" b="1" kern="1200" dirty="0">
                <a:solidFill>
                  <a:schemeClr val="tx1"/>
                </a:solidFill>
                <a:effectLst/>
                <a:latin typeface="Tahoma" panose="020B0604030504040204" pitchFamily="34" charset="0"/>
                <a:ea typeface="+mn-ea"/>
                <a:cs typeface="+mn-cs"/>
              </a:rPr>
              <a:t>License</a:t>
            </a:r>
            <a:r>
              <a:rPr lang="en-US" sz="1200" kern="1200" dirty="0">
                <a:solidFill>
                  <a:schemeClr val="tx1"/>
                </a:solidFill>
                <a:effectLst/>
                <a:latin typeface="Tahoma" panose="020B0604030504040204" pitchFamily="34" charset="0"/>
                <a:ea typeface="+mn-ea"/>
                <a:cs typeface="+mn-cs"/>
              </a:rPr>
              <a:t>: </a:t>
            </a:r>
            <a:r>
              <a:rPr lang="en-US" sz="1200" b="1" i="1" u="sng" kern="1200" dirty="0">
                <a:solidFill>
                  <a:schemeClr val="tx1"/>
                </a:solidFill>
                <a:effectLst/>
                <a:latin typeface="Tahoma" panose="020B0604030504040204" pitchFamily="34" charset="0"/>
                <a:ea typeface="+mn-ea"/>
                <a:cs typeface="+mn-cs"/>
                <a:hlinkClick r:id="rId4"/>
              </a:rPr>
              <a:t>CC BY: Attribution</a:t>
            </a:r>
            <a:r>
              <a:rPr lang="en-US" sz="1200" kern="1200" dirty="0">
                <a:solidFill>
                  <a:schemeClr val="tx1"/>
                </a:solidFill>
                <a:effectLst/>
                <a:latin typeface="Tahoma" panose="020B0604030504040204" pitchFamily="34" charset="0"/>
                <a:ea typeface="+mn-ea"/>
                <a:cs typeface="+mn-cs"/>
              </a:rPr>
              <a:t>. </a:t>
            </a:r>
            <a:r>
              <a:rPr lang="en-US" sz="1200" b="1" kern="1200" dirty="0">
                <a:solidFill>
                  <a:schemeClr val="tx1"/>
                </a:solidFill>
                <a:effectLst/>
                <a:latin typeface="Tahoma" panose="020B0604030504040204" pitchFamily="34" charset="0"/>
                <a:ea typeface="+mn-ea"/>
                <a:cs typeface="+mn-cs"/>
              </a:rPr>
              <a:t>License Terms</a:t>
            </a:r>
            <a:r>
              <a:rPr lang="en-US" sz="1200" kern="1200" dirty="0">
                <a:solidFill>
                  <a:schemeClr val="tx1"/>
                </a:solidFill>
                <a:effectLst/>
                <a:latin typeface="Tahoma" panose="020B0604030504040204" pitchFamily="34" charset="0"/>
                <a:ea typeface="+mn-ea"/>
                <a:cs typeface="+mn-cs"/>
              </a:rPr>
              <a:t>: Download for free at http://cnx.org/contents/185cbf87-c72e-48f5-b51e-f14f21b5eabd@10.8</a:t>
            </a:r>
          </a:p>
          <a:p>
            <a:br>
              <a:rPr lang="en-US" sz="1200" b="0" i="0" kern="1200" dirty="0">
                <a:solidFill>
                  <a:schemeClr val="tx1"/>
                </a:solidFill>
                <a:effectLst/>
                <a:latin typeface="Tahoma" panose="020B0604030504040204" pitchFamily="34" charset="0"/>
                <a:ea typeface="+mn-ea"/>
                <a:cs typeface="+mn-cs"/>
              </a:rPr>
            </a:br>
            <a:endParaRPr lang="en-US" dirty="0"/>
          </a:p>
        </p:txBody>
      </p:sp>
      <p:sp>
        <p:nvSpPr>
          <p:cNvPr id="4" name="Slide Number Placeholder 3"/>
          <p:cNvSpPr>
            <a:spLocks noGrp="1"/>
          </p:cNvSpPr>
          <p:nvPr>
            <p:ph type="sldNum" sz="quarter" idx="10"/>
          </p:nvPr>
        </p:nvSpPr>
        <p:spPr/>
        <p:txBody>
          <a:bodyPr/>
          <a:lstStyle/>
          <a:p>
            <a:fld id="{B1E6DF9A-4138-4CE9-A2AE-AB9413786FF0}" type="slidenum">
              <a:rPr lang="en-US" smtClean="0"/>
              <a:pPr/>
              <a:t>42</a:t>
            </a:fld>
            <a:endParaRPr lang="en-US" dirty="0"/>
          </a:p>
        </p:txBody>
      </p:sp>
    </p:spTree>
    <p:extLst>
      <p:ext uri="{BB962C8B-B14F-4D97-AF65-F5344CB8AC3E}">
        <p14:creationId xmlns:p14="http://schemas.microsoft.com/office/powerpoint/2010/main" val="41422632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Tahoma" panose="020B0604030504040204" pitchFamily="34" charset="0"/>
                <a:ea typeface="+mn-ea"/>
                <a:cs typeface="+mn-cs"/>
              </a:rPr>
              <a:t>Biology. </a:t>
            </a:r>
            <a:r>
              <a:rPr lang="en-US" sz="1200" b="1" i="0" kern="1200" dirty="0">
                <a:solidFill>
                  <a:schemeClr val="tx1"/>
                </a:solidFill>
                <a:effectLst/>
                <a:latin typeface="Tahoma" panose="020B0604030504040204" pitchFamily="34" charset="0"/>
                <a:ea typeface="+mn-ea"/>
                <a:cs typeface="+mn-cs"/>
              </a:rPr>
              <a:t>Provided by</a:t>
            </a:r>
            <a:r>
              <a:rPr lang="en-US" sz="1200" b="0" i="0" kern="1200" dirty="0">
                <a:solidFill>
                  <a:schemeClr val="tx1"/>
                </a:solidFill>
                <a:effectLst/>
                <a:latin typeface="Tahoma" panose="020B0604030504040204" pitchFamily="34" charset="0"/>
                <a:ea typeface="+mn-ea"/>
                <a:cs typeface="+mn-cs"/>
              </a:rPr>
              <a:t>: </a:t>
            </a:r>
            <a:r>
              <a:rPr lang="en-US" sz="1200" b="0" i="0" kern="1200" dirty="0" err="1">
                <a:solidFill>
                  <a:schemeClr val="tx1"/>
                </a:solidFill>
                <a:effectLst/>
                <a:latin typeface="Tahoma" panose="020B0604030504040204" pitchFamily="34" charset="0"/>
                <a:ea typeface="+mn-ea"/>
                <a:cs typeface="+mn-cs"/>
              </a:rPr>
              <a:t>OpenStax</a:t>
            </a:r>
            <a:r>
              <a:rPr lang="en-US" sz="1200" b="0" i="0" kern="1200" dirty="0">
                <a:solidFill>
                  <a:schemeClr val="tx1"/>
                </a:solidFill>
                <a:effectLst/>
                <a:latin typeface="Tahoma" panose="020B0604030504040204" pitchFamily="34" charset="0"/>
                <a:ea typeface="+mn-ea"/>
                <a:cs typeface="+mn-cs"/>
              </a:rPr>
              <a:t> CNX. </a:t>
            </a:r>
            <a:r>
              <a:rPr lang="en-US" sz="1200" b="1" i="0" kern="1200" dirty="0">
                <a:solidFill>
                  <a:schemeClr val="tx1"/>
                </a:solidFill>
                <a:effectLst/>
                <a:latin typeface="Tahoma" panose="020B0604030504040204" pitchFamily="34" charset="0"/>
                <a:ea typeface="+mn-ea"/>
                <a:cs typeface="+mn-cs"/>
              </a:rPr>
              <a:t>Located at</a:t>
            </a:r>
            <a:r>
              <a:rPr lang="en-US" sz="1200" b="0" i="0" kern="1200" dirty="0">
                <a:solidFill>
                  <a:schemeClr val="tx1"/>
                </a:solidFill>
                <a:effectLst/>
                <a:latin typeface="Tahoma" panose="020B0604030504040204" pitchFamily="34" charset="0"/>
                <a:ea typeface="+mn-ea"/>
                <a:cs typeface="+mn-cs"/>
              </a:rPr>
              <a:t>: </a:t>
            </a:r>
            <a:r>
              <a:rPr lang="en-US" sz="1200" b="1" i="0" u="sng" kern="1200" dirty="0">
                <a:solidFill>
                  <a:schemeClr val="tx1"/>
                </a:solidFill>
                <a:effectLst/>
                <a:latin typeface="Tahoma" panose="020B0604030504040204" pitchFamily="34" charset="0"/>
                <a:ea typeface="+mn-ea"/>
                <a:cs typeface="+mn-cs"/>
                <a:hlinkClick r:id="rId3"/>
              </a:rPr>
              <a:t>http://cnx.org/contents/185cbf87-c72e-48f5-b51e-f14f21b5eabd@10.8</a:t>
            </a:r>
            <a:r>
              <a:rPr lang="en-US" sz="1200" b="0" i="0" kern="1200" dirty="0">
                <a:solidFill>
                  <a:schemeClr val="tx1"/>
                </a:solidFill>
                <a:effectLst/>
                <a:latin typeface="Tahoma" panose="020B0604030504040204" pitchFamily="34" charset="0"/>
                <a:ea typeface="+mn-ea"/>
                <a:cs typeface="+mn-cs"/>
              </a:rPr>
              <a:t>. </a:t>
            </a:r>
            <a:r>
              <a:rPr lang="en-US" sz="1200" b="1" i="0" kern="1200" dirty="0">
                <a:solidFill>
                  <a:schemeClr val="tx1"/>
                </a:solidFill>
                <a:effectLst/>
                <a:latin typeface="Tahoma" panose="020B0604030504040204" pitchFamily="34" charset="0"/>
                <a:ea typeface="+mn-ea"/>
                <a:cs typeface="+mn-cs"/>
              </a:rPr>
              <a:t>License</a:t>
            </a:r>
            <a:r>
              <a:rPr lang="en-US" sz="1200" b="0" i="0" kern="1200" dirty="0">
                <a:solidFill>
                  <a:schemeClr val="tx1"/>
                </a:solidFill>
                <a:effectLst/>
                <a:latin typeface="Tahoma" panose="020B0604030504040204" pitchFamily="34" charset="0"/>
                <a:ea typeface="+mn-ea"/>
                <a:cs typeface="+mn-cs"/>
              </a:rPr>
              <a:t>: </a:t>
            </a:r>
            <a:r>
              <a:rPr lang="en-US" sz="1200" b="1" i="1" u="sng" kern="1200" dirty="0">
                <a:solidFill>
                  <a:schemeClr val="tx1"/>
                </a:solidFill>
                <a:effectLst/>
                <a:latin typeface="Tahoma" panose="020B0604030504040204" pitchFamily="34" charset="0"/>
                <a:ea typeface="+mn-ea"/>
                <a:cs typeface="+mn-cs"/>
                <a:hlinkClick r:id="rId4"/>
              </a:rPr>
              <a:t>CC BY: Attribution</a:t>
            </a:r>
            <a:r>
              <a:rPr lang="en-US" sz="1200" b="0" i="0" kern="1200" dirty="0">
                <a:solidFill>
                  <a:schemeClr val="tx1"/>
                </a:solidFill>
                <a:effectLst/>
                <a:latin typeface="Tahoma" panose="020B0604030504040204" pitchFamily="34" charset="0"/>
                <a:ea typeface="+mn-ea"/>
                <a:cs typeface="+mn-cs"/>
              </a:rPr>
              <a:t>. </a:t>
            </a:r>
            <a:r>
              <a:rPr lang="en-US" sz="1200" b="1" i="0" kern="1200" dirty="0">
                <a:solidFill>
                  <a:schemeClr val="tx1"/>
                </a:solidFill>
                <a:effectLst/>
                <a:latin typeface="Tahoma" panose="020B0604030504040204" pitchFamily="34" charset="0"/>
                <a:ea typeface="+mn-ea"/>
                <a:cs typeface="+mn-cs"/>
              </a:rPr>
              <a:t>License Terms</a:t>
            </a:r>
            <a:r>
              <a:rPr lang="en-US" sz="1200" b="0" i="0" kern="1200" dirty="0">
                <a:solidFill>
                  <a:schemeClr val="tx1"/>
                </a:solidFill>
                <a:effectLst/>
                <a:latin typeface="Tahoma" panose="020B0604030504040204" pitchFamily="34" charset="0"/>
                <a:ea typeface="+mn-ea"/>
                <a:cs typeface="+mn-cs"/>
              </a:rPr>
              <a:t>: Download for free at http://cnx.org/contents/185cbf87-c72e-48f5-b51e-f14f21b5eabd@10.8</a:t>
            </a:r>
          </a:p>
          <a:p>
            <a:endParaRPr lang="en-US" dirty="0"/>
          </a:p>
        </p:txBody>
      </p:sp>
      <p:sp>
        <p:nvSpPr>
          <p:cNvPr id="4" name="Slide Number Placeholder 3"/>
          <p:cNvSpPr>
            <a:spLocks noGrp="1"/>
          </p:cNvSpPr>
          <p:nvPr>
            <p:ph type="sldNum" sz="quarter" idx="10"/>
          </p:nvPr>
        </p:nvSpPr>
        <p:spPr/>
        <p:txBody>
          <a:bodyPr/>
          <a:lstStyle/>
          <a:p>
            <a:fld id="{B1E6DF9A-4138-4CE9-A2AE-AB9413786FF0}" type="slidenum">
              <a:rPr lang="en-US" smtClean="0"/>
              <a:pPr/>
              <a:t>46</a:t>
            </a:fld>
            <a:endParaRPr lang="en-US" dirty="0"/>
          </a:p>
        </p:txBody>
      </p:sp>
    </p:spTree>
    <p:extLst>
      <p:ext uri="{BB962C8B-B14F-4D97-AF65-F5344CB8AC3E}">
        <p14:creationId xmlns:p14="http://schemas.microsoft.com/office/powerpoint/2010/main" val="25942652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Tahoma" panose="020B0604030504040204" pitchFamily="34" charset="0"/>
                <a:ea typeface="+mn-ea"/>
                <a:cs typeface="+mn-cs"/>
              </a:rPr>
              <a:t>Biology. </a:t>
            </a:r>
            <a:r>
              <a:rPr lang="en-US" sz="1200" b="1" i="0" kern="1200" dirty="0">
                <a:solidFill>
                  <a:schemeClr val="tx1"/>
                </a:solidFill>
                <a:effectLst/>
                <a:latin typeface="Tahoma" panose="020B0604030504040204" pitchFamily="34" charset="0"/>
                <a:ea typeface="+mn-ea"/>
                <a:cs typeface="+mn-cs"/>
              </a:rPr>
              <a:t>Provided by</a:t>
            </a:r>
            <a:r>
              <a:rPr lang="en-US" sz="1200" b="0" i="0" kern="1200" dirty="0">
                <a:solidFill>
                  <a:schemeClr val="tx1"/>
                </a:solidFill>
                <a:effectLst/>
                <a:latin typeface="Tahoma" panose="020B0604030504040204" pitchFamily="34" charset="0"/>
                <a:ea typeface="+mn-ea"/>
                <a:cs typeface="+mn-cs"/>
              </a:rPr>
              <a:t>: </a:t>
            </a:r>
            <a:r>
              <a:rPr lang="en-US" sz="1200" b="0" i="0" kern="1200" dirty="0" err="1">
                <a:solidFill>
                  <a:schemeClr val="tx1"/>
                </a:solidFill>
                <a:effectLst/>
                <a:latin typeface="Tahoma" panose="020B0604030504040204" pitchFamily="34" charset="0"/>
                <a:ea typeface="+mn-ea"/>
                <a:cs typeface="+mn-cs"/>
              </a:rPr>
              <a:t>OpenStax</a:t>
            </a:r>
            <a:r>
              <a:rPr lang="en-US" sz="1200" b="0" i="0" kern="1200" dirty="0">
                <a:solidFill>
                  <a:schemeClr val="tx1"/>
                </a:solidFill>
                <a:effectLst/>
                <a:latin typeface="Tahoma" panose="020B0604030504040204" pitchFamily="34" charset="0"/>
                <a:ea typeface="+mn-ea"/>
                <a:cs typeface="+mn-cs"/>
              </a:rPr>
              <a:t> CNX. </a:t>
            </a:r>
            <a:r>
              <a:rPr lang="en-US" sz="1200" b="1" i="0" kern="1200" dirty="0">
                <a:solidFill>
                  <a:schemeClr val="tx1"/>
                </a:solidFill>
                <a:effectLst/>
                <a:latin typeface="Tahoma" panose="020B0604030504040204" pitchFamily="34" charset="0"/>
                <a:ea typeface="+mn-ea"/>
                <a:cs typeface="+mn-cs"/>
              </a:rPr>
              <a:t>Located at</a:t>
            </a:r>
            <a:r>
              <a:rPr lang="en-US" sz="1200" b="0" i="0" kern="1200" dirty="0">
                <a:solidFill>
                  <a:schemeClr val="tx1"/>
                </a:solidFill>
                <a:effectLst/>
                <a:latin typeface="Tahoma" panose="020B0604030504040204" pitchFamily="34" charset="0"/>
                <a:ea typeface="+mn-ea"/>
                <a:cs typeface="+mn-cs"/>
              </a:rPr>
              <a:t>: </a:t>
            </a:r>
            <a:r>
              <a:rPr lang="en-US" sz="1200" b="1" i="0" u="sng" kern="1200" dirty="0">
                <a:solidFill>
                  <a:schemeClr val="tx1"/>
                </a:solidFill>
                <a:effectLst/>
                <a:latin typeface="Tahoma" panose="020B0604030504040204" pitchFamily="34" charset="0"/>
                <a:ea typeface="+mn-ea"/>
                <a:cs typeface="+mn-cs"/>
                <a:hlinkClick r:id="rId3"/>
              </a:rPr>
              <a:t>http://cnx.org/contents/185cbf87-c72e-48f5-b51e-f14f21b5eabd@10.8</a:t>
            </a:r>
            <a:r>
              <a:rPr lang="en-US" sz="1200" b="0" i="0" kern="1200" dirty="0">
                <a:solidFill>
                  <a:schemeClr val="tx1"/>
                </a:solidFill>
                <a:effectLst/>
                <a:latin typeface="Tahoma" panose="020B0604030504040204" pitchFamily="34" charset="0"/>
                <a:ea typeface="+mn-ea"/>
                <a:cs typeface="+mn-cs"/>
              </a:rPr>
              <a:t>. </a:t>
            </a:r>
            <a:r>
              <a:rPr lang="en-US" sz="1200" b="1" i="0" kern="1200" dirty="0">
                <a:solidFill>
                  <a:schemeClr val="tx1"/>
                </a:solidFill>
                <a:effectLst/>
                <a:latin typeface="Tahoma" panose="020B0604030504040204" pitchFamily="34" charset="0"/>
                <a:ea typeface="+mn-ea"/>
                <a:cs typeface="+mn-cs"/>
              </a:rPr>
              <a:t>License</a:t>
            </a:r>
            <a:r>
              <a:rPr lang="en-US" sz="1200" b="0" i="0" kern="1200" dirty="0">
                <a:solidFill>
                  <a:schemeClr val="tx1"/>
                </a:solidFill>
                <a:effectLst/>
                <a:latin typeface="Tahoma" panose="020B0604030504040204" pitchFamily="34" charset="0"/>
                <a:ea typeface="+mn-ea"/>
                <a:cs typeface="+mn-cs"/>
              </a:rPr>
              <a:t>: </a:t>
            </a:r>
            <a:r>
              <a:rPr lang="en-US" sz="1200" b="1" i="1" u="sng" kern="1200" dirty="0">
                <a:solidFill>
                  <a:schemeClr val="tx1"/>
                </a:solidFill>
                <a:effectLst/>
                <a:latin typeface="Tahoma" panose="020B0604030504040204" pitchFamily="34" charset="0"/>
                <a:ea typeface="+mn-ea"/>
                <a:cs typeface="+mn-cs"/>
                <a:hlinkClick r:id="rId4"/>
              </a:rPr>
              <a:t>CC BY: Attribution</a:t>
            </a:r>
            <a:r>
              <a:rPr lang="en-US" sz="1200" b="0" i="0" kern="1200" dirty="0">
                <a:solidFill>
                  <a:schemeClr val="tx1"/>
                </a:solidFill>
                <a:effectLst/>
                <a:latin typeface="Tahoma" panose="020B0604030504040204" pitchFamily="34" charset="0"/>
                <a:ea typeface="+mn-ea"/>
                <a:cs typeface="+mn-cs"/>
              </a:rPr>
              <a:t>. </a:t>
            </a:r>
            <a:r>
              <a:rPr lang="en-US" sz="1200" b="1" i="0" kern="1200" dirty="0">
                <a:solidFill>
                  <a:schemeClr val="tx1"/>
                </a:solidFill>
                <a:effectLst/>
                <a:latin typeface="Tahoma" panose="020B0604030504040204" pitchFamily="34" charset="0"/>
                <a:ea typeface="+mn-ea"/>
                <a:cs typeface="+mn-cs"/>
              </a:rPr>
              <a:t>License Terms</a:t>
            </a:r>
            <a:r>
              <a:rPr lang="en-US" sz="1200" b="0" i="0" kern="1200" dirty="0">
                <a:solidFill>
                  <a:schemeClr val="tx1"/>
                </a:solidFill>
                <a:effectLst/>
                <a:latin typeface="Tahoma" panose="020B0604030504040204" pitchFamily="34" charset="0"/>
                <a:ea typeface="+mn-ea"/>
                <a:cs typeface="+mn-cs"/>
              </a:rPr>
              <a:t>: Download for free at http://cnx.org/contents/185cbf87-c72e-48f5-b51e-f14f21b5eabd@10.8</a:t>
            </a:r>
          </a:p>
          <a:p>
            <a:endParaRPr lang="en-US" dirty="0"/>
          </a:p>
        </p:txBody>
      </p:sp>
      <p:sp>
        <p:nvSpPr>
          <p:cNvPr id="4" name="Slide Number Placeholder 3"/>
          <p:cNvSpPr>
            <a:spLocks noGrp="1"/>
          </p:cNvSpPr>
          <p:nvPr>
            <p:ph type="sldNum" sz="quarter" idx="10"/>
          </p:nvPr>
        </p:nvSpPr>
        <p:spPr/>
        <p:txBody>
          <a:bodyPr/>
          <a:lstStyle/>
          <a:p>
            <a:fld id="{B1E6DF9A-4138-4CE9-A2AE-AB9413786FF0}" type="slidenum">
              <a:rPr lang="en-US" smtClean="0"/>
              <a:pPr/>
              <a:t>48</a:t>
            </a:fld>
            <a:endParaRPr lang="en-US" dirty="0"/>
          </a:p>
        </p:txBody>
      </p:sp>
    </p:spTree>
    <p:extLst>
      <p:ext uri="{BB962C8B-B14F-4D97-AF65-F5344CB8AC3E}">
        <p14:creationId xmlns:p14="http://schemas.microsoft.com/office/powerpoint/2010/main" val="13029009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Tahoma" panose="020B0604030504040204" pitchFamily="34" charset="0"/>
                <a:ea typeface="+mn-ea"/>
                <a:cs typeface="+mn-cs"/>
              </a:rPr>
              <a:t>Biology. </a:t>
            </a:r>
            <a:r>
              <a:rPr lang="en-US" sz="1200" b="1" i="0" kern="1200" dirty="0">
                <a:solidFill>
                  <a:schemeClr val="tx1"/>
                </a:solidFill>
                <a:effectLst/>
                <a:latin typeface="Tahoma" panose="020B0604030504040204" pitchFamily="34" charset="0"/>
                <a:ea typeface="+mn-ea"/>
                <a:cs typeface="+mn-cs"/>
              </a:rPr>
              <a:t>Provided by</a:t>
            </a:r>
            <a:r>
              <a:rPr lang="en-US" sz="1200" b="0" i="0" kern="1200" dirty="0">
                <a:solidFill>
                  <a:schemeClr val="tx1"/>
                </a:solidFill>
                <a:effectLst/>
                <a:latin typeface="Tahoma" panose="020B0604030504040204" pitchFamily="34" charset="0"/>
                <a:ea typeface="+mn-ea"/>
                <a:cs typeface="+mn-cs"/>
              </a:rPr>
              <a:t>: </a:t>
            </a:r>
            <a:r>
              <a:rPr lang="en-US" sz="1200" b="0" i="0" kern="1200" dirty="0" err="1">
                <a:solidFill>
                  <a:schemeClr val="tx1"/>
                </a:solidFill>
                <a:effectLst/>
                <a:latin typeface="Tahoma" panose="020B0604030504040204" pitchFamily="34" charset="0"/>
                <a:ea typeface="+mn-ea"/>
                <a:cs typeface="+mn-cs"/>
              </a:rPr>
              <a:t>OpenStax</a:t>
            </a:r>
            <a:r>
              <a:rPr lang="en-US" sz="1200" b="0" i="0" kern="1200" dirty="0">
                <a:solidFill>
                  <a:schemeClr val="tx1"/>
                </a:solidFill>
                <a:effectLst/>
                <a:latin typeface="Tahoma" panose="020B0604030504040204" pitchFamily="34" charset="0"/>
                <a:ea typeface="+mn-ea"/>
                <a:cs typeface="+mn-cs"/>
              </a:rPr>
              <a:t> CNX. </a:t>
            </a:r>
            <a:r>
              <a:rPr lang="en-US" sz="1200" b="1" i="0" kern="1200" dirty="0">
                <a:solidFill>
                  <a:schemeClr val="tx1"/>
                </a:solidFill>
                <a:effectLst/>
                <a:latin typeface="Tahoma" panose="020B0604030504040204" pitchFamily="34" charset="0"/>
                <a:ea typeface="+mn-ea"/>
                <a:cs typeface="+mn-cs"/>
              </a:rPr>
              <a:t>Located at</a:t>
            </a:r>
            <a:r>
              <a:rPr lang="en-US" sz="1200" b="0" i="0" kern="1200" dirty="0">
                <a:solidFill>
                  <a:schemeClr val="tx1"/>
                </a:solidFill>
                <a:effectLst/>
                <a:latin typeface="Tahoma" panose="020B0604030504040204" pitchFamily="34" charset="0"/>
                <a:ea typeface="+mn-ea"/>
                <a:cs typeface="+mn-cs"/>
              </a:rPr>
              <a:t>: </a:t>
            </a:r>
            <a:r>
              <a:rPr lang="en-US" sz="1200" b="1" i="0" u="sng" kern="1200" dirty="0">
                <a:solidFill>
                  <a:schemeClr val="tx1"/>
                </a:solidFill>
                <a:effectLst/>
                <a:latin typeface="Tahoma" panose="020B0604030504040204" pitchFamily="34" charset="0"/>
                <a:ea typeface="+mn-ea"/>
                <a:cs typeface="+mn-cs"/>
                <a:hlinkClick r:id="rId3"/>
              </a:rPr>
              <a:t>http://cnx.org/contents/185cbf87-c72e-48f5-b51e-f14f21b5eabd@10.8</a:t>
            </a:r>
            <a:r>
              <a:rPr lang="en-US" sz="1200" b="0" i="0" kern="1200" dirty="0">
                <a:solidFill>
                  <a:schemeClr val="tx1"/>
                </a:solidFill>
                <a:effectLst/>
                <a:latin typeface="Tahoma" panose="020B0604030504040204" pitchFamily="34" charset="0"/>
                <a:ea typeface="+mn-ea"/>
                <a:cs typeface="+mn-cs"/>
              </a:rPr>
              <a:t>. </a:t>
            </a:r>
            <a:r>
              <a:rPr lang="en-US" sz="1200" b="1" i="0" kern="1200" dirty="0">
                <a:solidFill>
                  <a:schemeClr val="tx1"/>
                </a:solidFill>
                <a:effectLst/>
                <a:latin typeface="Tahoma" panose="020B0604030504040204" pitchFamily="34" charset="0"/>
                <a:ea typeface="+mn-ea"/>
                <a:cs typeface="+mn-cs"/>
              </a:rPr>
              <a:t>License</a:t>
            </a:r>
            <a:r>
              <a:rPr lang="en-US" sz="1200" b="0" i="0" kern="1200" dirty="0">
                <a:solidFill>
                  <a:schemeClr val="tx1"/>
                </a:solidFill>
                <a:effectLst/>
                <a:latin typeface="Tahoma" panose="020B0604030504040204" pitchFamily="34" charset="0"/>
                <a:ea typeface="+mn-ea"/>
                <a:cs typeface="+mn-cs"/>
              </a:rPr>
              <a:t>: </a:t>
            </a:r>
            <a:r>
              <a:rPr lang="en-US" sz="1200" b="1" i="1" u="sng" kern="1200" dirty="0">
                <a:solidFill>
                  <a:schemeClr val="tx1"/>
                </a:solidFill>
                <a:effectLst/>
                <a:latin typeface="Tahoma" panose="020B0604030504040204" pitchFamily="34" charset="0"/>
                <a:ea typeface="+mn-ea"/>
                <a:cs typeface="+mn-cs"/>
                <a:hlinkClick r:id="rId4"/>
              </a:rPr>
              <a:t>CC BY: Attribution</a:t>
            </a:r>
            <a:r>
              <a:rPr lang="en-US" sz="1200" b="0" i="0" kern="1200" dirty="0">
                <a:solidFill>
                  <a:schemeClr val="tx1"/>
                </a:solidFill>
                <a:effectLst/>
                <a:latin typeface="Tahoma" panose="020B0604030504040204" pitchFamily="34" charset="0"/>
                <a:ea typeface="+mn-ea"/>
                <a:cs typeface="+mn-cs"/>
              </a:rPr>
              <a:t>. </a:t>
            </a:r>
            <a:r>
              <a:rPr lang="en-US" sz="1200" b="1" i="0" kern="1200" dirty="0">
                <a:solidFill>
                  <a:schemeClr val="tx1"/>
                </a:solidFill>
                <a:effectLst/>
                <a:latin typeface="Tahoma" panose="020B0604030504040204" pitchFamily="34" charset="0"/>
                <a:ea typeface="+mn-ea"/>
                <a:cs typeface="+mn-cs"/>
              </a:rPr>
              <a:t>License Terms</a:t>
            </a:r>
            <a:r>
              <a:rPr lang="en-US" sz="1200" b="0" i="0" kern="1200" dirty="0">
                <a:solidFill>
                  <a:schemeClr val="tx1"/>
                </a:solidFill>
                <a:effectLst/>
                <a:latin typeface="Tahoma" panose="020B0604030504040204" pitchFamily="34" charset="0"/>
                <a:ea typeface="+mn-ea"/>
                <a:cs typeface="+mn-cs"/>
              </a:rPr>
              <a:t>: Download for free at http://cnx.org/contents/185cbf87-c72e-48f5-b51e-f14f21b5eabd@10.8</a:t>
            </a:r>
          </a:p>
          <a:p>
            <a:endParaRPr lang="en-US" dirty="0"/>
          </a:p>
        </p:txBody>
      </p:sp>
      <p:sp>
        <p:nvSpPr>
          <p:cNvPr id="4" name="Slide Number Placeholder 3"/>
          <p:cNvSpPr>
            <a:spLocks noGrp="1"/>
          </p:cNvSpPr>
          <p:nvPr>
            <p:ph type="sldNum" sz="quarter" idx="10"/>
          </p:nvPr>
        </p:nvSpPr>
        <p:spPr/>
        <p:txBody>
          <a:bodyPr/>
          <a:lstStyle/>
          <a:p>
            <a:fld id="{B1E6DF9A-4138-4CE9-A2AE-AB9413786FF0}" type="slidenum">
              <a:rPr lang="en-US" smtClean="0"/>
              <a:pPr/>
              <a:t>49</a:t>
            </a:fld>
            <a:endParaRPr lang="en-US" dirty="0"/>
          </a:p>
        </p:txBody>
      </p:sp>
    </p:spTree>
    <p:extLst>
      <p:ext uri="{BB962C8B-B14F-4D97-AF65-F5344CB8AC3E}">
        <p14:creationId xmlns:p14="http://schemas.microsoft.com/office/powerpoint/2010/main" val="21151060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Tahoma" panose="020B0604030504040204" pitchFamily="34" charset="0"/>
                <a:ea typeface="+mn-ea"/>
                <a:cs typeface="+mn-cs"/>
              </a:rPr>
              <a:t>Biology. </a:t>
            </a:r>
            <a:r>
              <a:rPr lang="en-US" sz="1200" b="1" i="0" kern="1200" dirty="0">
                <a:solidFill>
                  <a:schemeClr val="tx1"/>
                </a:solidFill>
                <a:effectLst/>
                <a:latin typeface="Tahoma" panose="020B0604030504040204" pitchFamily="34" charset="0"/>
                <a:ea typeface="+mn-ea"/>
                <a:cs typeface="+mn-cs"/>
              </a:rPr>
              <a:t>Provided by</a:t>
            </a:r>
            <a:r>
              <a:rPr lang="en-US" sz="1200" b="0" i="0" kern="1200" dirty="0">
                <a:solidFill>
                  <a:schemeClr val="tx1"/>
                </a:solidFill>
                <a:effectLst/>
                <a:latin typeface="Tahoma" panose="020B0604030504040204" pitchFamily="34" charset="0"/>
                <a:ea typeface="+mn-ea"/>
                <a:cs typeface="+mn-cs"/>
              </a:rPr>
              <a:t>: </a:t>
            </a:r>
            <a:r>
              <a:rPr lang="en-US" sz="1200" b="0" i="0" kern="1200" dirty="0" err="1">
                <a:solidFill>
                  <a:schemeClr val="tx1"/>
                </a:solidFill>
                <a:effectLst/>
                <a:latin typeface="Tahoma" panose="020B0604030504040204" pitchFamily="34" charset="0"/>
                <a:ea typeface="+mn-ea"/>
                <a:cs typeface="+mn-cs"/>
              </a:rPr>
              <a:t>OpenStax</a:t>
            </a:r>
            <a:r>
              <a:rPr lang="en-US" sz="1200" b="0" i="0" kern="1200" dirty="0">
                <a:solidFill>
                  <a:schemeClr val="tx1"/>
                </a:solidFill>
                <a:effectLst/>
                <a:latin typeface="Tahoma" panose="020B0604030504040204" pitchFamily="34" charset="0"/>
                <a:ea typeface="+mn-ea"/>
                <a:cs typeface="+mn-cs"/>
              </a:rPr>
              <a:t> CNX. </a:t>
            </a:r>
            <a:r>
              <a:rPr lang="en-US" sz="1200" b="1" i="0" kern="1200" dirty="0">
                <a:solidFill>
                  <a:schemeClr val="tx1"/>
                </a:solidFill>
                <a:effectLst/>
                <a:latin typeface="Tahoma" panose="020B0604030504040204" pitchFamily="34" charset="0"/>
                <a:ea typeface="+mn-ea"/>
                <a:cs typeface="+mn-cs"/>
              </a:rPr>
              <a:t>Located at</a:t>
            </a:r>
            <a:r>
              <a:rPr lang="en-US" sz="1200" b="0" i="0" kern="1200" dirty="0">
                <a:solidFill>
                  <a:schemeClr val="tx1"/>
                </a:solidFill>
                <a:effectLst/>
                <a:latin typeface="Tahoma" panose="020B0604030504040204" pitchFamily="34" charset="0"/>
                <a:ea typeface="+mn-ea"/>
                <a:cs typeface="+mn-cs"/>
              </a:rPr>
              <a:t>: </a:t>
            </a:r>
            <a:r>
              <a:rPr lang="en-US" sz="1200" b="1" i="0" u="sng" kern="1200" dirty="0">
                <a:solidFill>
                  <a:schemeClr val="tx1"/>
                </a:solidFill>
                <a:effectLst/>
                <a:latin typeface="Tahoma" panose="020B0604030504040204" pitchFamily="34" charset="0"/>
                <a:ea typeface="+mn-ea"/>
                <a:cs typeface="+mn-cs"/>
                <a:hlinkClick r:id="rId3"/>
              </a:rPr>
              <a:t>http://cnx.org/contents/185cbf87-c72e-48f5-b51e-f14f21b5eabd@10.8</a:t>
            </a:r>
            <a:r>
              <a:rPr lang="en-US" sz="1200" b="0" i="0" kern="1200" dirty="0">
                <a:solidFill>
                  <a:schemeClr val="tx1"/>
                </a:solidFill>
                <a:effectLst/>
                <a:latin typeface="Tahoma" panose="020B0604030504040204" pitchFamily="34" charset="0"/>
                <a:ea typeface="+mn-ea"/>
                <a:cs typeface="+mn-cs"/>
              </a:rPr>
              <a:t>. </a:t>
            </a:r>
            <a:r>
              <a:rPr lang="en-US" sz="1200" b="1" i="0" kern="1200" dirty="0">
                <a:solidFill>
                  <a:schemeClr val="tx1"/>
                </a:solidFill>
                <a:effectLst/>
                <a:latin typeface="Tahoma" panose="020B0604030504040204" pitchFamily="34" charset="0"/>
                <a:ea typeface="+mn-ea"/>
                <a:cs typeface="+mn-cs"/>
              </a:rPr>
              <a:t>License</a:t>
            </a:r>
            <a:r>
              <a:rPr lang="en-US" sz="1200" b="0" i="0" kern="1200" dirty="0">
                <a:solidFill>
                  <a:schemeClr val="tx1"/>
                </a:solidFill>
                <a:effectLst/>
                <a:latin typeface="Tahoma" panose="020B0604030504040204" pitchFamily="34" charset="0"/>
                <a:ea typeface="+mn-ea"/>
                <a:cs typeface="+mn-cs"/>
              </a:rPr>
              <a:t>: </a:t>
            </a:r>
            <a:r>
              <a:rPr lang="en-US" sz="1200" b="1" i="1" u="sng" kern="1200" dirty="0">
                <a:solidFill>
                  <a:schemeClr val="tx1"/>
                </a:solidFill>
                <a:effectLst/>
                <a:latin typeface="Tahoma" panose="020B0604030504040204" pitchFamily="34" charset="0"/>
                <a:ea typeface="+mn-ea"/>
                <a:cs typeface="+mn-cs"/>
                <a:hlinkClick r:id="rId4"/>
              </a:rPr>
              <a:t>CC BY: Attribution</a:t>
            </a:r>
            <a:r>
              <a:rPr lang="en-US" sz="1200" b="0" i="0" kern="1200" dirty="0">
                <a:solidFill>
                  <a:schemeClr val="tx1"/>
                </a:solidFill>
                <a:effectLst/>
                <a:latin typeface="Tahoma" panose="020B0604030504040204" pitchFamily="34" charset="0"/>
                <a:ea typeface="+mn-ea"/>
                <a:cs typeface="+mn-cs"/>
              </a:rPr>
              <a:t>. </a:t>
            </a:r>
            <a:r>
              <a:rPr lang="en-US" sz="1200" b="1" i="0" kern="1200" dirty="0">
                <a:solidFill>
                  <a:schemeClr val="tx1"/>
                </a:solidFill>
                <a:effectLst/>
                <a:latin typeface="Tahoma" panose="020B0604030504040204" pitchFamily="34" charset="0"/>
                <a:ea typeface="+mn-ea"/>
                <a:cs typeface="+mn-cs"/>
              </a:rPr>
              <a:t>License Terms</a:t>
            </a:r>
            <a:r>
              <a:rPr lang="en-US" sz="1200" b="0" i="0" kern="1200" dirty="0">
                <a:solidFill>
                  <a:schemeClr val="tx1"/>
                </a:solidFill>
                <a:effectLst/>
                <a:latin typeface="Tahoma" panose="020B0604030504040204" pitchFamily="34" charset="0"/>
                <a:ea typeface="+mn-ea"/>
                <a:cs typeface="+mn-cs"/>
              </a:rPr>
              <a:t>: Download for free at http://cnx.org/contents/185cbf87-c72e-48f5-b51e-f14f21b5eabd@10.8</a:t>
            </a:r>
          </a:p>
          <a:p>
            <a:endParaRPr lang="en-US" dirty="0"/>
          </a:p>
        </p:txBody>
      </p:sp>
      <p:sp>
        <p:nvSpPr>
          <p:cNvPr id="4" name="Slide Number Placeholder 3"/>
          <p:cNvSpPr>
            <a:spLocks noGrp="1"/>
          </p:cNvSpPr>
          <p:nvPr>
            <p:ph type="sldNum" sz="quarter" idx="10"/>
          </p:nvPr>
        </p:nvSpPr>
        <p:spPr/>
        <p:txBody>
          <a:bodyPr/>
          <a:lstStyle/>
          <a:p>
            <a:fld id="{B1E6DF9A-4138-4CE9-A2AE-AB9413786FF0}" type="slidenum">
              <a:rPr lang="en-US" smtClean="0"/>
              <a:pPr/>
              <a:t>50</a:t>
            </a:fld>
            <a:endParaRPr lang="en-US" dirty="0"/>
          </a:p>
        </p:txBody>
      </p:sp>
    </p:spTree>
    <p:extLst>
      <p:ext uri="{BB962C8B-B14F-4D97-AF65-F5344CB8AC3E}">
        <p14:creationId xmlns:p14="http://schemas.microsoft.com/office/powerpoint/2010/main" val="12433542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Tahoma" panose="020B0604030504040204" pitchFamily="34" charset="0"/>
                <a:ea typeface="+mn-ea"/>
                <a:cs typeface="+mn-cs"/>
              </a:rPr>
              <a:t>Biology. </a:t>
            </a:r>
            <a:r>
              <a:rPr lang="en-US" sz="1200" b="1" i="0" kern="1200" dirty="0">
                <a:solidFill>
                  <a:schemeClr val="tx1"/>
                </a:solidFill>
                <a:effectLst/>
                <a:latin typeface="Tahoma" panose="020B0604030504040204" pitchFamily="34" charset="0"/>
                <a:ea typeface="+mn-ea"/>
                <a:cs typeface="+mn-cs"/>
              </a:rPr>
              <a:t>Provided by</a:t>
            </a:r>
            <a:r>
              <a:rPr lang="en-US" sz="1200" b="0" i="0" kern="1200" dirty="0">
                <a:solidFill>
                  <a:schemeClr val="tx1"/>
                </a:solidFill>
                <a:effectLst/>
                <a:latin typeface="Tahoma" panose="020B0604030504040204" pitchFamily="34" charset="0"/>
                <a:ea typeface="+mn-ea"/>
                <a:cs typeface="+mn-cs"/>
              </a:rPr>
              <a:t>: </a:t>
            </a:r>
            <a:r>
              <a:rPr lang="en-US" sz="1200" b="0" i="0" kern="1200" dirty="0" err="1">
                <a:solidFill>
                  <a:schemeClr val="tx1"/>
                </a:solidFill>
                <a:effectLst/>
                <a:latin typeface="Tahoma" panose="020B0604030504040204" pitchFamily="34" charset="0"/>
                <a:ea typeface="+mn-ea"/>
                <a:cs typeface="+mn-cs"/>
              </a:rPr>
              <a:t>OpenStax</a:t>
            </a:r>
            <a:r>
              <a:rPr lang="en-US" sz="1200" b="0" i="0" kern="1200" dirty="0">
                <a:solidFill>
                  <a:schemeClr val="tx1"/>
                </a:solidFill>
                <a:effectLst/>
                <a:latin typeface="Tahoma" panose="020B0604030504040204" pitchFamily="34" charset="0"/>
                <a:ea typeface="+mn-ea"/>
                <a:cs typeface="+mn-cs"/>
              </a:rPr>
              <a:t> CNX. </a:t>
            </a:r>
            <a:r>
              <a:rPr lang="en-US" sz="1200" b="1" i="0" kern="1200" dirty="0">
                <a:solidFill>
                  <a:schemeClr val="tx1"/>
                </a:solidFill>
                <a:effectLst/>
                <a:latin typeface="Tahoma" panose="020B0604030504040204" pitchFamily="34" charset="0"/>
                <a:ea typeface="+mn-ea"/>
                <a:cs typeface="+mn-cs"/>
              </a:rPr>
              <a:t>Located at</a:t>
            </a:r>
            <a:r>
              <a:rPr lang="en-US" sz="1200" b="0" i="0" kern="1200" dirty="0">
                <a:solidFill>
                  <a:schemeClr val="tx1"/>
                </a:solidFill>
                <a:effectLst/>
                <a:latin typeface="Tahoma" panose="020B0604030504040204" pitchFamily="34" charset="0"/>
                <a:ea typeface="+mn-ea"/>
                <a:cs typeface="+mn-cs"/>
              </a:rPr>
              <a:t>: </a:t>
            </a:r>
            <a:r>
              <a:rPr lang="en-US" sz="1200" b="1" i="0" u="sng" kern="1200" dirty="0">
                <a:solidFill>
                  <a:schemeClr val="tx1"/>
                </a:solidFill>
                <a:effectLst/>
                <a:latin typeface="Tahoma" panose="020B0604030504040204" pitchFamily="34" charset="0"/>
                <a:ea typeface="+mn-ea"/>
                <a:cs typeface="+mn-cs"/>
                <a:hlinkClick r:id="rId3"/>
              </a:rPr>
              <a:t>http://cnx.org/contents/185cbf87-c72e-48f5-b51e-f14f21b5eabd@10.8</a:t>
            </a:r>
            <a:r>
              <a:rPr lang="en-US" sz="1200" b="0" i="0" kern="1200" dirty="0">
                <a:solidFill>
                  <a:schemeClr val="tx1"/>
                </a:solidFill>
                <a:effectLst/>
                <a:latin typeface="Tahoma" panose="020B0604030504040204" pitchFamily="34" charset="0"/>
                <a:ea typeface="+mn-ea"/>
                <a:cs typeface="+mn-cs"/>
              </a:rPr>
              <a:t>. </a:t>
            </a:r>
            <a:r>
              <a:rPr lang="en-US" sz="1200" b="1" i="0" kern="1200" dirty="0">
                <a:solidFill>
                  <a:schemeClr val="tx1"/>
                </a:solidFill>
                <a:effectLst/>
                <a:latin typeface="Tahoma" panose="020B0604030504040204" pitchFamily="34" charset="0"/>
                <a:ea typeface="+mn-ea"/>
                <a:cs typeface="+mn-cs"/>
              </a:rPr>
              <a:t>License</a:t>
            </a:r>
            <a:r>
              <a:rPr lang="en-US" sz="1200" b="0" i="0" kern="1200" dirty="0">
                <a:solidFill>
                  <a:schemeClr val="tx1"/>
                </a:solidFill>
                <a:effectLst/>
                <a:latin typeface="Tahoma" panose="020B0604030504040204" pitchFamily="34" charset="0"/>
                <a:ea typeface="+mn-ea"/>
                <a:cs typeface="+mn-cs"/>
              </a:rPr>
              <a:t>: </a:t>
            </a:r>
            <a:r>
              <a:rPr lang="en-US" sz="1200" b="1" i="1" u="sng" kern="1200" dirty="0">
                <a:solidFill>
                  <a:schemeClr val="tx1"/>
                </a:solidFill>
                <a:effectLst/>
                <a:latin typeface="Tahoma" panose="020B0604030504040204" pitchFamily="34" charset="0"/>
                <a:ea typeface="+mn-ea"/>
                <a:cs typeface="+mn-cs"/>
                <a:hlinkClick r:id="rId4"/>
              </a:rPr>
              <a:t>CC BY: Attribution</a:t>
            </a:r>
            <a:r>
              <a:rPr lang="en-US" sz="1200" b="0" i="0" kern="1200" dirty="0">
                <a:solidFill>
                  <a:schemeClr val="tx1"/>
                </a:solidFill>
                <a:effectLst/>
                <a:latin typeface="Tahoma" panose="020B0604030504040204" pitchFamily="34" charset="0"/>
                <a:ea typeface="+mn-ea"/>
                <a:cs typeface="+mn-cs"/>
              </a:rPr>
              <a:t>. </a:t>
            </a:r>
            <a:r>
              <a:rPr lang="en-US" sz="1200" b="1" i="0" kern="1200" dirty="0">
                <a:solidFill>
                  <a:schemeClr val="tx1"/>
                </a:solidFill>
                <a:effectLst/>
                <a:latin typeface="Tahoma" panose="020B0604030504040204" pitchFamily="34" charset="0"/>
                <a:ea typeface="+mn-ea"/>
                <a:cs typeface="+mn-cs"/>
              </a:rPr>
              <a:t>License Terms</a:t>
            </a:r>
            <a:r>
              <a:rPr lang="en-US" sz="1200" b="0" i="0" kern="1200" dirty="0">
                <a:solidFill>
                  <a:schemeClr val="tx1"/>
                </a:solidFill>
                <a:effectLst/>
                <a:latin typeface="Tahoma" panose="020B0604030504040204" pitchFamily="34" charset="0"/>
                <a:ea typeface="+mn-ea"/>
                <a:cs typeface="+mn-cs"/>
              </a:rPr>
              <a:t>: Download for free at http://cnx.org/contents/185cbf87-c72e-48f5-b51e-f14f21b5eabd@10.8</a:t>
            </a:r>
          </a:p>
          <a:p>
            <a:endParaRPr lang="en-US" dirty="0"/>
          </a:p>
        </p:txBody>
      </p:sp>
      <p:sp>
        <p:nvSpPr>
          <p:cNvPr id="4" name="Slide Number Placeholder 3"/>
          <p:cNvSpPr>
            <a:spLocks noGrp="1"/>
          </p:cNvSpPr>
          <p:nvPr>
            <p:ph type="sldNum" sz="quarter" idx="10"/>
          </p:nvPr>
        </p:nvSpPr>
        <p:spPr/>
        <p:txBody>
          <a:bodyPr/>
          <a:lstStyle/>
          <a:p>
            <a:fld id="{B1E6DF9A-4138-4CE9-A2AE-AB9413786FF0}" type="slidenum">
              <a:rPr lang="en-US" smtClean="0"/>
              <a:pPr/>
              <a:t>53</a:t>
            </a:fld>
            <a:endParaRPr lang="en-US" dirty="0"/>
          </a:p>
        </p:txBody>
      </p:sp>
    </p:spTree>
    <p:extLst>
      <p:ext uri="{BB962C8B-B14F-4D97-AF65-F5344CB8AC3E}">
        <p14:creationId xmlns:p14="http://schemas.microsoft.com/office/powerpoint/2010/main" val="21091842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fontAlgn="base"/>
            <a:r>
              <a:rPr lang="en-US" sz="1200" kern="1200" dirty="0">
                <a:solidFill>
                  <a:schemeClr val="tx1"/>
                </a:solidFill>
                <a:effectLst/>
                <a:latin typeface="Tahoma" panose="020B0604030504040204" pitchFamily="34" charset="0"/>
                <a:ea typeface="+mn-ea"/>
                <a:cs typeface="+mn-cs"/>
              </a:rPr>
              <a:t>Biology. </a:t>
            </a:r>
            <a:r>
              <a:rPr lang="en-US" sz="1200" b="1" kern="1200" dirty="0">
                <a:solidFill>
                  <a:schemeClr val="tx1"/>
                </a:solidFill>
                <a:effectLst/>
                <a:latin typeface="Tahoma" panose="020B0604030504040204" pitchFamily="34" charset="0"/>
                <a:ea typeface="+mn-ea"/>
                <a:cs typeface="+mn-cs"/>
              </a:rPr>
              <a:t>Provided by</a:t>
            </a:r>
            <a:r>
              <a:rPr lang="en-US" sz="1200" kern="1200" dirty="0">
                <a:solidFill>
                  <a:schemeClr val="tx1"/>
                </a:solidFill>
                <a:effectLst/>
                <a:latin typeface="Tahoma" panose="020B0604030504040204" pitchFamily="34" charset="0"/>
                <a:ea typeface="+mn-ea"/>
                <a:cs typeface="+mn-cs"/>
              </a:rPr>
              <a:t>: </a:t>
            </a:r>
            <a:r>
              <a:rPr lang="en-US" sz="1200" kern="1200" dirty="0" err="1">
                <a:solidFill>
                  <a:schemeClr val="tx1"/>
                </a:solidFill>
                <a:effectLst/>
                <a:latin typeface="Tahoma" panose="020B0604030504040204" pitchFamily="34" charset="0"/>
                <a:ea typeface="+mn-ea"/>
                <a:cs typeface="+mn-cs"/>
              </a:rPr>
              <a:t>OpenStax</a:t>
            </a:r>
            <a:r>
              <a:rPr lang="en-US" sz="1200" kern="1200" dirty="0">
                <a:solidFill>
                  <a:schemeClr val="tx1"/>
                </a:solidFill>
                <a:effectLst/>
                <a:latin typeface="Tahoma" panose="020B0604030504040204" pitchFamily="34" charset="0"/>
                <a:ea typeface="+mn-ea"/>
                <a:cs typeface="+mn-cs"/>
              </a:rPr>
              <a:t> CNX. </a:t>
            </a:r>
            <a:r>
              <a:rPr lang="en-US" sz="1200" b="1" kern="1200" dirty="0">
                <a:solidFill>
                  <a:schemeClr val="tx1"/>
                </a:solidFill>
                <a:effectLst/>
                <a:latin typeface="Tahoma" panose="020B0604030504040204" pitchFamily="34" charset="0"/>
                <a:ea typeface="+mn-ea"/>
                <a:cs typeface="+mn-cs"/>
              </a:rPr>
              <a:t>Located at</a:t>
            </a:r>
            <a:r>
              <a:rPr lang="en-US" sz="1200" kern="1200" dirty="0">
                <a:solidFill>
                  <a:schemeClr val="tx1"/>
                </a:solidFill>
                <a:effectLst/>
                <a:latin typeface="Tahoma" panose="020B0604030504040204" pitchFamily="34" charset="0"/>
                <a:ea typeface="+mn-ea"/>
                <a:cs typeface="+mn-cs"/>
              </a:rPr>
              <a:t>: </a:t>
            </a:r>
            <a:r>
              <a:rPr lang="en-US" sz="1200" b="1" u="sng" kern="1200" dirty="0">
                <a:solidFill>
                  <a:schemeClr val="tx1"/>
                </a:solidFill>
                <a:effectLst/>
                <a:latin typeface="Tahoma" panose="020B0604030504040204" pitchFamily="34" charset="0"/>
                <a:ea typeface="+mn-ea"/>
                <a:cs typeface="+mn-cs"/>
                <a:hlinkClick r:id="rId3"/>
              </a:rPr>
              <a:t>http://cnx.org/contents/185cbf87-c72e-48f5-b51e-f14f21b5eabd@10.8</a:t>
            </a:r>
            <a:r>
              <a:rPr lang="en-US" sz="1200" kern="1200" dirty="0">
                <a:solidFill>
                  <a:schemeClr val="tx1"/>
                </a:solidFill>
                <a:effectLst/>
                <a:latin typeface="Tahoma" panose="020B0604030504040204" pitchFamily="34" charset="0"/>
                <a:ea typeface="+mn-ea"/>
                <a:cs typeface="+mn-cs"/>
              </a:rPr>
              <a:t>. </a:t>
            </a:r>
            <a:r>
              <a:rPr lang="en-US" sz="1200" b="1" kern="1200" dirty="0">
                <a:solidFill>
                  <a:schemeClr val="tx1"/>
                </a:solidFill>
                <a:effectLst/>
                <a:latin typeface="Tahoma" panose="020B0604030504040204" pitchFamily="34" charset="0"/>
                <a:ea typeface="+mn-ea"/>
                <a:cs typeface="+mn-cs"/>
              </a:rPr>
              <a:t>License</a:t>
            </a:r>
            <a:r>
              <a:rPr lang="en-US" sz="1200" kern="1200" dirty="0">
                <a:solidFill>
                  <a:schemeClr val="tx1"/>
                </a:solidFill>
                <a:effectLst/>
                <a:latin typeface="Tahoma" panose="020B0604030504040204" pitchFamily="34" charset="0"/>
                <a:ea typeface="+mn-ea"/>
                <a:cs typeface="+mn-cs"/>
              </a:rPr>
              <a:t>: </a:t>
            </a:r>
            <a:r>
              <a:rPr lang="en-US" sz="1200" b="1" i="1" u="sng" kern="1200" dirty="0">
                <a:solidFill>
                  <a:schemeClr val="tx1"/>
                </a:solidFill>
                <a:effectLst/>
                <a:latin typeface="Tahoma" panose="020B0604030504040204" pitchFamily="34" charset="0"/>
                <a:ea typeface="+mn-ea"/>
                <a:cs typeface="+mn-cs"/>
                <a:hlinkClick r:id="rId4"/>
              </a:rPr>
              <a:t>CC BY: Attribution</a:t>
            </a:r>
            <a:r>
              <a:rPr lang="en-US" sz="1200" kern="1200" dirty="0">
                <a:solidFill>
                  <a:schemeClr val="tx1"/>
                </a:solidFill>
                <a:effectLst/>
                <a:latin typeface="Tahoma" panose="020B0604030504040204" pitchFamily="34" charset="0"/>
                <a:ea typeface="+mn-ea"/>
                <a:cs typeface="+mn-cs"/>
              </a:rPr>
              <a:t>. </a:t>
            </a:r>
            <a:r>
              <a:rPr lang="en-US" sz="1200" b="1" kern="1200" dirty="0">
                <a:solidFill>
                  <a:schemeClr val="tx1"/>
                </a:solidFill>
                <a:effectLst/>
                <a:latin typeface="Tahoma" panose="020B0604030504040204" pitchFamily="34" charset="0"/>
                <a:ea typeface="+mn-ea"/>
                <a:cs typeface="+mn-cs"/>
              </a:rPr>
              <a:t>License Terms</a:t>
            </a:r>
            <a:r>
              <a:rPr lang="en-US" sz="1200" kern="1200" dirty="0">
                <a:solidFill>
                  <a:schemeClr val="tx1"/>
                </a:solidFill>
                <a:effectLst/>
                <a:latin typeface="Tahoma" panose="020B0604030504040204" pitchFamily="34" charset="0"/>
                <a:ea typeface="+mn-ea"/>
                <a:cs typeface="+mn-cs"/>
              </a:rPr>
              <a:t>: Download for free at http://cnx.org/contents/185cbf87-c72e-48f5-b51e-f14f21b5eabd@10.8</a:t>
            </a:r>
          </a:p>
          <a:p>
            <a:br>
              <a:rPr lang="en-US" sz="1200" b="0" i="0" kern="1200" dirty="0">
                <a:solidFill>
                  <a:schemeClr val="tx1"/>
                </a:solidFill>
                <a:effectLst/>
                <a:latin typeface="Tahoma" panose="020B0604030504040204" pitchFamily="34" charset="0"/>
                <a:ea typeface="+mn-ea"/>
                <a:cs typeface="+mn-cs"/>
              </a:rPr>
            </a:br>
            <a:endParaRPr lang="en-US" dirty="0"/>
          </a:p>
        </p:txBody>
      </p:sp>
      <p:sp>
        <p:nvSpPr>
          <p:cNvPr id="4" name="Slide Number Placeholder 3"/>
          <p:cNvSpPr>
            <a:spLocks noGrp="1"/>
          </p:cNvSpPr>
          <p:nvPr>
            <p:ph type="sldNum" sz="quarter" idx="10"/>
          </p:nvPr>
        </p:nvSpPr>
        <p:spPr/>
        <p:txBody>
          <a:bodyPr/>
          <a:lstStyle/>
          <a:p>
            <a:fld id="{B1E6DF9A-4138-4CE9-A2AE-AB9413786FF0}" type="slidenum">
              <a:rPr lang="en-US" smtClean="0"/>
              <a:pPr/>
              <a:t>55</a:t>
            </a:fld>
            <a:endParaRPr lang="en-US" dirty="0"/>
          </a:p>
        </p:txBody>
      </p:sp>
    </p:spTree>
    <p:extLst>
      <p:ext uri="{BB962C8B-B14F-4D97-AF65-F5344CB8AC3E}">
        <p14:creationId xmlns:p14="http://schemas.microsoft.com/office/powerpoint/2010/main" val="283556375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Tahoma" panose="020B0604030504040204" pitchFamily="34" charset="0"/>
                <a:ea typeface="+mn-ea"/>
                <a:cs typeface="+mn-cs"/>
              </a:rPr>
              <a:t>(credit a: modification of work by </a:t>
            </a:r>
            <a:r>
              <a:rPr lang="en-US" sz="1200" b="0" i="0" kern="1200" dirty="0" err="1">
                <a:solidFill>
                  <a:schemeClr val="tx1"/>
                </a:solidFill>
                <a:effectLst/>
                <a:latin typeface="Tahoma" panose="020B0604030504040204" pitchFamily="34" charset="0"/>
                <a:ea typeface="+mn-ea"/>
                <a:cs typeface="+mn-cs"/>
              </a:rPr>
              <a:t>Huw</a:t>
            </a:r>
            <a:r>
              <a:rPr lang="en-US" sz="1200" b="0" i="0" kern="1200" dirty="0">
                <a:solidFill>
                  <a:schemeClr val="tx1"/>
                </a:solidFill>
                <a:effectLst/>
                <a:latin typeface="Tahoma" panose="020B0604030504040204" pitchFamily="34" charset="0"/>
                <a:ea typeface="+mn-ea"/>
                <a:cs typeface="+mn-cs"/>
              </a:rPr>
              <a:t> Williams; credit b: modification of work by “JamieS93”/Flickr; credit c: modification of work by Philip </a:t>
            </a:r>
            <a:r>
              <a:rPr lang="en-US" sz="1200" b="0" i="0" kern="1200" dirty="0" err="1">
                <a:solidFill>
                  <a:schemeClr val="tx1"/>
                </a:solidFill>
                <a:effectLst/>
                <a:latin typeface="Tahoma" panose="020B0604030504040204" pitchFamily="34" charset="0"/>
                <a:ea typeface="+mn-ea"/>
                <a:cs typeface="+mn-cs"/>
              </a:rPr>
              <a:t>Jägenstedt</a:t>
            </a:r>
            <a:r>
              <a:rPr lang="en-US" sz="1200" b="0" i="0" kern="1200" dirty="0">
                <a:solidFill>
                  <a:schemeClr val="tx1"/>
                </a:solidFill>
                <a:effectLst/>
                <a:latin typeface="Tahoma" panose="020B0604030504040204" pitchFamily="34" charset="0"/>
                <a:ea typeface="+mn-ea"/>
                <a:cs typeface="+mn-cs"/>
              </a:rPr>
              <a:t>; credit d: modification of work by Cory </a:t>
            </a:r>
            <a:r>
              <a:rPr lang="en-US" sz="1200" b="0" i="0" kern="1200" dirty="0" err="1">
                <a:solidFill>
                  <a:schemeClr val="tx1"/>
                </a:solidFill>
                <a:effectLst/>
                <a:latin typeface="Tahoma" panose="020B0604030504040204" pitchFamily="34" charset="0"/>
                <a:ea typeface="+mn-ea"/>
                <a:cs typeface="+mn-cs"/>
              </a:rPr>
              <a:t>Zanker</a:t>
            </a:r>
            <a:r>
              <a:rPr lang="en-US" sz="1200" b="0" i="0" kern="1200" dirty="0">
                <a:solidFill>
                  <a:schemeClr val="tx1"/>
                </a:solidFill>
                <a:effectLst/>
                <a:latin typeface="Tahoma" panose="020B0604030504040204" pitchFamily="34" charset="0"/>
                <a:ea typeface="+mn-ea"/>
                <a:cs typeface="+mn-cs"/>
              </a:rPr>
              <a:t>) in Biology. </a:t>
            </a:r>
            <a:r>
              <a:rPr lang="en-US" sz="1200" b="1" i="0" kern="1200" dirty="0">
                <a:solidFill>
                  <a:schemeClr val="tx1"/>
                </a:solidFill>
                <a:effectLst/>
                <a:latin typeface="Tahoma" panose="020B0604030504040204" pitchFamily="34" charset="0"/>
                <a:ea typeface="+mn-ea"/>
                <a:cs typeface="+mn-cs"/>
              </a:rPr>
              <a:t>Provided by</a:t>
            </a:r>
            <a:r>
              <a:rPr lang="en-US" sz="1200" b="0" i="0" kern="1200" dirty="0">
                <a:solidFill>
                  <a:schemeClr val="tx1"/>
                </a:solidFill>
                <a:effectLst/>
                <a:latin typeface="Tahoma" panose="020B0604030504040204" pitchFamily="34" charset="0"/>
                <a:ea typeface="+mn-ea"/>
                <a:cs typeface="+mn-cs"/>
              </a:rPr>
              <a:t>: </a:t>
            </a:r>
            <a:r>
              <a:rPr lang="en-US" sz="1200" b="0" i="0" kern="1200" dirty="0" err="1">
                <a:solidFill>
                  <a:schemeClr val="tx1"/>
                </a:solidFill>
                <a:effectLst/>
                <a:latin typeface="Tahoma" panose="020B0604030504040204" pitchFamily="34" charset="0"/>
                <a:ea typeface="+mn-ea"/>
                <a:cs typeface="+mn-cs"/>
              </a:rPr>
              <a:t>OpenStax</a:t>
            </a:r>
            <a:r>
              <a:rPr lang="en-US" sz="1200" b="0" i="0" kern="1200" dirty="0">
                <a:solidFill>
                  <a:schemeClr val="tx1"/>
                </a:solidFill>
                <a:effectLst/>
                <a:latin typeface="Tahoma" panose="020B0604030504040204" pitchFamily="34" charset="0"/>
                <a:ea typeface="+mn-ea"/>
                <a:cs typeface="+mn-cs"/>
              </a:rPr>
              <a:t> CNX. </a:t>
            </a:r>
            <a:r>
              <a:rPr lang="en-US" sz="1200" b="1" i="0" kern="1200" dirty="0">
                <a:solidFill>
                  <a:schemeClr val="tx1"/>
                </a:solidFill>
                <a:effectLst/>
                <a:latin typeface="Tahoma" panose="020B0604030504040204" pitchFamily="34" charset="0"/>
                <a:ea typeface="+mn-ea"/>
                <a:cs typeface="+mn-cs"/>
              </a:rPr>
              <a:t>Located at</a:t>
            </a:r>
            <a:r>
              <a:rPr lang="en-US" sz="1200" b="0" i="0" kern="1200" dirty="0">
                <a:solidFill>
                  <a:schemeClr val="tx1"/>
                </a:solidFill>
                <a:effectLst/>
                <a:latin typeface="Tahoma" panose="020B0604030504040204" pitchFamily="34" charset="0"/>
                <a:ea typeface="+mn-ea"/>
                <a:cs typeface="+mn-cs"/>
              </a:rPr>
              <a:t>: </a:t>
            </a:r>
            <a:r>
              <a:rPr lang="en-US" sz="1200" b="1" i="0" u="sng" kern="1200" dirty="0">
                <a:solidFill>
                  <a:schemeClr val="tx1"/>
                </a:solidFill>
                <a:effectLst/>
                <a:latin typeface="Tahoma" panose="020B0604030504040204" pitchFamily="34" charset="0"/>
                <a:ea typeface="+mn-ea"/>
                <a:cs typeface="+mn-cs"/>
                <a:hlinkClick r:id="rId3"/>
              </a:rPr>
              <a:t>http://cnx.org/contents/185cbf87-c72e-48f5-b51e-f14f21b5eabd@10.8</a:t>
            </a:r>
            <a:r>
              <a:rPr lang="en-US" sz="1200" b="0" i="0" kern="1200" dirty="0">
                <a:solidFill>
                  <a:schemeClr val="tx1"/>
                </a:solidFill>
                <a:effectLst/>
                <a:latin typeface="Tahoma" panose="020B0604030504040204" pitchFamily="34" charset="0"/>
                <a:ea typeface="+mn-ea"/>
                <a:cs typeface="+mn-cs"/>
              </a:rPr>
              <a:t>. </a:t>
            </a:r>
            <a:r>
              <a:rPr lang="en-US" sz="1200" b="1" i="0" kern="1200" dirty="0">
                <a:solidFill>
                  <a:schemeClr val="tx1"/>
                </a:solidFill>
                <a:effectLst/>
                <a:latin typeface="Tahoma" panose="020B0604030504040204" pitchFamily="34" charset="0"/>
                <a:ea typeface="+mn-ea"/>
                <a:cs typeface="+mn-cs"/>
              </a:rPr>
              <a:t>License</a:t>
            </a:r>
            <a:r>
              <a:rPr lang="en-US" sz="1200" b="0" i="0" kern="1200" dirty="0">
                <a:solidFill>
                  <a:schemeClr val="tx1"/>
                </a:solidFill>
                <a:effectLst/>
                <a:latin typeface="Tahoma" panose="020B0604030504040204" pitchFamily="34" charset="0"/>
                <a:ea typeface="+mn-ea"/>
                <a:cs typeface="+mn-cs"/>
              </a:rPr>
              <a:t>: </a:t>
            </a:r>
            <a:r>
              <a:rPr lang="en-US" sz="1200" b="1" i="1" u="sng" kern="1200" dirty="0">
                <a:solidFill>
                  <a:schemeClr val="tx1"/>
                </a:solidFill>
                <a:effectLst/>
                <a:latin typeface="Tahoma" panose="020B0604030504040204" pitchFamily="34" charset="0"/>
                <a:ea typeface="+mn-ea"/>
                <a:cs typeface="+mn-cs"/>
                <a:hlinkClick r:id="rId4"/>
              </a:rPr>
              <a:t>CC BY: Attribution</a:t>
            </a:r>
            <a:r>
              <a:rPr lang="en-US" sz="1200" b="0" i="0" kern="1200" dirty="0">
                <a:solidFill>
                  <a:schemeClr val="tx1"/>
                </a:solidFill>
                <a:effectLst/>
                <a:latin typeface="Tahoma" panose="020B0604030504040204" pitchFamily="34" charset="0"/>
                <a:ea typeface="+mn-ea"/>
                <a:cs typeface="+mn-cs"/>
              </a:rPr>
              <a:t>. </a:t>
            </a:r>
            <a:r>
              <a:rPr lang="en-US" sz="1200" b="1" i="0" kern="1200" dirty="0">
                <a:solidFill>
                  <a:schemeClr val="tx1"/>
                </a:solidFill>
                <a:effectLst/>
                <a:latin typeface="Tahoma" panose="020B0604030504040204" pitchFamily="34" charset="0"/>
                <a:ea typeface="+mn-ea"/>
                <a:cs typeface="+mn-cs"/>
              </a:rPr>
              <a:t>License Terms</a:t>
            </a:r>
            <a:r>
              <a:rPr lang="en-US" sz="1200" b="0" i="0" kern="1200" dirty="0">
                <a:solidFill>
                  <a:schemeClr val="tx1"/>
                </a:solidFill>
                <a:effectLst/>
                <a:latin typeface="Tahoma" panose="020B0604030504040204" pitchFamily="34" charset="0"/>
                <a:ea typeface="+mn-ea"/>
                <a:cs typeface="+mn-cs"/>
              </a:rPr>
              <a:t>: Download for free at http://cnx.org/contents/185cbf87-c72e-48f5-b51e-f14f21b5eabd@10.8</a:t>
            </a:r>
          </a:p>
          <a:p>
            <a:endParaRPr lang="en-US" dirty="0"/>
          </a:p>
        </p:txBody>
      </p:sp>
      <p:sp>
        <p:nvSpPr>
          <p:cNvPr id="4" name="Slide Number Placeholder 3"/>
          <p:cNvSpPr>
            <a:spLocks noGrp="1"/>
          </p:cNvSpPr>
          <p:nvPr>
            <p:ph type="sldNum" sz="quarter" idx="10"/>
          </p:nvPr>
        </p:nvSpPr>
        <p:spPr/>
        <p:txBody>
          <a:bodyPr/>
          <a:lstStyle/>
          <a:p>
            <a:fld id="{B1E6DF9A-4138-4CE9-A2AE-AB9413786FF0}" type="slidenum">
              <a:rPr lang="en-US" smtClean="0"/>
              <a:pPr/>
              <a:t>57</a:t>
            </a:fld>
            <a:endParaRPr lang="en-US" dirty="0"/>
          </a:p>
        </p:txBody>
      </p:sp>
    </p:spTree>
    <p:extLst>
      <p:ext uri="{BB962C8B-B14F-4D97-AF65-F5344CB8AC3E}">
        <p14:creationId xmlns:p14="http://schemas.microsoft.com/office/powerpoint/2010/main" val="75609892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Tahoma" panose="020B0604030504040204" pitchFamily="34" charset="0"/>
                <a:ea typeface="+mn-ea"/>
                <a:cs typeface="+mn-cs"/>
              </a:rPr>
              <a:t>(credit a: modification of work by Linda Tanner; credit b: modification of work by Frank </a:t>
            </a:r>
            <a:r>
              <a:rPr lang="en-US" sz="1200" b="0" i="0" kern="1200" dirty="0" err="1">
                <a:solidFill>
                  <a:schemeClr val="tx1"/>
                </a:solidFill>
                <a:effectLst/>
                <a:latin typeface="Tahoma" panose="020B0604030504040204" pitchFamily="34" charset="0"/>
                <a:ea typeface="+mn-ea"/>
                <a:cs typeface="+mn-cs"/>
              </a:rPr>
              <a:t>Vassen</a:t>
            </a:r>
            <a:r>
              <a:rPr lang="en-US" sz="1200" b="0" i="0" kern="1200" dirty="0">
                <a:solidFill>
                  <a:schemeClr val="tx1"/>
                </a:solidFill>
                <a:effectLst/>
                <a:latin typeface="Tahoma" panose="020B0604030504040204" pitchFamily="34" charset="0"/>
                <a:ea typeface="+mn-ea"/>
                <a:cs typeface="+mn-cs"/>
              </a:rPr>
              <a:t>) in Biology. </a:t>
            </a:r>
            <a:r>
              <a:rPr lang="en-US" sz="1200" b="1" i="0" kern="1200" dirty="0">
                <a:solidFill>
                  <a:schemeClr val="tx1"/>
                </a:solidFill>
                <a:effectLst/>
                <a:latin typeface="Tahoma" panose="020B0604030504040204" pitchFamily="34" charset="0"/>
                <a:ea typeface="+mn-ea"/>
                <a:cs typeface="+mn-cs"/>
              </a:rPr>
              <a:t>Provided by</a:t>
            </a:r>
            <a:r>
              <a:rPr lang="en-US" sz="1200" b="0" i="0" kern="1200" dirty="0">
                <a:solidFill>
                  <a:schemeClr val="tx1"/>
                </a:solidFill>
                <a:effectLst/>
                <a:latin typeface="Tahoma" panose="020B0604030504040204" pitchFamily="34" charset="0"/>
                <a:ea typeface="+mn-ea"/>
                <a:cs typeface="+mn-cs"/>
              </a:rPr>
              <a:t>: </a:t>
            </a:r>
            <a:r>
              <a:rPr lang="en-US" sz="1200" b="0" i="0" kern="1200" dirty="0" err="1">
                <a:solidFill>
                  <a:schemeClr val="tx1"/>
                </a:solidFill>
                <a:effectLst/>
                <a:latin typeface="Tahoma" panose="020B0604030504040204" pitchFamily="34" charset="0"/>
                <a:ea typeface="+mn-ea"/>
                <a:cs typeface="+mn-cs"/>
              </a:rPr>
              <a:t>OpenStax</a:t>
            </a:r>
            <a:r>
              <a:rPr lang="en-US" sz="1200" b="0" i="0" kern="1200" dirty="0">
                <a:solidFill>
                  <a:schemeClr val="tx1"/>
                </a:solidFill>
                <a:effectLst/>
                <a:latin typeface="Tahoma" panose="020B0604030504040204" pitchFamily="34" charset="0"/>
                <a:ea typeface="+mn-ea"/>
                <a:cs typeface="+mn-cs"/>
              </a:rPr>
              <a:t> CNX. </a:t>
            </a:r>
            <a:r>
              <a:rPr lang="en-US" sz="1200" b="1" i="0" kern="1200" dirty="0">
                <a:solidFill>
                  <a:schemeClr val="tx1"/>
                </a:solidFill>
                <a:effectLst/>
                <a:latin typeface="Tahoma" panose="020B0604030504040204" pitchFamily="34" charset="0"/>
                <a:ea typeface="+mn-ea"/>
                <a:cs typeface="+mn-cs"/>
              </a:rPr>
              <a:t>Located at</a:t>
            </a:r>
            <a:r>
              <a:rPr lang="en-US" sz="1200" b="0" i="0" kern="1200" dirty="0">
                <a:solidFill>
                  <a:schemeClr val="tx1"/>
                </a:solidFill>
                <a:effectLst/>
                <a:latin typeface="Tahoma" panose="020B0604030504040204" pitchFamily="34" charset="0"/>
                <a:ea typeface="+mn-ea"/>
                <a:cs typeface="+mn-cs"/>
              </a:rPr>
              <a:t>: </a:t>
            </a:r>
            <a:r>
              <a:rPr lang="en-US" sz="1200" b="1" i="0" u="sng" kern="1200" dirty="0">
                <a:solidFill>
                  <a:schemeClr val="tx1"/>
                </a:solidFill>
                <a:effectLst/>
                <a:latin typeface="Tahoma" panose="020B0604030504040204" pitchFamily="34" charset="0"/>
                <a:ea typeface="+mn-ea"/>
                <a:cs typeface="+mn-cs"/>
                <a:hlinkClick r:id="rId3"/>
              </a:rPr>
              <a:t>http://cnx.org/contents/185cbf87-c72e-48f5-b51e-f14f21b5eabd@10.8</a:t>
            </a:r>
            <a:r>
              <a:rPr lang="en-US" sz="1200" b="0" i="0" kern="1200" dirty="0">
                <a:solidFill>
                  <a:schemeClr val="tx1"/>
                </a:solidFill>
                <a:effectLst/>
                <a:latin typeface="Tahoma" panose="020B0604030504040204" pitchFamily="34" charset="0"/>
                <a:ea typeface="+mn-ea"/>
                <a:cs typeface="+mn-cs"/>
              </a:rPr>
              <a:t>. </a:t>
            </a:r>
            <a:r>
              <a:rPr lang="en-US" sz="1200" b="1" i="0" kern="1200" dirty="0">
                <a:solidFill>
                  <a:schemeClr val="tx1"/>
                </a:solidFill>
                <a:effectLst/>
                <a:latin typeface="Tahoma" panose="020B0604030504040204" pitchFamily="34" charset="0"/>
                <a:ea typeface="+mn-ea"/>
                <a:cs typeface="+mn-cs"/>
              </a:rPr>
              <a:t>License</a:t>
            </a:r>
            <a:r>
              <a:rPr lang="en-US" sz="1200" b="0" i="0" kern="1200" dirty="0">
                <a:solidFill>
                  <a:schemeClr val="tx1"/>
                </a:solidFill>
                <a:effectLst/>
                <a:latin typeface="Tahoma" panose="020B0604030504040204" pitchFamily="34" charset="0"/>
                <a:ea typeface="+mn-ea"/>
                <a:cs typeface="+mn-cs"/>
              </a:rPr>
              <a:t>: </a:t>
            </a:r>
            <a:r>
              <a:rPr lang="en-US" sz="1200" b="1" i="1" u="sng" kern="1200" dirty="0">
                <a:solidFill>
                  <a:schemeClr val="tx1"/>
                </a:solidFill>
                <a:effectLst/>
                <a:latin typeface="Tahoma" panose="020B0604030504040204" pitchFamily="34" charset="0"/>
                <a:ea typeface="+mn-ea"/>
                <a:cs typeface="+mn-cs"/>
                <a:hlinkClick r:id="rId4"/>
              </a:rPr>
              <a:t>CC BY: Attribution</a:t>
            </a:r>
            <a:r>
              <a:rPr lang="en-US" sz="1200" b="0" i="0" kern="1200" dirty="0">
                <a:solidFill>
                  <a:schemeClr val="tx1"/>
                </a:solidFill>
                <a:effectLst/>
                <a:latin typeface="Tahoma" panose="020B0604030504040204" pitchFamily="34" charset="0"/>
                <a:ea typeface="+mn-ea"/>
                <a:cs typeface="+mn-cs"/>
              </a:rPr>
              <a:t>. </a:t>
            </a:r>
            <a:r>
              <a:rPr lang="en-US" sz="1200" b="1" i="0" kern="1200" dirty="0">
                <a:solidFill>
                  <a:schemeClr val="tx1"/>
                </a:solidFill>
                <a:effectLst/>
                <a:latin typeface="Tahoma" panose="020B0604030504040204" pitchFamily="34" charset="0"/>
                <a:ea typeface="+mn-ea"/>
                <a:cs typeface="+mn-cs"/>
              </a:rPr>
              <a:t>License Terms</a:t>
            </a:r>
            <a:r>
              <a:rPr lang="en-US" sz="1200" b="0" i="0" kern="1200" dirty="0">
                <a:solidFill>
                  <a:schemeClr val="tx1"/>
                </a:solidFill>
                <a:effectLst/>
                <a:latin typeface="Tahoma" panose="020B0604030504040204" pitchFamily="34" charset="0"/>
                <a:ea typeface="+mn-ea"/>
                <a:cs typeface="+mn-cs"/>
              </a:rPr>
              <a:t>: Download for free at http://cnx.org/contents/185cbf87-c72e-48f5-b51e-f14f21b5eabd@10.8</a:t>
            </a:r>
          </a:p>
          <a:p>
            <a:endParaRPr lang="en-US" dirty="0"/>
          </a:p>
        </p:txBody>
      </p:sp>
      <p:sp>
        <p:nvSpPr>
          <p:cNvPr id="4" name="Slide Number Placeholder 3"/>
          <p:cNvSpPr>
            <a:spLocks noGrp="1"/>
          </p:cNvSpPr>
          <p:nvPr>
            <p:ph type="sldNum" sz="quarter" idx="10"/>
          </p:nvPr>
        </p:nvSpPr>
        <p:spPr/>
        <p:txBody>
          <a:bodyPr/>
          <a:lstStyle/>
          <a:p>
            <a:fld id="{B1E6DF9A-4138-4CE9-A2AE-AB9413786FF0}" type="slidenum">
              <a:rPr lang="en-US" smtClean="0"/>
              <a:pPr/>
              <a:t>58</a:t>
            </a:fld>
            <a:endParaRPr lang="en-US" dirty="0"/>
          </a:p>
        </p:txBody>
      </p:sp>
    </p:spTree>
    <p:extLst>
      <p:ext uri="{BB962C8B-B14F-4D97-AF65-F5344CB8AC3E}">
        <p14:creationId xmlns:p14="http://schemas.microsoft.com/office/powerpoint/2010/main" val="158990907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Tahoma" panose="020B0604030504040204" pitchFamily="34" charset="0"/>
                <a:ea typeface="+mn-ea"/>
                <a:cs typeface="+mn-cs"/>
              </a:rPr>
              <a:t>(credit a: modification of work by Jay Iwasaki; credit b: modification of work by Dan </a:t>
            </a:r>
            <a:r>
              <a:rPr lang="en-US" sz="1200" b="0" i="0" kern="1200" dirty="0" err="1">
                <a:solidFill>
                  <a:schemeClr val="tx1"/>
                </a:solidFill>
                <a:effectLst/>
                <a:latin typeface="Tahoma" panose="020B0604030504040204" pitchFamily="34" charset="0"/>
                <a:ea typeface="+mn-ea"/>
                <a:cs typeface="+mn-cs"/>
              </a:rPr>
              <a:t>Dzurisin</a:t>
            </a:r>
            <a:r>
              <a:rPr lang="en-US" sz="1200" b="0" i="0" kern="1200" dirty="0">
                <a:solidFill>
                  <a:schemeClr val="tx1"/>
                </a:solidFill>
                <a:effectLst/>
                <a:latin typeface="Tahoma" panose="020B0604030504040204" pitchFamily="34" charset="0"/>
                <a:ea typeface="+mn-ea"/>
                <a:cs typeface="+mn-cs"/>
              </a:rPr>
              <a:t>) in Biology. </a:t>
            </a:r>
            <a:r>
              <a:rPr lang="en-US" sz="1200" b="1" i="0" kern="1200" dirty="0">
                <a:solidFill>
                  <a:schemeClr val="tx1"/>
                </a:solidFill>
                <a:effectLst/>
                <a:latin typeface="Tahoma" panose="020B0604030504040204" pitchFamily="34" charset="0"/>
                <a:ea typeface="+mn-ea"/>
                <a:cs typeface="+mn-cs"/>
              </a:rPr>
              <a:t>Provided by</a:t>
            </a:r>
            <a:r>
              <a:rPr lang="en-US" sz="1200" b="0" i="0" kern="1200" dirty="0">
                <a:solidFill>
                  <a:schemeClr val="tx1"/>
                </a:solidFill>
                <a:effectLst/>
                <a:latin typeface="Tahoma" panose="020B0604030504040204" pitchFamily="34" charset="0"/>
                <a:ea typeface="+mn-ea"/>
                <a:cs typeface="+mn-cs"/>
              </a:rPr>
              <a:t>: </a:t>
            </a:r>
            <a:r>
              <a:rPr lang="en-US" sz="1200" b="0" i="0" kern="1200" dirty="0" err="1">
                <a:solidFill>
                  <a:schemeClr val="tx1"/>
                </a:solidFill>
                <a:effectLst/>
                <a:latin typeface="Tahoma" panose="020B0604030504040204" pitchFamily="34" charset="0"/>
                <a:ea typeface="+mn-ea"/>
                <a:cs typeface="+mn-cs"/>
              </a:rPr>
              <a:t>OpenStax</a:t>
            </a:r>
            <a:r>
              <a:rPr lang="en-US" sz="1200" b="0" i="0" kern="1200" dirty="0">
                <a:solidFill>
                  <a:schemeClr val="tx1"/>
                </a:solidFill>
                <a:effectLst/>
                <a:latin typeface="Tahoma" panose="020B0604030504040204" pitchFamily="34" charset="0"/>
                <a:ea typeface="+mn-ea"/>
                <a:cs typeface="+mn-cs"/>
              </a:rPr>
              <a:t> CNX. </a:t>
            </a:r>
            <a:r>
              <a:rPr lang="en-US" sz="1200" b="1" i="0" kern="1200" dirty="0">
                <a:solidFill>
                  <a:schemeClr val="tx1"/>
                </a:solidFill>
                <a:effectLst/>
                <a:latin typeface="Tahoma" panose="020B0604030504040204" pitchFamily="34" charset="0"/>
                <a:ea typeface="+mn-ea"/>
                <a:cs typeface="+mn-cs"/>
              </a:rPr>
              <a:t>Located at</a:t>
            </a:r>
            <a:r>
              <a:rPr lang="en-US" sz="1200" b="0" i="0" kern="1200" dirty="0">
                <a:solidFill>
                  <a:schemeClr val="tx1"/>
                </a:solidFill>
                <a:effectLst/>
                <a:latin typeface="Tahoma" panose="020B0604030504040204" pitchFamily="34" charset="0"/>
                <a:ea typeface="+mn-ea"/>
                <a:cs typeface="+mn-cs"/>
              </a:rPr>
              <a:t>: </a:t>
            </a:r>
            <a:r>
              <a:rPr lang="en-US" sz="1200" b="1" i="0" u="sng" kern="1200" dirty="0">
                <a:solidFill>
                  <a:schemeClr val="tx1"/>
                </a:solidFill>
                <a:effectLst/>
                <a:latin typeface="Tahoma" panose="020B0604030504040204" pitchFamily="34" charset="0"/>
                <a:ea typeface="+mn-ea"/>
                <a:cs typeface="+mn-cs"/>
                <a:hlinkClick r:id="rId3"/>
              </a:rPr>
              <a:t>http://cnx.org/contents/185cbf87-c72e-48f5-b51e-f14f21b5eabd@10.8</a:t>
            </a:r>
            <a:r>
              <a:rPr lang="en-US" sz="1200" b="0" i="0" kern="1200" dirty="0">
                <a:solidFill>
                  <a:schemeClr val="tx1"/>
                </a:solidFill>
                <a:effectLst/>
                <a:latin typeface="Tahoma" panose="020B0604030504040204" pitchFamily="34" charset="0"/>
                <a:ea typeface="+mn-ea"/>
                <a:cs typeface="+mn-cs"/>
              </a:rPr>
              <a:t>. </a:t>
            </a:r>
            <a:r>
              <a:rPr lang="en-US" sz="1200" b="1" i="0" kern="1200" dirty="0">
                <a:solidFill>
                  <a:schemeClr val="tx1"/>
                </a:solidFill>
                <a:effectLst/>
                <a:latin typeface="Tahoma" panose="020B0604030504040204" pitchFamily="34" charset="0"/>
                <a:ea typeface="+mn-ea"/>
                <a:cs typeface="+mn-cs"/>
              </a:rPr>
              <a:t>License</a:t>
            </a:r>
            <a:r>
              <a:rPr lang="en-US" sz="1200" b="0" i="0" kern="1200" dirty="0">
                <a:solidFill>
                  <a:schemeClr val="tx1"/>
                </a:solidFill>
                <a:effectLst/>
                <a:latin typeface="Tahoma" panose="020B0604030504040204" pitchFamily="34" charset="0"/>
                <a:ea typeface="+mn-ea"/>
                <a:cs typeface="+mn-cs"/>
              </a:rPr>
              <a:t>: </a:t>
            </a:r>
            <a:r>
              <a:rPr lang="en-US" sz="1200" b="1" i="1" u="sng" kern="1200" dirty="0">
                <a:solidFill>
                  <a:schemeClr val="tx1"/>
                </a:solidFill>
                <a:effectLst/>
                <a:latin typeface="Tahoma" panose="020B0604030504040204" pitchFamily="34" charset="0"/>
                <a:ea typeface="+mn-ea"/>
                <a:cs typeface="+mn-cs"/>
                <a:hlinkClick r:id="rId4"/>
              </a:rPr>
              <a:t>CC BY: Attribution</a:t>
            </a:r>
            <a:r>
              <a:rPr lang="en-US" sz="1200" b="0" i="0" kern="1200" dirty="0">
                <a:solidFill>
                  <a:schemeClr val="tx1"/>
                </a:solidFill>
                <a:effectLst/>
                <a:latin typeface="Tahoma" panose="020B0604030504040204" pitchFamily="34" charset="0"/>
                <a:ea typeface="+mn-ea"/>
                <a:cs typeface="+mn-cs"/>
              </a:rPr>
              <a:t>. </a:t>
            </a:r>
            <a:r>
              <a:rPr lang="en-US" sz="1200" b="1" i="0" kern="1200" dirty="0">
                <a:solidFill>
                  <a:schemeClr val="tx1"/>
                </a:solidFill>
                <a:effectLst/>
                <a:latin typeface="Tahoma" panose="020B0604030504040204" pitchFamily="34" charset="0"/>
                <a:ea typeface="+mn-ea"/>
                <a:cs typeface="+mn-cs"/>
              </a:rPr>
              <a:t>License Terms</a:t>
            </a:r>
            <a:r>
              <a:rPr lang="en-US" sz="1200" b="0" i="0" kern="1200" dirty="0">
                <a:solidFill>
                  <a:schemeClr val="tx1"/>
                </a:solidFill>
                <a:effectLst/>
                <a:latin typeface="Tahoma" panose="020B0604030504040204" pitchFamily="34" charset="0"/>
                <a:ea typeface="+mn-ea"/>
                <a:cs typeface="+mn-cs"/>
              </a:rPr>
              <a:t>: Download for free at http://cnx.org/contents/185cbf87-c72e-48f5-b51e-f14f21b5eabd@10.8</a:t>
            </a:r>
            <a:endParaRPr lang="en-US" dirty="0"/>
          </a:p>
        </p:txBody>
      </p:sp>
      <p:sp>
        <p:nvSpPr>
          <p:cNvPr id="4" name="Slide Number Placeholder 3"/>
          <p:cNvSpPr>
            <a:spLocks noGrp="1"/>
          </p:cNvSpPr>
          <p:nvPr>
            <p:ph type="sldNum" sz="quarter" idx="10"/>
          </p:nvPr>
        </p:nvSpPr>
        <p:spPr/>
        <p:txBody>
          <a:bodyPr/>
          <a:lstStyle/>
          <a:p>
            <a:fld id="{B1E6DF9A-4138-4CE9-A2AE-AB9413786FF0}" type="slidenum">
              <a:rPr lang="en-US" smtClean="0"/>
              <a:pPr/>
              <a:t>59</a:t>
            </a:fld>
            <a:endParaRPr lang="en-US" dirty="0"/>
          </a:p>
        </p:txBody>
      </p:sp>
    </p:spTree>
    <p:extLst>
      <p:ext uri="{BB962C8B-B14F-4D97-AF65-F5344CB8AC3E}">
        <p14:creationId xmlns:p14="http://schemas.microsoft.com/office/powerpoint/2010/main" val="6864117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fontAlgn="base"/>
            <a:r>
              <a:rPr lang="en-US" sz="1200" b="0" i="0" kern="1200" dirty="0">
                <a:solidFill>
                  <a:schemeClr val="tx1"/>
                </a:solidFill>
                <a:effectLst/>
                <a:latin typeface="Tahoma" panose="020B0604030504040204" pitchFamily="34" charset="0"/>
                <a:ea typeface="+mn-ea"/>
                <a:cs typeface="+mn-cs"/>
              </a:rPr>
              <a:t>(credit a: modification of work by Derrick Coetzee; credit b: modification of work by Allan </a:t>
            </a:r>
            <a:r>
              <a:rPr lang="en-US" sz="1200" b="0" i="0" kern="1200" dirty="0" err="1">
                <a:solidFill>
                  <a:schemeClr val="tx1"/>
                </a:solidFill>
                <a:effectLst/>
                <a:latin typeface="Tahoma" panose="020B0604030504040204" pitchFamily="34" charset="0"/>
                <a:ea typeface="+mn-ea"/>
                <a:cs typeface="+mn-cs"/>
              </a:rPr>
              <a:t>Whittome</a:t>
            </a:r>
            <a:r>
              <a:rPr lang="en-US" sz="1200" b="0" i="0" kern="1200" dirty="0">
                <a:solidFill>
                  <a:schemeClr val="tx1"/>
                </a:solidFill>
                <a:effectLst/>
                <a:latin typeface="Tahoma" panose="020B0604030504040204" pitchFamily="34" charset="0"/>
                <a:ea typeface="+mn-ea"/>
                <a:cs typeface="+mn-cs"/>
              </a:rPr>
              <a:t>) in </a:t>
            </a:r>
            <a:r>
              <a:rPr lang="en-US" sz="1200" kern="1200" dirty="0">
                <a:solidFill>
                  <a:schemeClr val="tx1"/>
                </a:solidFill>
                <a:effectLst/>
                <a:latin typeface="Tahoma" panose="020B0604030504040204" pitchFamily="34" charset="0"/>
                <a:ea typeface="+mn-ea"/>
                <a:cs typeface="+mn-cs"/>
              </a:rPr>
              <a:t>Biology. </a:t>
            </a:r>
            <a:r>
              <a:rPr lang="en-US" sz="1200" b="1" kern="1200" dirty="0">
                <a:solidFill>
                  <a:schemeClr val="tx1"/>
                </a:solidFill>
                <a:effectLst/>
                <a:latin typeface="Tahoma" panose="020B0604030504040204" pitchFamily="34" charset="0"/>
                <a:ea typeface="+mn-ea"/>
                <a:cs typeface="+mn-cs"/>
              </a:rPr>
              <a:t>Provided by</a:t>
            </a:r>
            <a:r>
              <a:rPr lang="en-US" sz="1200" kern="1200" dirty="0">
                <a:solidFill>
                  <a:schemeClr val="tx1"/>
                </a:solidFill>
                <a:effectLst/>
                <a:latin typeface="Tahoma" panose="020B0604030504040204" pitchFamily="34" charset="0"/>
                <a:ea typeface="+mn-ea"/>
                <a:cs typeface="+mn-cs"/>
              </a:rPr>
              <a:t>: </a:t>
            </a:r>
            <a:r>
              <a:rPr lang="en-US" sz="1200" kern="1200" dirty="0" err="1">
                <a:solidFill>
                  <a:schemeClr val="tx1"/>
                </a:solidFill>
                <a:effectLst/>
                <a:latin typeface="Tahoma" panose="020B0604030504040204" pitchFamily="34" charset="0"/>
                <a:ea typeface="+mn-ea"/>
                <a:cs typeface="+mn-cs"/>
              </a:rPr>
              <a:t>OpenStax</a:t>
            </a:r>
            <a:r>
              <a:rPr lang="en-US" sz="1200" kern="1200" dirty="0">
                <a:solidFill>
                  <a:schemeClr val="tx1"/>
                </a:solidFill>
                <a:effectLst/>
                <a:latin typeface="Tahoma" panose="020B0604030504040204" pitchFamily="34" charset="0"/>
                <a:ea typeface="+mn-ea"/>
                <a:cs typeface="+mn-cs"/>
              </a:rPr>
              <a:t> CNX. </a:t>
            </a:r>
            <a:r>
              <a:rPr lang="en-US" sz="1200" b="1" kern="1200" dirty="0">
                <a:solidFill>
                  <a:schemeClr val="tx1"/>
                </a:solidFill>
                <a:effectLst/>
                <a:latin typeface="Tahoma" panose="020B0604030504040204" pitchFamily="34" charset="0"/>
                <a:ea typeface="+mn-ea"/>
                <a:cs typeface="+mn-cs"/>
              </a:rPr>
              <a:t>Located at</a:t>
            </a:r>
            <a:r>
              <a:rPr lang="en-US" sz="1200" kern="1200" dirty="0">
                <a:solidFill>
                  <a:schemeClr val="tx1"/>
                </a:solidFill>
                <a:effectLst/>
                <a:latin typeface="Tahoma" panose="020B0604030504040204" pitchFamily="34" charset="0"/>
                <a:ea typeface="+mn-ea"/>
                <a:cs typeface="+mn-cs"/>
              </a:rPr>
              <a:t>: </a:t>
            </a:r>
            <a:r>
              <a:rPr lang="en-US" sz="1200" b="1" u="sng" kern="1200" dirty="0">
                <a:solidFill>
                  <a:schemeClr val="tx1"/>
                </a:solidFill>
                <a:effectLst/>
                <a:latin typeface="Tahoma" panose="020B0604030504040204" pitchFamily="34" charset="0"/>
                <a:ea typeface="+mn-ea"/>
                <a:cs typeface="+mn-cs"/>
                <a:hlinkClick r:id="rId3"/>
              </a:rPr>
              <a:t>http://cnx.org/contents/185cbf87-c72e-48f5-b51e-f14f21b5eabd@10.8</a:t>
            </a:r>
            <a:r>
              <a:rPr lang="en-US" sz="1200" kern="1200" dirty="0">
                <a:solidFill>
                  <a:schemeClr val="tx1"/>
                </a:solidFill>
                <a:effectLst/>
                <a:latin typeface="Tahoma" panose="020B0604030504040204" pitchFamily="34" charset="0"/>
                <a:ea typeface="+mn-ea"/>
                <a:cs typeface="+mn-cs"/>
              </a:rPr>
              <a:t>. </a:t>
            </a:r>
            <a:r>
              <a:rPr lang="en-US" sz="1200" b="1" kern="1200" dirty="0">
                <a:solidFill>
                  <a:schemeClr val="tx1"/>
                </a:solidFill>
                <a:effectLst/>
                <a:latin typeface="Tahoma" panose="020B0604030504040204" pitchFamily="34" charset="0"/>
                <a:ea typeface="+mn-ea"/>
                <a:cs typeface="+mn-cs"/>
              </a:rPr>
              <a:t>License</a:t>
            </a:r>
            <a:r>
              <a:rPr lang="en-US" sz="1200" kern="1200" dirty="0">
                <a:solidFill>
                  <a:schemeClr val="tx1"/>
                </a:solidFill>
                <a:effectLst/>
                <a:latin typeface="Tahoma" panose="020B0604030504040204" pitchFamily="34" charset="0"/>
                <a:ea typeface="+mn-ea"/>
                <a:cs typeface="+mn-cs"/>
              </a:rPr>
              <a:t>: </a:t>
            </a:r>
            <a:r>
              <a:rPr lang="en-US" sz="1200" b="1" i="1" u="sng" kern="1200" dirty="0">
                <a:solidFill>
                  <a:schemeClr val="tx1"/>
                </a:solidFill>
                <a:effectLst/>
                <a:latin typeface="Tahoma" panose="020B0604030504040204" pitchFamily="34" charset="0"/>
                <a:ea typeface="+mn-ea"/>
                <a:cs typeface="+mn-cs"/>
                <a:hlinkClick r:id="rId4"/>
              </a:rPr>
              <a:t>CC BY: Attribution</a:t>
            </a:r>
            <a:r>
              <a:rPr lang="en-US" sz="1200" kern="1200" dirty="0">
                <a:solidFill>
                  <a:schemeClr val="tx1"/>
                </a:solidFill>
                <a:effectLst/>
                <a:latin typeface="Tahoma" panose="020B0604030504040204" pitchFamily="34" charset="0"/>
                <a:ea typeface="+mn-ea"/>
                <a:cs typeface="+mn-cs"/>
              </a:rPr>
              <a:t>. </a:t>
            </a:r>
            <a:r>
              <a:rPr lang="en-US" sz="1200" b="1" kern="1200" dirty="0">
                <a:solidFill>
                  <a:schemeClr val="tx1"/>
                </a:solidFill>
                <a:effectLst/>
                <a:latin typeface="Tahoma" panose="020B0604030504040204" pitchFamily="34" charset="0"/>
                <a:ea typeface="+mn-ea"/>
                <a:cs typeface="+mn-cs"/>
              </a:rPr>
              <a:t>License Terms</a:t>
            </a:r>
            <a:r>
              <a:rPr lang="en-US" sz="1200" kern="1200" dirty="0">
                <a:solidFill>
                  <a:schemeClr val="tx1"/>
                </a:solidFill>
                <a:effectLst/>
                <a:latin typeface="Tahoma" panose="020B0604030504040204" pitchFamily="34" charset="0"/>
                <a:ea typeface="+mn-ea"/>
                <a:cs typeface="+mn-cs"/>
              </a:rPr>
              <a:t>: Download for free at http://cnx.org/contents/185cbf87-c72e-48f5-b51e-f14f21b5eabd@10.8</a:t>
            </a:r>
          </a:p>
          <a:p>
            <a:br>
              <a:rPr lang="en-US" sz="1200" b="0" i="0" kern="1200" dirty="0">
                <a:solidFill>
                  <a:schemeClr val="tx1"/>
                </a:solidFill>
                <a:effectLst/>
                <a:latin typeface="Tahoma" panose="020B0604030504040204" pitchFamily="34" charset="0"/>
                <a:ea typeface="+mn-ea"/>
                <a:cs typeface="+mn-cs"/>
              </a:rPr>
            </a:br>
            <a:endParaRPr lang="en-US" dirty="0"/>
          </a:p>
        </p:txBody>
      </p:sp>
      <p:sp>
        <p:nvSpPr>
          <p:cNvPr id="4" name="Slide Number Placeholder 3"/>
          <p:cNvSpPr>
            <a:spLocks noGrp="1"/>
          </p:cNvSpPr>
          <p:nvPr>
            <p:ph type="sldNum" sz="quarter" idx="10"/>
          </p:nvPr>
        </p:nvSpPr>
        <p:spPr/>
        <p:txBody>
          <a:bodyPr/>
          <a:lstStyle/>
          <a:p>
            <a:fld id="{B1E6DF9A-4138-4CE9-A2AE-AB9413786FF0}" type="slidenum">
              <a:rPr lang="en-US" smtClean="0"/>
              <a:pPr/>
              <a:t>7</a:t>
            </a:fld>
            <a:endParaRPr lang="en-US" dirty="0"/>
          </a:p>
        </p:txBody>
      </p:sp>
    </p:spTree>
    <p:extLst>
      <p:ext uri="{BB962C8B-B14F-4D97-AF65-F5344CB8AC3E}">
        <p14:creationId xmlns:p14="http://schemas.microsoft.com/office/powerpoint/2010/main" val="311778526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Tahoma" panose="020B0604030504040204" pitchFamily="34" charset="0"/>
                <a:ea typeface="+mn-ea"/>
                <a:cs typeface="+mn-cs"/>
              </a:rPr>
              <a:t>(credit a, b: modification of work by Cory </a:t>
            </a:r>
            <a:r>
              <a:rPr lang="en-US" sz="1200" b="0" i="0" kern="1200" dirty="0" err="1">
                <a:solidFill>
                  <a:schemeClr val="tx1"/>
                </a:solidFill>
                <a:effectLst/>
                <a:latin typeface="Tahoma" panose="020B0604030504040204" pitchFamily="34" charset="0"/>
                <a:ea typeface="+mn-ea"/>
                <a:cs typeface="+mn-cs"/>
              </a:rPr>
              <a:t>Zanker</a:t>
            </a:r>
            <a:r>
              <a:rPr lang="en-US" sz="1200" b="0" i="0" kern="1200" dirty="0">
                <a:solidFill>
                  <a:schemeClr val="tx1"/>
                </a:solidFill>
                <a:effectLst/>
                <a:latin typeface="Tahoma" panose="020B0604030504040204" pitchFamily="34" charset="0"/>
                <a:ea typeface="+mn-ea"/>
                <a:cs typeface="+mn-cs"/>
              </a:rPr>
              <a:t>) in Biology. </a:t>
            </a:r>
            <a:r>
              <a:rPr lang="en-US" sz="1200" b="1" i="0" kern="1200" dirty="0">
                <a:solidFill>
                  <a:schemeClr val="tx1"/>
                </a:solidFill>
                <a:effectLst/>
                <a:latin typeface="Tahoma" panose="020B0604030504040204" pitchFamily="34" charset="0"/>
                <a:ea typeface="+mn-ea"/>
                <a:cs typeface="+mn-cs"/>
              </a:rPr>
              <a:t>Provided by</a:t>
            </a:r>
            <a:r>
              <a:rPr lang="en-US" sz="1200" b="0" i="0" kern="1200" dirty="0">
                <a:solidFill>
                  <a:schemeClr val="tx1"/>
                </a:solidFill>
                <a:effectLst/>
                <a:latin typeface="Tahoma" panose="020B0604030504040204" pitchFamily="34" charset="0"/>
                <a:ea typeface="+mn-ea"/>
                <a:cs typeface="+mn-cs"/>
              </a:rPr>
              <a:t>: </a:t>
            </a:r>
            <a:r>
              <a:rPr lang="en-US" sz="1200" b="0" i="0" kern="1200" dirty="0" err="1">
                <a:solidFill>
                  <a:schemeClr val="tx1"/>
                </a:solidFill>
                <a:effectLst/>
                <a:latin typeface="Tahoma" panose="020B0604030504040204" pitchFamily="34" charset="0"/>
                <a:ea typeface="+mn-ea"/>
                <a:cs typeface="+mn-cs"/>
              </a:rPr>
              <a:t>OpenStax</a:t>
            </a:r>
            <a:r>
              <a:rPr lang="en-US" sz="1200" b="0" i="0" kern="1200" dirty="0">
                <a:solidFill>
                  <a:schemeClr val="tx1"/>
                </a:solidFill>
                <a:effectLst/>
                <a:latin typeface="Tahoma" panose="020B0604030504040204" pitchFamily="34" charset="0"/>
                <a:ea typeface="+mn-ea"/>
                <a:cs typeface="+mn-cs"/>
              </a:rPr>
              <a:t> CNX. </a:t>
            </a:r>
            <a:r>
              <a:rPr lang="en-US" sz="1200" b="1" i="0" kern="1200" dirty="0">
                <a:solidFill>
                  <a:schemeClr val="tx1"/>
                </a:solidFill>
                <a:effectLst/>
                <a:latin typeface="Tahoma" panose="020B0604030504040204" pitchFamily="34" charset="0"/>
                <a:ea typeface="+mn-ea"/>
                <a:cs typeface="+mn-cs"/>
              </a:rPr>
              <a:t>Located at</a:t>
            </a:r>
            <a:r>
              <a:rPr lang="en-US" sz="1200" b="0" i="0" kern="1200" dirty="0">
                <a:solidFill>
                  <a:schemeClr val="tx1"/>
                </a:solidFill>
                <a:effectLst/>
                <a:latin typeface="Tahoma" panose="020B0604030504040204" pitchFamily="34" charset="0"/>
                <a:ea typeface="+mn-ea"/>
                <a:cs typeface="+mn-cs"/>
              </a:rPr>
              <a:t>: </a:t>
            </a:r>
            <a:r>
              <a:rPr lang="en-US" sz="1200" b="1" i="0" u="sng" kern="1200" dirty="0">
                <a:solidFill>
                  <a:schemeClr val="tx1"/>
                </a:solidFill>
                <a:effectLst/>
                <a:latin typeface="Tahoma" panose="020B0604030504040204" pitchFamily="34" charset="0"/>
                <a:ea typeface="+mn-ea"/>
                <a:cs typeface="+mn-cs"/>
                <a:hlinkClick r:id="rId3"/>
              </a:rPr>
              <a:t>http://cnx.org/contents/185cbf87-c72e-48f5-b51e-f14f21b5eabd@10.8</a:t>
            </a:r>
            <a:r>
              <a:rPr lang="en-US" sz="1200" b="0" i="0" kern="1200" dirty="0">
                <a:solidFill>
                  <a:schemeClr val="tx1"/>
                </a:solidFill>
                <a:effectLst/>
                <a:latin typeface="Tahoma" panose="020B0604030504040204" pitchFamily="34" charset="0"/>
                <a:ea typeface="+mn-ea"/>
                <a:cs typeface="+mn-cs"/>
              </a:rPr>
              <a:t>. </a:t>
            </a:r>
            <a:r>
              <a:rPr lang="en-US" sz="1200" b="1" i="0" kern="1200" dirty="0">
                <a:solidFill>
                  <a:schemeClr val="tx1"/>
                </a:solidFill>
                <a:effectLst/>
                <a:latin typeface="Tahoma" panose="020B0604030504040204" pitchFamily="34" charset="0"/>
                <a:ea typeface="+mn-ea"/>
                <a:cs typeface="+mn-cs"/>
              </a:rPr>
              <a:t>License</a:t>
            </a:r>
            <a:r>
              <a:rPr lang="en-US" sz="1200" b="0" i="0" kern="1200" dirty="0">
                <a:solidFill>
                  <a:schemeClr val="tx1"/>
                </a:solidFill>
                <a:effectLst/>
                <a:latin typeface="Tahoma" panose="020B0604030504040204" pitchFamily="34" charset="0"/>
                <a:ea typeface="+mn-ea"/>
                <a:cs typeface="+mn-cs"/>
              </a:rPr>
              <a:t>: </a:t>
            </a:r>
            <a:r>
              <a:rPr lang="en-US" sz="1200" b="1" i="1" u="sng" kern="1200" dirty="0">
                <a:solidFill>
                  <a:schemeClr val="tx1"/>
                </a:solidFill>
                <a:effectLst/>
                <a:latin typeface="Tahoma" panose="020B0604030504040204" pitchFamily="34" charset="0"/>
                <a:ea typeface="+mn-ea"/>
                <a:cs typeface="+mn-cs"/>
                <a:hlinkClick r:id="rId4"/>
              </a:rPr>
              <a:t>CC BY: Attribution</a:t>
            </a:r>
            <a:r>
              <a:rPr lang="en-US" sz="1200" b="0" i="0" kern="1200" dirty="0">
                <a:solidFill>
                  <a:schemeClr val="tx1"/>
                </a:solidFill>
                <a:effectLst/>
                <a:latin typeface="Tahoma" panose="020B0604030504040204" pitchFamily="34" charset="0"/>
                <a:ea typeface="+mn-ea"/>
                <a:cs typeface="+mn-cs"/>
              </a:rPr>
              <a:t>. </a:t>
            </a:r>
            <a:r>
              <a:rPr lang="en-US" sz="1200" b="1" i="0" kern="1200" dirty="0">
                <a:solidFill>
                  <a:schemeClr val="tx1"/>
                </a:solidFill>
                <a:effectLst/>
                <a:latin typeface="Tahoma" panose="020B0604030504040204" pitchFamily="34" charset="0"/>
                <a:ea typeface="+mn-ea"/>
                <a:cs typeface="+mn-cs"/>
              </a:rPr>
              <a:t>License Terms</a:t>
            </a:r>
            <a:r>
              <a:rPr lang="en-US" sz="1200" b="0" i="0" kern="1200" dirty="0">
                <a:solidFill>
                  <a:schemeClr val="tx1"/>
                </a:solidFill>
                <a:effectLst/>
                <a:latin typeface="Tahoma" panose="020B0604030504040204" pitchFamily="34" charset="0"/>
                <a:ea typeface="+mn-ea"/>
                <a:cs typeface="+mn-cs"/>
              </a:rPr>
              <a:t>: Download for free at http://cnx.org/contents/185cbf87-c72e-48f5-b51e-f14f21b5eabd@10.8</a:t>
            </a:r>
            <a:endParaRPr lang="en-US" dirty="0"/>
          </a:p>
        </p:txBody>
      </p:sp>
      <p:sp>
        <p:nvSpPr>
          <p:cNvPr id="4" name="Slide Number Placeholder 3"/>
          <p:cNvSpPr>
            <a:spLocks noGrp="1"/>
          </p:cNvSpPr>
          <p:nvPr>
            <p:ph type="sldNum" sz="quarter" idx="10"/>
          </p:nvPr>
        </p:nvSpPr>
        <p:spPr/>
        <p:txBody>
          <a:bodyPr/>
          <a:lstStyle/>
          <a:p>
            <a:fld id="{B1E6DF9A-4138-4CE9-A2AE-AB9413786FF0}" type="slidenum">
              <a:rPr lang="en-US" smtClean="0"/>
              <a:pPr/>
              <a:t>60</a:t>
            </a:fld>
            <a:endParaRPr lang="en-US" dirty="0"/>
          </a:p>
        </p:txBody>
      </p:sp>
    </p:spTree>
    <p:extLst>
      <p:ext uri="{BB962C8B-B14F-4D97-AF65-F5344CB8AC3E}">
        <p14:creationId xmlns:p14="http://schemas.microsoft.com/office/powerpoint/2010/main" val="290191125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Tahoma" panose="020B0604030504040204" pitchFamily="34" charset="0"/>
                <a:ea typeface="+mn-ea"/>
                <a:cs typeface="+mn-cs"/>
              </a:rPr>
              <a:t>Biology. </a:t>
            </a:r>
            <a:r>
              <a:rPr lang="en-US" sz="1200" b="1" i="0" kern="1200" dirty="0">
                <a:solidFill>
                  <a:schemeClr val="tx1"/>
                </a:solidFill>
                <a:effectLst/>
                <a:latin typeface="Tahoma" panose="020B0604030504040204" pitchFamily="34" charset="0"/>
                <a:ea typeface="+mn-ea"/>
                <a:cs typeface="+mn-cs"/>
              </a:rPr>
              <a:t>Provided by</a:t>
            </a:r>
            <a:r>
              <a:rPr lang="en-US" sz="1200" b="0" i="0" kern="1200" dirty="0">
                <a:solidFill>
                  <a:schemeClr val="tx1"/>
                </a:solidFill>
                <a:effectLst/>
                <a:latin typeface="Tahoma" panose="020B0604030504040204" pitchFamily="34" charset="0"/>
                <a:ea typeface="+mn-ea"/>
                <a:cs typeface="+mn-cs"/>
              </a:rPr>
              <a:t>: </a:t>
            </a:r>
            <a:r>
              <a:rPr lang="en-US" sz="1200" b="0" i="0" kern="1200" dirty="0" err="1">
                <a:solidFill>
                  <a:schemeClr val="tx1"/>
                </a:solidFill>
                <a:effectLst/>
                <a:latin typeface="Tahoma" panose="020B0604030504040204" pitchFamily="34" charset="0"/>
                <a:ea typeface="+mn-ea"/>
                <a:cs typeface="+mn-cs"/>
              </a:rPr>
              <a:t>OpenStax</a:t>
            </a:r>
            <a:r>
              <a:rPr lang="en-US" sz="1200" b="0" i="0" kern="1200" dirty="0">
                <a:solidFill>
                  <a:schemeClr val="tx1"/>
                </a:solidFill>
                <a:effectLst/>
                <a:latin typeface="Tahoma" panose="020B0604030504040204" pitchFamily="34" charset="0"/>
                <a:ea typeface="+mn-ea"/>
                <a:cs typeface="+mn-cs"/>
              </a:rPr>
              <a:t> CNX. </a:t>
            </a:r>
            <a:r>
              <a:rPr lang="en-US" sz="1200" b="1" i="0" kern="1200" dirty="0">
                <a:solidFill>
                  <a:schemeClr val="tx1"/>
                </a:solidFill>
                <a:effectLst/>
                <a:latin typeface="Tahoma" panose="020B0604030504040204" pitchFamily="34" charset="0"/>
                <a:ea typeface="+mn-ea"/>
                <a:cs typeface="+mn-cs"/>
              </a:rPr>
              <a:t>Located at</a:t>
            </a:r>
            <a:r>
              <a:rPr lang="en-US" sz="1200" b="0" i="0" kern="1200" dirty="0">
                <a:solidFill>
                  <a:schemeClr val="tx1"/>
                </a:solidFill>
                <a:effectLst/>
                <a:latin typeface="Tahoma" panose="020B0604030504040204" pitchFamily="34" charset="0"/>
                <a:ea typeface="+mn-ea"/>
                <a:cs typeface="+mn-cs"/>
              </a:rPr>
              <a:t>: </a:t>
            </a:r>
            <a:r>
              <a:rPr lang="en-US" sz="1200" b="1" i="0" u="sng" kern="1200" dirty="0">
                <a:solidFill>
                  <a:schemeClr val="tx1"/>
                </a:solidFill>
                <a:effectLst/>
                <a:latin typeface="Tahoma" panose="020B0604030504040204" pitchFamily="34" charset="0"/>
                <a:ea typeface="+mn-ea"/>
                <a:cs typeface="+mn-cs"/>
                <a:hlinkClick r:id="rId3"/>
              </a:rPr>
              <a:t>http://cnx.org/contents/185cbf87-c72e-48f5-b51e-f14f21b5eabd@10.8</a:t>
            </a:r>
            <a:r>
              <a:rPr lang="en-US" sz="1200" b="0" i="0" kern="1200" dirty="0">
                <a:solidFill>
                  <a:schemeClr val="tx1"/>
                </a:solidFill>
                <a:effectLst/>
                <a:latin typeface="Tahoma" panose="020B0604030504040204" pitchFamily="34" charset="0"/>
                <a:ea typeface="+mn-ea"/>
                <a:cs typeface="+mn-cs"/>
              </a:rPr>
              <a:t>. </a:t>
            </a:r>
            <a:r>
              <a:rPr lang="en-US" sz="1200" b="1" i="0" kern="1200" dirty="0">
                <a:solidFill>
                  <a:schemeClr val="tx1"/>
                </a:solidFill>
                <a:effectLst/>
                <a:latin typeface="Tahoma" panose="020B0604030504040204" pitchFamily="34" charset="0"/>
                <a:ea typeface="+mn-ea"/>
                <a:cs typeface="+mn-cs"/>
              </a:rPr>
              <a:t>License</a:t>
            </a:r>
            <a:r>
              <a:rPr lang="en-US" sz="1200" b="0" i="0" kern="1200" dirty="0">
                <a:solidFill>
                  <a:schemeClr val="tx1"/>
                </a:solidFill>
                <a:effectLst/>
                <a:latin typeface="Tahoma" panose="020B0604030504040204" pitchFamily="34" charset="0"/>
                <a:ea typeface="+mn-ea"/>
                <a:cs typeface="+mn-cs"/>
              </a:rPr>
              <a:t>: </a:t>
            </a:r>
            <a:r>
              <a:rPr lang="en-US" sz="1200" b="1" i="1" u="sng" kern="1200" dirty="0">
                <a:solidFill>
                  <a:schemeClr val="tx1"/>
                </a:solidFill>
                <a:effectLst/>
                <a:latin typeface="Tahoma" panose="020B0604030504040204" pitchFamily="34" charset="0"/>
                <a:ea typeface="+mn-ea"/>
                <a:cs typeface="+mn-cs"/>
                <a:hlinkClick r:id="rId4"/>
              </a:rPr>
              <a:t>CC BY: Attribution</a:t>
            </a:r>
            <a:r>
              <a:rPr lang="en-US" sz="1200" b="0" i="0" kern="1200" dirty="0">
                <a:solidFill>
                  <a:schemeClr val="tx1"/>
                </a:solidFill>
                <a:effectLst/>
                <a:latin typeface="Tahoma" panose="020B0604030504040204" pitchFamily="34" charset="0"/>
                <a:ea typeface="+mn-ea"/>
                <a:cs typeface="+mn-cs"/>
              </a:rPr>
              <a:t>. </a:t>
            </a:r>
            <a:r>
              <a:rPr lang="en-US" sz="1200" b="1" i="0" kern="1200" dirty="0">
                <a:solidFill>
                  <a:schemeClr val="tx1"/>
                </a:solidFill>
                <a:effectLst/>
                <a:latin typeface="Tahoma" panose="020B0604030504040204" pitchFamily="34" charset="0"/>
                <a:ea typeface="+mn-ea"/>
                <a:cs typeface="+mn-cs"/>
              </a:rPr>
              <a:t>License Terms</a:t>
            </a:r>
            <a:r>
              <a:rPr lang="en-US" sz="1200" b="0" i="0" kern="1200" dirty="0">
                <a:solidFill>
                  <a:schemeClr val="tx1"/>
                </a:solidFill>
                <a:effectLst/>
                <a:latin typeface="Tahoma" panose="020B0604030504040204" pitchFamily="34" charset="0"/>
                <a:ea typeface="+mn-ea"/>
                <a:cs typeface="+mn-cs"/>
              </a:rPr>
              <a:t>: Download for free at http://cnx.org/contents/185cbf87-c72e-48f5-b51e-f14f21b5eabd@10.8</a:t>
            </a:r>
          </a:p>
          <a:p>
            <a:endParaRPr lang="en-US" dirty="0"/>
          </a:p>
        </p:txBody>
      </p:sp>
      <p:sp>
        <p:nvSpPr>
          <p:cNvPr id="4" name="Slide Number Placeholder 3"/>
          <p:cNvSpPr>
            <a:spLocks noGrp="1"/>
          </p:cNvSpPr>
          <p:nvPr>
            <p:ph type="sldNum" sz="quarter" idx="10"/>
          </p:nvPr>
        </p:nvSpPr>
        <p:spPr/>
        <p:txBody>
          <a:bodyPr/>
          <a:lstStyle/>
          <a:p>
            <a:fld id="{B1E6DF9A-4138-4CE9-A2AE-AB9413786FF0}" type="slidenum">
              <a:rPr lang="en-US" smtClean="0"/>
              <a:pPr/>
              <a:t>61</a:t>
            </a:fld>
            <a:endParaRPr lang="en-US" dirty="0"/>
          </a:p>
        </p:txBody>
      </p:sp>
    </p:spTree>
    <p:extLst>
      <p:ext uri="{BB962C8B-B14F-4D97-AF65-F5344CB8AC3E}">
        <p14:creationId xmlns:p14="http://schemas.microsoft.com/office/powerpoint/2010/main" val="78908163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Tahoma" panose="020B0604030504040204" pitchFamily="34" charset="0"/>
                <a:ea typeface="+mn-ea"/>
                <a:cs typeface="+mn-cs"/>
              </a:rPr>
              <a:t>Anole Lizards. </a:t>
            </a:r>
            <a:r>
              <a:rPr lang="en-US" sz="1200" b="1" i="0" kern="1200" dirty="0">
                <a:solidFill>
                  <a:schemeClr val="tx1"/>
                </a:solidFill>
                <a:effectLst/>
                <a:latin typeface="Tahoma" panose="020B0604030504040204" pitchFamily="34" charset="0"/>
                <a:ea typeface="+mn-ea"/>
                <a:cs typeface="+mn-cs"/>
              </a:rPr>
              <a:t>Authored by</a:t>
            </a:r>
            <a:r>
              <a:rPr lang="en-US" sz="1200" b="0" i="0" kern="1200" dirty="0">
                <a:solidFill>
                  <a:schemeClr val="tx1"/>
                </a:solidFill>
                <a:effectLst/>
                <a:latin typeface="Tahoma" panose="020B0604030504040204" pitchFamily="34" charset="0"/>
                <a:ea typeface="+mn-ea"/>
                <a:cs typeface="+mn-cs"/>
              </a:rPr>
              <a:t>: Eva Horne. </a:t>
            </a:r>
            <a:r>
              <a:rPr lang="en-US" sz="1200" b="1" i="0" kern="1200" dirty="0">
                <a:solidFill>
                  <a:schemeClr val="tx1"/>
                </a:solidFill>
                <a:effectLst/>
                <a:latin typeface="Tahoma" panose="020B0604030504040204" pitchFamily="34" charset="0"/>
                <a:ea typeface="+mn-ea"/>
                <a:cs typeface="+mn-cs"/>
              </a:rPr>
              <a:t>Provided by</a:t>
            </a:r>
            <a:r>
              <a:rPr lang="en-US" sz="1200" b="0" i="0" kern="1200" dirty="0">
                <a:solidFill>
                  <a:schemeClr val="tx1"/>
                </a:solidFill>
                <a:effectLst/>
                <a:latin typeface="Tahoma" panose="020B0604030504040204" pitchFamily="34" charset="0"/>
                <a:ea typeface="+mn-ea"/>
                <a:cs typeface="+mn-cs"/>
              </a:rPr>
              <a:t>: </a:t>
            </a:r>
            <a:r>
              <a:rPr lang="en-US" sz="1200" b="0" i="0" kern="1200" dirty="0" err="1">
                <a:solidFill>
                  <a:schemeClr val="tx1"/>
                </a:solidFill>
                <a:effectLst/>
                <a:latin typeface="Tahoma" panose="020B0604030504040204" pitchFamily="34" charset="0"/>
                <a:ea typeface="+mn-ea"/>
                <a:cs typeface="+mn-cs"/>
              </a:rPr>
              <a:t>OpenStax</a:t>
            </a:r>
            <a:r>
              <a:rPr lang="en-US" sz="1200" b="0" i="0" kern="1200" dirty="0">
                <a:solidFill>
                  <a:schemeClr val="tx1"/>
                </a:solidFill>
                <a:effectLst/>
                <a:latin typeface="Tahoma" panose="020B0604030504040204" pitchFamily="34" charset="0"/>
                <a:ea typeface="+mn-ea"/>
                <a:cs typeface="+mn-cs"/>
              </a:rPr>
              <a:t> CNX. </a:t>
            </a:r>
            <a:r>
              <a:rPr lang="en-US" sz="1200" b="1" i="0" kern="1200" dirty="0">
                <a:solidFill>
                  <a:schemeClr val="tx1"/>
                </a:solidFill>
                <a:effectLst/>
                <a:latin typeface="Tahoma" panose="020B0604030504040204" pitchFamily="34" charset="0"/>
                <a:ea typeface="+mn-ea"/>
                <a:cs typeface="+mn-cs"/>
              </a:rPr>
              <a:t>Located at</a:t>
            </a:r>
            <a:r>
              <a:rPr lang="en-US" sz="1200" b="0" i="0" kern="1200" dirty="0">
                <a:solidFill>
                  <a:schemeClr val="tx1"/>
                </a:solidFill>
                <a:effectLst/>
                <a:latin typeface="Tahoma" panose="020B0604030504040204" pitchFamily="34" charset="0"/>
                <a:ea typeface="+mn-ea"/>
                <a:cs typeface="+mn-cs"/>
              </a:rPr>
              <a:t>: </a:t>
            </a:r>
            <a:r>
              <a:rPr lang="en-US" sz="1200" b="1" i="0" u="sng" kern="1200" dirty="0">
                <a:solidFill>
                  <a:schemeClr val="tx1"/>
                </a:solidFill>
                <a:effectLst/>
                <a:latin typeface="Tahoma" panose="020B0604030504040204" pitchFamily="34" charset="0"/>
                <a:ea typeface="+mn-ea"/>
                <a:cs typeface="+mn-cs"/>
                <a:hlinkClick r:id="rId3"/>
              </a:rPr>
              <a:t>https://cnx.org/contents/24nI-KJ8@24.18:lGjgOeNc@8/Community-Ecology</a:t>
            </a:r>
            <a:r>
              <a:rPr lang="en-US" sz="1200" b="0" i="0" kern="1200" dirty="0">
                <a:solidFill>
                  <a:schemeClr val="tx1"/>
                </a:solidFill>
                <a:effectLst/>
                <a:latin typeface="Tahoma" panose="020B0604030504040204" pitchFamily="34" charset="0"/>
                <a:ea typeface="+mn-ea"/>
                <a:cs typeface="+mn-cs"/>
              </a:rPr>
              <a:t>. </a:t>
            </a:r>
            <a:r>
              <a:rPr lang="en-US" sz="1200" b="1" i="0" kern="1200" dirty="0">
                <a:solidFill>
                  <a:schemeClr val="tx1"/>
                </a:solidFill>
                <a:effectLst/>
                <a:latin typeface="Tahoma" panose="020B0604030504040204" pitchFamily="34" charset="0"/>
                <a:ea typeface="+mn-ea"/>
                <a:cs typeface="+mn-cs"/>
              </a:rPr>
              <a:t>Project</a:t>
            </a:r>
            <a:r>
              <a:rPr lang="en-US" sz="1200" b="0" i="0" kern="1200" dirty="0">
                <a:solidFill>
                  <a:schemeClr val="tx1"/>
                </a:solidFill>
                <a:effectLst/>
                <a:latin typeface="Tahoma" panose="020B0604030504040204" pitchFamily="34" charset="0"/>
                <a:ea typeface="+mn-ea"/>
                <a:cs typeface="+mn-cs"/>
              </a:rPr>
              <a:t>: Principles of Biology. </a:t>
            </a:r>
            <a:r>
              <a:rPr lang="en-US" sz="1200" b="1" i="0" kern="1200" dirty="0">
                <a:solidFill>
                  <a:schemeClr val="tx1"/>
                </a:solidFill>
                <a:effectLst/>
                <a:latin typeface="Tahoma" panose="020B0604030504040204" pitchFamily="34" charset="0"/>
                <a:ea typeface="+mn-ea"/>
                <a:cs typeface="+mn-cs"/>
              </a:rPr>
              <a:t>License</a:t>
            </a:r>
            <a:r>
              <a:rPr lang="en-US" sz="1200" b="0" i="0" kern="1200" dirty="0">
                <a:solidFill>
                  <a:schemeClr val="tx1"/>
                </a:solidFill>
                <a:effectLst/>
                <a:latin typeface="Tahoma" panose="020B0604030504040204" pitchFamily="34" charset="0"/>
                <a:ea typeface="+mn-ea"/>
                <a:cs typeface="+mn-cs"/>
              </a:rPr>
              <a:t>: </a:t>
            </a:r>
            <a:r>
              <a:rPr lang="en-US" sz="1200" b="1" i="1" u="sng" kern="1200" dirty="0">
                <a:solidFill>
                  <a:schemeClr val="tx1"/>
                </a:solidFill>
                <a:effectLst/>
                <a:latin typeface="Tahoma" panose="020B0604030504040204" pitchFamily="34" charset="0"/>
                <a:ea typeface="+mn-ea"/>
                <a:cs typeface="+mn-cs"/>
                <a:hlinkClick r:id="rId4"/>
              </a:rPr>
              <a:t>CC BY: Attribution</a:t>
            </a:r>
            <a:endParaRPr lang="en-US" sz="1200" b="0" i="0" kern="1200" dirty="0">
              <a:solidFill>
                <a:schemeClr val="tx1"/>
              </a:solidFill>
              <a:effectLst/>
              <a:latin typeface="Tahoma" panose="020B0604030504040204" pitchFamily="34"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fld id="{B1E6DF9A-4138-4CE9-A2AE-AB9413786FF0}" type="slidenum">
              <a:rPr lang="en-US" smtClean="0"/>
              <a:pPr/>
              <a:t>62</a:t>
            </a:fld>
            <a:endParaRPr lang="en-US" dirty="0"/>
          </a:p>
        </p:txBody>
      </p:sp>
    </p:spTree>
    <p:extLst>
      <p:ext uri="{BB962C8B-B14F-4D97-AF65-F5344CB8AC3E}">
        <p14:creationId xmlns:p14="http://schemas.microsoft.com/office/powerpoint/2010/main" val="351836700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fontAlgn="base"/>
            <a:r>
              <a:rPr lang="en-US" sz="1200" b="0" i="0" kern="1200" dirty="0">
                <a:solidFill>
                  <a:schemeClr val="tx1"/>
                </a:solidFill>
                <a:effectLst/>
                <a:latin typeface="Tahoma" panose="020B0604030504040204" pitchFamily="34" charset="0"/>
                <a:ea typeface="+mn-ea"/>
                <a:cs typeface="+mn-cs"/>
              </a:rPr>
              <a:t> (credit: “</a:t>
            </a:r>
            <a:r>
              <a:rPr lang="en-US" sz="1200" b="0" i="0" kern="1200" dirty="0" err="1">
                <a:solidFill>
                  <a:schemeClr val="tx1"/>
                </a:solidFill>
                <a:effectLst/>
                <a:latin typeface="Tahoma" panose="020B0604030504040204" pitchFamily="34" charset="0"/>
                <a:ea typeface="+mn-ea"/>
                <a:cs typeface="+mn-cs"/>
              </a:rPr>
              <a:t>Hanay</a:t>
            </a:r>
            <a:r>
              <a:rPr lang="en-US" sz="1200" b="0" i="0" kern="1200" dirty="0">
                <a:solidFill>
                  <a:schemeClr val="tx1"/>
                </a:solidFill>
                <a:effectLst/>
                <a:latin typeface="Tahoma" panose="020B0604030504040204" pitchFamily="34" charset="0"/>
                <a:ea typeface="+mn-ea"/>
                <a:cs typeface="+mn-cs"/>
              </a:rPr>
              <a:t>”/Wikimedia Commons) in </a:t>
            </a:r>
            <a:r>
              <a:rPr lang="en-US" sz="1200" kern="1200" dirty="0">
                <a:solidFill>
                  <a:schemeClr val="tx1"/>
                </a:solidFill>
                <a:effectLst/>
                <a:latin typeface="Tahoma" panose="020B0604030504040204" pitchFamily="34" charset="0"/>
                <a:ea typeface="+mn-ea"/>
                <a:cs typeface="+mn-cs"/>
              </a:rPr>
              <a:t>Biology. </a:t>
            </a:r>
            <a:r>
              <a:rPr lang="en-US" sz="1200" b="1" kern="1200" dirty="0">
                <a:solidFill>
                  <a:schemeClr val="tx1"/>
                </a:solidFill>
                <a:effectLst/>
                <a:latin typeface="Tahoma" panose="020B0604030504040204" pitchFamily="34" charset="0"/>
                <a:ea typeface="+mn-ea"/>
                <a:cs typeface="+mn-cs"/>
              </a:rPr>
              <a:t>Provided by</a:t>
            </a:r>
            <a:r>
              <a:rPr lang="en-US" sz="1200" kern="1200" dirty="0">
                <a:solidFill>
                  <a:schemeClr val="tx1"/>
                </a:solidFill>
                <a:effectLst/>
                <a:latin typeface="Tahoma" panose="020B0604030504040204" pitchFamily="34" charset="0"/>
                <a:ea typeface="+mn-ea"/>
                <a:cs typeface="+mn-cs"/>
              </a:rPr>
              <a:t>: </a:t>
            </a:r>
            <a:r>
              <a:rPr lang="en-US" sz="1200" kern="1200" dirty="0" err="1">
                <a:solidFill>
                  <a:schemeClr val="tx1"/>
                </a:solidFill>
                <a:effectLst/>
                <a:latin typeface="Tahoma" panose="020B0604030504040204" pitchFamily="34" charset="0"/>
                <a:ea typeface="+mn-ea"/>
                <a:cs typeface="+mn-cs"/>
              </a:rPr>
              <a:t>OpenStax</a:t>
            </a:r>
            <a:r>
              <a:rPr lang="en-US" sz="1200" kern="1200" dirty="0">
                <a:solidFill>
                  <a:schemeClr val="tx1"/>
                </a:solidFill>
                <a:effectLst/>
                <a:latin typeface="Tahoma" panose="020B0604030504040204" pitchFamily="34" charset="0"/>
                <a:ea typeface="+mn-ea"/>
                <a:cs typeface="+mn-cs"/>
              </a:rPr>
              <a:t> CNX. </a:t>
            </a:r>
            <a:r>
              <a:rPr lang="en-US" sz="1200" b="1" kern="1200" dirty="0">
                <a:solidFill>
                  <a:schemeClr val="tx1"/>
                </a:solidFill>
                <a:effectLst/>
                <a:latin typeface="Tahoma" panose="020B0604030504040204" pitchFamily="34" charset="0"/>
                <a:ea typeface="+mn-ea"/>
                <a:cs typeface="+mn-cs"/>
              </a:rPr>
              <a:t>Located at</a:t>
            </a:r>
            <a:r>
              <a:rPr lang="en-US" sz="1200" kern="1200" dirty="0">
                <a:solidFill>
                  <a:schemeClr val="tx1"/>
                </a:solidFill>
                <a:effectLst/>
                <a:latin typeface="Tahoma" panose="020B0604030504040204" pitchFamily="34" charset="0"/>
                <a:ea typeface="+mn-ea"/>
                <a:cs typeface="+mn-cs"/>
              </a:rPr>
              <a:t>: </a:t>
            </a:r>
            <a:r>
              <a:rPr lang="en-US" sz="1200" b="1" u="sng" kern="1200" dirty="0">
                <a:solidFill>
                  <a:schemeClr val="tx1"/>
                </a:solidFill>
                <a:effectLst/>
                <a:latin typeface="Tahoma" panose="020B0604030504040204" pitchFamily="34" charset="0"/>
                <a:ea typeface="+mn-ea"/>
                <a:cs typeface="+mn-cs"/>
                <a:hlinkClick r:id="rId3"/>
              </a:rPr>
              <a:t>http://cnx.org/contents/185cbf87-c72e-48f5-b51e-f14f21b5eabd@10.8</a:t>
            </a:r>
            <a:r>
              <a:rPr lang="en-US" sz="1200" kern="1200" dirty="0">
                <a:solidFill>
                  <a:schemeClr val="tx1"/>
                </a:solidFill>
                <a:effectLst/>
                <a:latin typeface="Tahoma" panose="020B0604030504040204" pitchFamily="34" charset="0"/>
                <a:ea typeface="+mn-ea"/>
                <a:cs typeface="+mn-cs"/>
              </a:rPr>
              <a:t>. </a:t>
            </a:r>
            <a:r>
              <a:rPr lang="en-US" sz="1200" b="1" kern="1200" dirty="0">
                <a:solidFill>
                  <a:schemeClr val="tx1"/>
                </a:solidFill>
                <a:effectLst/>
                <a:latin typeface="Tahoma" panose="020B0604030504040204" pitchFamily="34" charset="0"/>
                <a:ea typeface="+mn-ea"/>
                <a:cs typeface="+mn-cs"/>
              </a:rPr>
              <a:t>License</a:t>
            </a:r>
            <a:r>
              <a:rPr lang="en-US" sz="1200" kern="1200" dirty="0">
                <a:solidFill>
                  <a:schemeClr val="tx1"/>
                </a:solidFill>
                <a:effectLst/>
                <a:latin typeface="Tahoma" panose="020B0604030504040204" pitchFamily="34" charset="0"/>
                <a:ea typeface="+mn-ea"/>
                <a:cs typeface="+mn-cs"/>
              </a:rPr>
              <a:t>: </a:t>
            </a:r>
            <a:r>
              <a:rPr lang="en-US" sz="1200" b="1" i="1" u="sng" kern="1200" dirty="0">
                <a:solidFill>
                  <a:schemeClr val="tx1"/>
                </a:solidFill>
                <a:effectLst/>
                <a:latin typeface="Tahoma" panose="020B0604030504040204" pitchFamily="34" charset="0"/>
                <a:ea typeface="+mn-ea"/>
                <a:cs typeface="+mn-cs"/>
                <a:hlinkClick r:id="rId4"/>
              </a:rPr>
              <a:t>CC BY: Attribution</a:t>
            </a:r>
            <a:r>
              <a:rPr lang="en-US" sz="1200" kern="1200" dirty="0">
                <a:solidFill>
                  <a:schemeClr val="tx1"/>
                </a:solidFill>
                <a:effectLst/>
                <a:latin typeface="Tahoma" panose="020B0604030504040204" pitchFamily="34" charset="0"/>
                <a:ea typeface="+mn-ea"/>
                <a:cs typeface="+mn-cs"/>
              </a:rPr>
              <a:t>. </a:t>
            </a:r>
            <a:r>
              <a:rPr lang="en-US" sz="1200" b="1" kern="1200" dirty="0">
                <a:solidFill>
                  <a:schemeClr val="tx1"/>
                </a:solidFill>
                <a:effectLst/>
                <a:latin typeface="Tahoma" panose="020B0604030504040204" pitchFamily="34" charset="0"/>
                <a:ea typeface="+mn-ea"/>
                <a:cs typeface="+mn-cs"/>
              </a:rPr>
              <a:t>License Terms</a:t>
            </a:r>
            <a:r>
              <a:rPr lang="en-US" sz="1200" kern="1200" dirty="0">
                <a:solidFill>
                  <a:schemeClr val="tx1"/>
                </a:solidFill>
                <a:effectLst/>
                <a:latin typeface="Tahoma" panose="020B0604030504040204" pitchFamily="34" charset="0"/>
                <a:ea typeface="+mn-ea"/>
                <a:cs typeface="+mn-cs"/>
              </a:rPr>
              <a:t>: Download for free at http://cnx.org/contents/185cbf87-c72e-48f5-b51e-f14f21b5eabd@10.8</a:t>
            </a:r>
          </a:p>
          <a:p>
            <a:br>
              <a:rPr lang="en-US" sz="1200" b="0" i="0" kern="1200" dirty="0">
                <a:solidFill>
                  <a:schemeClr val="tx1"/>
                </a:solidFill>
                <a:effectLst/>
                <a:latin typeface="Tahoma" panose="020B0604030504040204" pitchFamily="34" charset="0"/>
                <a:ea typeface="+mn-ea"/>
                <a:cs typeface="+mn-cs"/>
              </a:rPr>
            </a:br>
            <a:endParaRPr lang="en-US" dirty="0"/>
          </a:p>
        </p:txBody>
      </p:sp>
      <p:sp>
        <p:nvSpPr>
          <p:cNvPr id="4" name="Slide Number Placeholder 3"/>
          <p:cNvSpPr>
            <a:spLocks noGrp="1"/>
          </p:cNvSpPr>
          <p:nvPr>
            <p:ph type="sldNum" sz="quarter" idx="10"/>
          </p:nvPr>
        </p:nvSpPr>
        <p:spPr/>
        <p:txBody>
          <a:bodyPr/>
          <a:lstStyle/>
          <a:p>
            <a:fld id="{B1E6DF9A-4138-4CE9-A2AE-AB9413786FF0}" type="slidenum">
              <a:rPr lang="en-US" smtClean="0"/>
              <a:pPr/>
              <a:t>64</a:t>
            </a:fld>
            <a:endParaRPr lang="en-US" dirty="0"/>
          </a:p>
        </p:txBody>
      </p:sp>
    </p:spTree>
    <p:extLst>
      <p:ext uri="{BB962C8B-B14F-4D97-AF65-F5344CB8AC3E}">
        <p14:creationId xmlns:p14="http://schemas.microsoft.com/office/powerpoint/2010/main" val="149243285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fontAlgn="base"/>
            <a:r>
              <a:rPr lang="en-US" sz="1200" b="0" i="0" kern="1200" dirty="0">
                <a:solidFill>
                  <a:schemeClr val="tx1"/>
                </a:solidFill>
                <a:effectLst/>
                <a:latin typeface="Tahoma" panose="020B0604030504040204" pitchFamily="34" charset="0"/>
                <a:ea typeface="+mn-ea"/>
                <a:cs typeface="+mn-cs"/>
              </a:rPr>
              <a:t>(credit a: modification of work by Scott Bauer, USDA; credit b: modification of work by Cory </a:t>
            </a:r>
            <a:r>
              <a:rPr lang="en-US" sz="1200" b="0" i="0" kern="1200" dirty="0" err="1">
                <a:solidFill>
                  <a:schemeClr val="tx1"/>
                </a:solidFill>
                <a:effectLst/>
                <a:latin typeface="Tahoma" panose="020B0604030504040204" pitchFamily="34" charset="0"/>
                <a:ea typeface="+mn-ea"/>
                <a:cs typeface="+mn-cs"/>
              </a:rPr>
              <a:t>Zanker</a:t>
            </a:r>
            <a:r>
              <a:rPr lang="en-US" sz="1200" b="0" i="0" kern="1200" dirty="0">
                <a:solidFill>
                  <a:schemeClr val="tx1"/>
                </a:solidFill>
                <a:effectLst/>
                <a:latin typeface="Tahoma" panose="020B0604030504040204" pitchFamily="34" charset="0"/>
                <a:ea typeface="+mn-ea"/>
                <a:cs typeface="+mn-cs"/>
              </a:rPr>
              <a:t>) in </a:t>
            </a:r>
            <a:r>
              <a:rPr lang="en-US" sz="1200" kern="1200" dirty="0">
                <a:solidFill>
                  <a:schemeClr val="tx1"/>
                </a:solidFill>
                <a:effectLst/>
                <a:latin typeface="Tahoma" panose="020B0604030504040204" pitchFamily="34" charset="0"/>
                <a:ea typeface="+mn-ea"/>
                <a:cs typeface="+mn-cs"/>
              </a:rPr>
              <a:t>Biology. </a:t>
            </a:r>
            <a:r>
              <a:rPr lang="en-US" sz="1200" b="1" kern="1200" dirty="0">
                <a:solidFill>
                  <a:schemeClr val="tx1"/>
                </a:solidFill>
                <a:effectLst/>
                <a:latin typeface="Tahoma" panose="020B0604030504040204" pitchFamily="34" charset="0"/>
                <a:ea typeface="+mn-ea"/>
                <a:cs typeface="+mn-cs"/>
              </a:rPr>
              <a:t>Provided by</a:t>
            </a:r>
            <a:r>
              <a:rPr lang="en-US" sz="1200" kern="1200" dirty="0">
                <a:solidFill>
                  <a:schemeClr val="tx1"/>
                </a:solidFill>
                <a:effectLst/>
                <a:latin typeface="Tahoma" panose="020B0604030504040204" pitchFamily="34" charset="0"/>
                <a:ea typeface="+mn-ea"/>
                <a:cs typeface="+mn-cs"/>
              </a:rPr>
              <a:t>: </a:t>
            </a:r>
            <a:r>
              <a:rPr lang="en-US" sz="1200" kern="1200" dirty="0" err="1">
                <a:solidFill>
                  <a:schemeClr val="tx1"/>
                </a:solidFill>
                <a:effectLst/>
                <a:latin typeface="Tahoma" panose="020B0604030504040204" pitchFamily="34" charset="0"/>
                <a:ea typeface="+mn-ea"/>
                <a:cs typeface="+mn-cs"/>
              </a:rPr>
              <a:t>OpenStax</a:t>
            </a:r>
            <a:r>
              <a:rPr lang="en-US" sz="1200" kern="1200" dirty="0">
                <a:solidFill>
                  <a:schemeClr val="tx1"/>
                </a:solidFill>
                <a:effectLst/>
                <a:latin typeface="Tahoma" panose="020B0604030504040204" pitchFamily="34" charset="0"/>
                <a:ea typeface="+mn-ea"/>
                <a:cs typeface="+mn-cs"/>
              </a:rPr>
              <a:t> CNX. </a:t>
            </a:r>
            <a:r>
              <a:rPr lang="en-US" sz="1200" b="1" kern="1200" dirty="0">
                <a:solidFill>
                  <a:schemeClr val="tx1"/>
                </a:solidFill>
                <a:effectLst/>
                <a:latin typeface="Tahoma" panose="020B0604030504040204" pitchFamily="34" charset="0"/>
                <a:ea typeface="+mn-ea"/>
                <a:cs typeface="+mn-cs"/>
              </a:rPr>
              <a:t>Located at</a:t>
            </a:r>
            <a:r>
              <a:rPr lang="en-US" sz="1200" kern="1200" dirty="0">
                <a:solidFill>
                  <a:schemeClr val="tx1"/>
                </a:solidFill>
                <a:effectLst/>
                <a:latin typeface="Tahoma" panose="020B0604030504040204" pitchFamily="34" charset="0"/>
                <a:ea typeface="+mn-ea"/>
                <a:cs typeface="+mn-cs"/>
              </a:rPr>
              <a:t>: </a:t>
            </a:r>
            <a:r>
              <a:rPr lang="en-US" sz="1200" b="1" u="sng" kern="1200" dirty="0">
                <a:solidFill>
                  <a:schemeClr val="tx1"/>
                </a:solidFill>
                <a:effectLst/>
                <a:latin typeface="Tahoma" panose="020B0604030504040204" pitchFamily="34" charset="0"/>
                <a:ea typeface="+mn-ea"/>
                <a:cs typeface="+mn-cs"/>
                <a:hlinkClick r:id="rId3"/>
              </a:rPr>
              <a:t>http://cnx.org/contents/185cbf87-c72e-48f5-b51e-f14f21b5eabd@10.8</a:t>
            </a:r>
            <a:r>
              <a:rPr lang="en-US" sz="1200" kern="1200" dirty="0">
                <a:solidFill>
                  <a:schemeClr val="tx1"/>
                </a:solidFill>
                <a:effectLst/>
                <a:latin typeface="Tahoma" panose="020B0604030504040204" pitchFamily="34" charset="0"/>
                <a:ea typeface="+mn-ea"/>
                <a:cs typeface="+mn-cs"/>
              </a:rPr>
              <a:t>. </a:t>
            </a:r>
            <a:r>
              <a:rPr lang="en-US" sz="1200" b="1" kern="1200" dirty="0">
                <a:solidFill>
                  <a:schemeClr val="tx1"/>
                </a:solidFill>
                <a:effectLst/>
                <a:latin typeface="Tahoma" panose="020B0604030504040204" pitchFamily="34" charset="0"/>
                <a:ea typeface="+mn-ea"/>
                <a:cs typeface="+mn-cs"/>
              </a:rPr>
              <a:t>License</a:t>
            </a:r>
            <a:r>
              <a:rPr lang="en-US" sz="1200" kern="1200" dirty="0">
                <a:solidFill>
                  <a:schemeClr val="tx1"/>
                </a:solidFill>
                <a:effectLst/>
                <a:latin typeface="Tahoma" panose="020B0604030504040204" pitchFamily="34" charset="0"/>
                <a:ea typeface="+mn-ea"/>
                <a:cs typeface="+mn-cs"/>
              </a:rPr>
              <a:t>: </a:t>
            </a:r>
            <a:r>
              <a:rPr lang="en-US" sz="1200" b="1" i="1" u="sng" kern="1200" dirty="0">
                <a:solidFill>
                  <a:schemeClr val="tx1"/>
                </a:solidFill>
                <a:effectLst/>
                <a:latin typeface="Tahoma" panose="020B0604030504040204" pitchFamily="34" charset="0"/>
                <a:ea typeface="+mn-ea"/>
                <a:cs typeface="+mn-cs"/>
                <a:hlinkClick r:id="rId4"/>
              </a:rPr>
              <a:t>CC BY: Attribution</a:t>
            </a:r>
            <a:r>
              <a:rPr lang="en-US" sz="1200" kern="1200" dirty="0">
                <a:solidFill>
                  <a:schemeClr val="tx1"/>
                </a:solidFill>
                <a:effectLst/>
                <a:latin typeface="Tahoma" panose="020B0604030504040204" pitchFamily="34" charset="0"/>
                <a:ea typeface="+mn-ea"/>
                <a:cs typeface="+mn-cs"/>
              </a:rPr>
              <a:t>. </a:t>
            </a:r>
            <a:r>
              <a:rPr lang="en-US" sz="1200" b="1" kern="1200" dirty="0">
                <a:solidFill>
                  <a:schemeClr val="tx1"/>
                </a:solidFill>
                <a:effectLst/>
                <a:latin typeface="Tahoma" panose="020B0604030504040204" pitchFamily="34" charset="0"/>
                <a:ea typeface="+mn-ea"/>
                <a:cs typeface="+mn-cs"/>
              </a:rPr>
              <a:t>License Terms</a:t>
            </a:r>
            <a:r>
              <a:rPr lang="en-US" sz="1200" kern="1200" dirty="0">
                <a:solidFill>
                  <a:schemeClr val="tx1"/>
                </a:solidFill>
                <a:effectLst/>
                <a:latin typeface="Tahoma" panose="020B0604030504040204" pitchFamily="34" charset="0"/>
                <a:ea typeface="+mn-ea"/>
                <a:cs typeface="+mn-cs"/>
              </a:rPr>
              <a:t>: Download for free at http://cnx.org/contents/185cbf87-c72e-48f5-b51e-f14f21b5eabd@10.8</a:t>
            </a:r>
          </a:p>
          <a:p>
            <a:br>
              <a:rPr lang="en-US" sz="1200" b="0" i="0" kern="1200" dirty="0">
                <a:solidFill>
                  <a:schemeClr val="tx1"/>
                </a:solidFill>
                <a:effectLst/>
                <a:latin typeface="Tahoma" panose="020B0604030504040204" pitchFamily="34" charset="0"/>
                <a:ea typeface="+mn-ea"/>
                <a:cs typeface="+mn-cs"/>
              </a:rPr>
            </a:br>
            <a:endParaRPr lang="en-US" dirty="0"/>
          </a:p>
        </p:txBody>
      </p:sp>
      <p:sp>
        <p:nvSpPr>
          <p:cNvPr id="4" name="Slide Number Placeholder 3"/>
          <p:cNvSpPr>
            <a:spLocks noGrp="1"/>
          </p:cNvSpPr>
          <p:nvPr>
            <p:ph type="sldNum" sz="quarter" idx="10"/>
          </p:nvPr>
        </p:nvSpPr>
        <p:spPr/>
        <p:txBody>
          <a:bodyPr/>
          <a:lstStyle/>
          <a:p>
            <a:fld id="{B1E6DF9A-4138-4CE9-A2AE-AB9413786FF0}" type="slidenum">
              <a:rPr lang="en-US" smtClean="0"/>
              <a:pPr/>
              <a:t>65</a:t>
            </a:fld>
            <a:endParaRPr lang="en-US" dirty="0"/>
          </a:p>
        </p:txBody>
      </p:sp>
    </p:spTree>
    <p:extLst>
      <p:ext uri="{BB962C8B-B14F-4D97-AF65-F5344CB8AC3E}">
        <p14:creationId xmlns:p14="http://schemas.microsoft.com/office/powerpoint/2010/main" val="184088831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fontAlgn="base"/>
            <a:r>
              <a:rPr lang="en-US" sz="1200" b="0" i="0" kern="1200" dirty="0">
                <a:solidFill>
                  <a:schemeClr val="tx1"/>
                </a:solidFill>
                <a:effectLst/>
                <a:latin typeface="Tahoma" panose="020B0604030504040204" pitchFamily="34" charset="0"/>
                <a:ea typeface="+mn-ea"/>
                <a:cs typeface="+mn-cs"/>
              </a:rPr>
              <a:t>(credit: modification of work by CDC)</a:t>
            </a:r>
            <a:r>
              <a:rPr lang="en-US" sz="1200" kern="1200" dirty="0">
                <a:solidFill>
                  <a:schemeClr val="tx1"/>
                </a:solidFill>
                <a:effectLst/>
                <a:latin typeface="Tahoma" panose="020B0604030504040204" pitchFamily="34" charset="0"/>
                <a:ea typeface="+mn-ea"/>
                <a:cs typeface="+mn-cs"/>
              </a:rPr>
              <a:t>Biology. </a:t>
            </a:r>
            <a:r>
              <a:rPr lang="en-US" sz="1200" b="1" kern="1200" dirty="0">
                <a:solidFill>
                  <a:schemeClr val="tx1"/>
                </a:solidFill>
                <a:effectLst/>
                <a:latin typeface="Tahoma" panose="020B0604030504040204" pitchFamily="34" charset="0"/>
                <a:ea typeface="+mn-ea"/>
                <a:cs typeface="+mn-cs"/>
              </a:rPr>
              <a:t>Provided by</a:t>
            </a:r>
            <a:r>
              <a:rPr lang="en-US" sz="1200" kern="1200" dirty="0">
                <a:solidFill>
                  <a:schemeClr val="tx1"/>
                </a:solidFill>
                <a:effectLst/>
                <a:latin typeface="Tahoma" panose="020B0604030504040204" pitchFamily="34" charset="0"/>
                <a:ea typeface="+mn-ea"/>
                <a:cs typeface="+mn-cs"/>
              </a:rPr>
              <a:t>: </a:t>
            </a:r>
            <a:r>
              <a:rPr lang="en-US" sz="1200" kern="1200" dirty="0" err="1">
                <a:solidFill>
                  <a:schemeClr val="tx1"/>
                </a:solidFill>
                <a:effectLst/>
                <a:latin typeface="Tahoma" panose="020B0604030504040204" pitchFamily="34" charset="0"/>
                <a:ea typeface="+mn-ea"/>
                <a:cs typeface="+mn-cs"/>
              </a:rPr>
              <a:t>OpenStax</a:t>
            </a:r>
            <a:r>
              <a:rPr lang="en-US" sz="1200" kern="1200" dirty="0">
                <a:solidFill>
                  <a:schemeClr val="tx1"/>
                </a:solidFill>
                <a:effectLst/>
                <a:latin typeface="Tahoma" panose="020B0604030504040204" pitchFamily="34" charset="0"/>
                <a:ea typeface="+mn-ea"/>
                <a:cs typeface="+mn-cs"/>
              </a:rPr>
              <a:t> CNX. </a:t>
            </a:r>
            <a:r>
              <a:rPr lang="en-US" sz="1200" b="1" kern="1200" dirty="0">
                <a:solidFill>
                  <a:schemeClr val="tx1"/>
                </a:solidFill>
                <a:effectLst/>
                <a:latin typeface="Tahoma" panose="020B0604030504040204" pitchFamily="34" charset="0"/>
                <a:ea typeface="+mn-ea"/>
                <a:cs typeface="+mn-cs"/>
              </a:rPr>
              <a:t>Located at</a:t>
            </a:r>
            <a:r>
              <a:rPr lang="en-US" sz="1200" kern="1200" dirty="0">
                <a:solidFill>
                  <a:schemeClr val="tx1"/>
                </a:solidFill>
                <a:effectLst/>
                <a:latin typeface="Tahoma" panose="020B0604030504040204" pitchFamily="34" charset="0"/>
                <a:ea typeface="+mn-ea"/>
                <a:cs typeface="+mn-cs"/>
              </a:rPr>
              <a:t>: </a:t>
            </a:r>
            <a:r>
              <a:rPr lang="en-US" sz="1200" b="1" u="sng" kern="1200" dirty="0">
                <a:solidFill>
                  <a:schemeClr val="tx1"/>
                </a:solidFill>
                <a:effectLst/>
                <a:latin typeface="Tahoma" panose="020B0604030504040204" pitchFamily="34" charset="0"/>
                <a:ea typeface="+mn-ea"/>
                <a:cs typeface="+mn-cs"/>
                <a:hlinkClick r:id="rId3"/>
              </a:rPr>
              <a:t>http://cnx.org/contents/185cbf87-c72e-48f5-b51e-f14f21b5eabd@10.8</a:t>
            </a:r>
            <a:r>
              <a:rPr lang="en-US" sz="1200" kern="1200" dirty="0">
                <a:solidFill>
                  <a:schemeClr val="tx1"/>
                </a:solidFill>
                <a:effectLst/>
                <a:latin typeface="Tahoma" panose="020B0604030504040204" pitchFamily="34" charset="0"/>
                <a:ea typeface="+mn-ea"/>
                <a:cs typeface="+mn-cs"/>
              </a:rPr>
              <a:t>. </a:t>
            </a:r>
            <a:r>
              <a:rPr lang="en-US" sz="1200" b="1" kern="1200" dirty="0">
                <a:solidFill>
                  <a:schemeClr val="tx1"/>
                </a:solidFill>
                <a:effectLst/>
                <a:latin typeface="Tahoma" panose="020B0604030504040204" pitchFamily="34" charset="0"/>
                <a:ea typeface="+mn-ea"/>
                <a:cs typeface="+mn-cs"/>
              </a:rPr>
              <a:t>License</a:t>
            </a:r>
            <a:r>
              <a:rPr lang="en-US" sz="1200" kern="1200" dirty="0">
                <a:solidFill>
                  <a:schemeClr val="tx1"/>
                </a:solidFill>
                <a:effectLst/>
                <a:latin typeface="Tahoma" panose="020B0604030504040204" pitchFamily="34" charset="0"/>
                <a:ea typeface="+mn-ea"/>
                <a:cs typeface="+mn-cs"/>
              </a:rPr>
              <a:t>: </a:t>
            </a:r>
            <a:r>
              <a:rPr lang="en-US" sz="1200" b="1" i="1" u="sng" kern="1200" dirty="0">
                <a:solidFill>
                  <a:schemeClr val="tx1"/>
                </a:solidFill>
                <a:effectLst/>
                <a:latin typeface="Tahoma" panose="020B0604030504040204" pitchFamily="34" charset="0"/>
                <a:ea typeface="+mn-ea"/>
                <a:cs typeface="+mn-cs"/>
                <a:hlinkClick r:id="rId4"/>
              </a:rPr>
              <a:t>CC BY: Attribution</a:t>
            </a:r>
            <a:r>
              <a:rPr lang="en-US" sz="1200" kern="1200" dirty="0">
                <a:solidFill>
                  <a:schemeClr val="tx1"/>
                </a:solidFill>
                <a:effectLst/>
                <a:latin typeface="Tahoma" panose="020B0604030504040204" pitchFamily="34" charset="0"/>
                <a:ea typeface="+mn-ea"/>
                <a:cs typeface="+mn-cs"/>
              </a:rPr>
              <a:t>. </a:t>
            </a:r>
            <a:r>
              <a:rPr lang="en-US" sz="1200" b="1" kern="1200" dirty="0">
                <a:solidFill>
                  <a:schemeClr val="tx1"/>
                </a:solidFill>
                <a:effectLst/>
                <a:latin typeface="Tahoma" panose="020B0604030504040204" pitchFamily="34" charset="0"/>
                <a:ea typeface="+mn-ea"/>
                <a:cs typeface="+mn-cs"/>
              </a:rPr>
              <a:t>License Terms</a:t>
            </a:r>
            <a:r>
              <a:rPr lang="en-US" sz="1200" kern="1200" dirty="0">
                <a:solidFill>
                  <a:schemeClr val="tx1"/>
                </a:solidFill>
                <a:effectLst/>
                <a:latin typeface="Tahoma" panose="020B0604030504040204" pitchFamily="34" charset="0"/>
                <a:ea typeface="+mn-ea"/>
                <a:cs typeface="+mn-cs"/>
              </a:rPr>
              <a:t>: Download for free at http://cnx.org/contents/185cbf87-c72e-48f5-b51e-f14f21b5eabd@10.8</a:t>
            </a:r>
          </a:p>
          <a:p>
            <a:br>
              <a:rPr lang="en-US" sz="1200" b="0" i="0" kern="1200" dirty="0">
                <a:solidFill>
                  <a:schemeClr val="tx1"/>
                </a:solidFill>
                <a:effectLst/>
                <a:latin typeface="Tahoma" panose="020B0604030504040204" pitchFamily="34" charset="0"/>
                <a:ea typeface="+mn-ea"/>
                <a:cs typeface="+mn-cs"/>
              </a:rPr>
            </a:br>
            <a:endParaRPr lang="en-US" dirty="0"/>
          </a:p>
        </p:txBody>
      </p:sp>
      <p:sp>
        <p:nvSpPr>
          <p:cNvPr id="4" name="Slide Number Placeholder 3"/>
          <p:cNvSpPr>
            <a:spLocks noGrp="1"/>
          </p:cNvSpPr>
          <p:nvPr>
            <p:ph type="sldNum" sz="quarter" idx="10"/>
          </p:nvPr>
        </p:nvSpPr>
        <p:spPr/>
        <p:txBody>
          <a:bodyPr/>
          <a:lstStyle/>
          <a:p>
            <a:fld id="{B1E6DF9A-4138-4CE9-A2AE-AB9413786FF0}" type="slidenum">
              <a:rPr lang="en-US" smtClean="0"/>
              <a:pPr/>
              <a:t>66</a:t>
            </a:fld>
            <a:endParaRPr lang="en-US" dirty="0"/>
          </a:p>
        </p:txBody>
      </p:sp>
    </p:spTree>
    <p:extLst>
      <p:ext uri="{BB962C8B-B14F-4D97-AF65-F5344CB8AC3E}">
        <p14:creationId xmlns:p14="http://schemas.microsoft.com/office/powerpoint/2010/main" val="46685331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b="0" i="0" kern="1200" dirty="0">
                <a:solidFill>
                  <a:schemeClr val="tx1"/>
                </a:solidFill>
                <a:effectLst/>
                <a:latin typeface="Tahoma" panose="020B0604030504040204" pitchFamily="34" charset="0"/>
                <a:ea typeface="+mn-ea"/>
                <a:cs typeface="+mn-cs"/>
              </a:rPr>
              <a:t>(credit: Jim E. Maragos, USFWS) in </a:t>
            </a:r>
            <a:r>
              <a:rPr lang="en-US" sz="1200" b="0" i="0" kern="1200" dirty="0">
                <a:solidFill>
                  <a:schemeClr val="tx1"/>
                </a:solidFill>
                <a:effectLst/>
                <a:latin typeface="Tahoma" panose="020B0604030504040204" pitchFamily="34" charset="0"/>
                <a:ea typeface="+mn-ea"/>
                <a:cs typeface="+mn-cs"/>
              </a:rPr>
              <a:t>Biology. </a:t>
            </a:r>
            <a:r>
              <a:rPr lang="en-US" sz="1200" b="1" i="0" kern="1200" dirty="0">
                <a:solidFill>
                  <a:schemeClr val="tx1"/>
                </a:solidFill>
                <a:effectLst/>
                <a:latin typeface="Tahoma" panose="020B0604030504040204" pitchFamily="34" charset="0"/>
                <a:ea typeface="+mn-ea"/>
                <a:cs typeface="+mn-cs"/>
              </a:rPr>
              <a:t>Provided by</a:t>
            </a:r>
            <a:r>
              <a:rPr lang="en-US" sz="1200" b="0" i="0" kern="1200" dirty="0">
                <a:solidFill>
                  <a:schemeClr val="tx1"/>
                </a:solidFill>
                <a:effectLst/>
                <a:latin typeface="Tahoma" panose="020B0604030504040204" pitchFamily="34" charset="0"/>
                <a:ea typeface="+mn-ea"/>
                <a:cs typeface="+mn-cs"/>
              </a:rPr>
              <a:t>: </a:t>
            </a:r>
            <a:r>
              <a:rPr lang="en-US" sz="1200" b="0" i="0" kern="1200" dirty="0" err="1">
                <a:solidFill>
                  <a:schemeClr val="tx1"/>
                </a:solidFill>
                <a:effectLst/>
                <a:latin typeface="Tahoma" panose="020B0604030504040204" pitchFamily="34" charset="0"/>
                <a:ea typeface="+mn-ea"/>
                <a:cs typeface="+mn-cs"/>
              </a:rPr>
              <a:t>OpenStax</a:t>
            </a:r>
            <a:r>
              <a:rPr lang="en-US" sz="1200" b="0" i="0" kern="1200" dirty="0">
                <a:solidFill>
                  <a:schemeClr val="tx1"/>
                </a:solidFill>
                <a:effectLst/>
                <a:latin typeface="Tahoma" panose="020B0604030504040204" pitchFamily="34" charset="0"/>
                <a:ea typeface="+mn-ea"/>
                <a:cs typeface="+mn-cs"/>
              </a:rPr>
              <a:t> CNX. </a:t>
            </a:r>
            <a:r>
              <a:rPr lang="en-US" sz="1200" b="1" i="0" kern="1200" dirty="0">
                <a:solidFill>
                  <a:schemeClr val="tx1"/>
                </a:solidFill>
                <a:effectLst/>
                <a:latin typeface="Tahoma" panose="020B0604030504040204" pitchFamily="34" charset="0"/>
                <a:ea typeface="+mn-ea"/>
                <a:cs typeface="+mn-cs"/>
              </a:rPr>
              <a:t>Located at</a:t>
            </a:r>
            <a:r>
              <a:rPr lang="en-US" sz="1200" b="0" i="0" kern="1200" dirty="0">
                <a:solidFill>
                  <a:schemeClr val="tx1"/>
                </a:solidFill>
                <a:effectLst/>
                <a:latin typeface="Tahoma" panose="020B0604030504040204" pitchFamily="34" charset="0"/>
                <a:ea typeface="+mn-ea"/>
                <a:cs typeface="+mn-cs"/>
              </a:rPr>
              <a:t>: </a:t>
            </a:r>
            <a:r>
              <a:rPr lang="en-US" sz="1200" b="1" i="0" u="sng" kern="1200" dirty="0">
                <a:solidFill>
                  <a:schemeClr val="tx1"/>
                </a:solidFill>
                <a:effectLst/>
                <a:latin typeface="Tahoma" panose="020B0604030504040204" pitchFamily="34" charset="0"/>
                <a:ea typeface="+mn-ea"/>
                <a:cs typeface="+mn-cs"/>
                <a:hlinkClick r:id="rId3"/>
              </a:rPr>
              <a:t>http://cnx.org/contents/185cbf87-c72e-48f5-b51e-f14f21b5eabd@10.8</a:t>
            </a:r>
            <a:r>
              <a:rPr lang="en-US" sz="1200" b="0" i="0" kern="1200" dirty="0">
                <a:solidFill>
                  <a:schemeClr val="tx1"/>
                </a:solidFill>
                <a:effectLst/>
                <a:latin typeface="Tahoma" panose="020B0604030504040204" pitchFamily="34" charset="0"/>
                <a:ea typeface="+mn-ea"/>
                <a:cs typeface="+mn-cs"/>
              </a:rPr>
              <a:t>. </a:t>
            </a:r>
            <a:r>
              <a:rPr lang="en-US" sz="1200" b="1" i="0" kern="1200" dirty="0">
                <a:solidFill>
                  <a:schemeClr val="tx1"/>
                </a:solidFill>
                <a:effectLst/>
                <a:latin typeface="Tahoma" panose="020B0604030504040204" pitchFamily="34" charset="0"/>
                <a:ea typeface="+mn-ea"/>
                <a:cs typeface="+mn-cs"/>
              </a:rPr>
              <a:t>License</a:t>
            </a:r>
            <a:r>
              <a:rPr lang="en-US" sz="1200" b="0" i="0" kern="1200" dirty="0">
                <a:solidFill>
                  <a:schemeClr val="tx1"/>
                </a:solidFill>
                <a:effectLst/>
                <a:latin typeface="Tahoma" panose="020B0604030504040204" pitchFamily="34" charset="0"/>
                <a:ea typeface="+mn-ea"/>
                <a:cs typeface="+mn-cs"/>
              </a:rPr>
              <a:t>: </a:t>
            </a:r>
            <a:r>
              <a:rPr lang="en-US" sz="1200" b="1" i="1" u="sng" kern="1200" dirty="0">
                <a:solidFill>
                  <a:schemeClr val="tx1"/>
                </a:solidFill>
                <a:effectLst/>
                <a:latin typeface="Tahoma" panose="020B0604030504040204" pitchFamily="34" charset="0"/>
                <a:ea typeface="+mn-ea"/>
                <a:cs typeface="+mn-cs"/>
                <a:hlinkClick r:id="rId4"/>
              </a:rPr>
              <a:t>CC BY: Attribution</a:t>
            </a:r>
            <a:r>
              <a:rPr lang="en-US" sz="1200" b="0" i="0" kern="1200" dirty="0">
                <a:solidFill>
                  <a:schemeClr val="tx1"/>
                </a:solidFill>
                <a:effectLst/>
                <a:latin typeface="Tahoma" panose="020B0604030504040204" pitchFamily="34" charset="0"/>
                <a:ea typeface="+mn-ea"/>
                <a:cs typeface="+mn-cs"/>
              </a:rPr>
              <a:t>. </a:t>
            </a:r>
            <a:r>
              <a:rPr lang="en-US" sz="1200" b="1" i="0" kern="1200" dirty="0">
                <a:solidFill>
                  <a:schemeClr val="tx1"/>
                </a:solidFill>
                <a:effectLst/>
                <a:latin typeface="Tahoma" panose="020B0604030504040204" pitchFamily="34" charset="0"/>
                <a:ea typeface="+mn-ea"/>
                <a:cs typeface="+mn-cs"/>
              </a:rPr>
              <a:t>License Terms</a:t>
            </a:r>
            <a:r>
              <a:rPr lang="en-US" sz="1200" b="0" i="0" kern="1200" dirty="0">
                <a:solidFill>
                  <a:schemeClr val="tx1"/>
                </a:solidFill>
                <a:effectLst/>
                <a:latin typeface="Tahoma" panose="020B0604030504040204" pitchFamily="34" charset="0"/>
                <a:ea typeface="+mn-ea"/>
                <a:cs typeface="+mn-cs"/>
              </a:rPr>
              <a:t>: Download for free at http://cnx.org/contents/185cbf87-c72e-48f5-b51e-f14f21b5eabd@10.8</a:t>
            </a:r>
          </a:p>
          <a:p>
            <a:endParaRPr lang="en-US" dirty="0"/>
          </a:p>
        </p:txBody>
      </p:sp>
      <p:sp>
        <p:nvSpPr>
          <p:cNvPr id="4" name="Slide Number Placeholder 3"/>
          <p:cNvSpPr>
            <a:spLocks noGrp="1"/>
          </p:cNvSpPr>
          <p:nvPr>
            <p:ph type="sldNum" sz="quarter" idx="10"/>
          </p:nvPr>
        </p:nvSpPr>
        <p:spPr/>
        <p:txBody>
          <a:bodyPr/>
          <a:lstStyle/>
          <a:p>
            <a:fld id="{B1E6DF9A-4138-4CE9-A2AE-AB9413786FF0}" type="slidenum">
              <a:rPr lang="en-US" smtClean="0"/>
              <a:pPr/>
              <a:t>67</a:t>
            </a:fld>
            <a:endParaRPr lang="en-US" dirty="0"/>
          </a:p>
        </p:txBody>
      </p:sp>
    </p:spTree>
    <p:extLst>
      <p:ext uri="{BB962C8B-B14F-4D97-AF65-F5344CB8AC3E}">
        <p14:creationId xmlns:p14="http://schemas.microsoft.com/office/powerpoint/2010/main" val="226310559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Tahoma" panose="020B0604030504040204" pitchFamily="34" charset="0"/>
                <a:ea typeface="+mn-ea"/>
                <a:cs typeface="+mn-cs"/>
              </a:rPr>
              <a:t>Biology. </a:t>
            </a:r>
            <a:r>
              <a:rPr lang="en-US" sz="1200" b="1" i="0" kern="1200" dirty="0">
                <a:solidFill>
                  <a:schemeClr val="tx1"/>
                </a:solidFill>
                <a:effectLst/>
                <a:latin typeface="Tahoma" panose="020B0604030504040204" pitchFamily="34" charset="0"/>
                <a:ea typeface="+mn-ea"/>
                <a:cs typeface="+mn-cs"/>
              </a:rPr>
              <a:t>Provided by</a:t>
            </a:r>
            <a:r>
              <a:rPr lang="en-US" sz="1200" b="0" i="0" kern="1200" dirty="0">
                <a:solidFill>
                  <a:schemeClr val="tx1"/>
                </a:solidFill>
                <a:effectLst/>
                <a:latin typeface="Tahoma" panose="020B0604030504040204" pitchFamily="34" charset="0"/>
                <a:ea typeface="+mn-ea"/>
                <a:cs typeface="+mn-cs"/>
              </a:rPr>
              <a:t>: </a:t>
            </a:r>
            <a:r>
              <a:rPr lang="en-US" sz="1200" b="0" i="0" kern="1200" dirty="0" err="1">
                <a:solidFill>
                  <a:schemeClr val="tx1"/>
                </a:solidFill>
                <a:effectLst/>
                <a:latin typeface="Tahoma" panose="020B0604030504040204" pitchFamily="34" charset="0"/>
                <a:ea typeface="+mn-ea"/>
                <a:cs typeface="+mn-cs"/>
              </a:rPr>
              <a:t>OpenStax</a:t>
            </a:r>
            <a:r>
              <a:rPr lang="en-US" sz="1200" b="0" i="0" kern="1200" dirty="0">
                <a:solidFill>
                  <a:schemeClr val="tx1"/>
                </a:solidFill>
                <a:effectLst/>
                <a:latin typeface="Tahoma" panose="020B0604030504040204" pitchFamily="34" charset="0"/>
                <a:ea typeface="+mn-ea"/>
                <a:cs typeface="+mn-cs"/>
              </a:rPr>
              <a:t> CNX. </a:t>
            </a:r>
            <a:r>
              <a:rPr lang="en-US" sz="1200" b="1" i="0" kern="1200" dirty="0">
                <a:solidFill>
                  <a:schemeClr val="tx1"/>
                </a:solidFill>
                <a:effectLst/>
                <a:latin typeface="Tahoma" panose="020B0604030504040204" pitchFamily="34" charset="0"/>
                <a:ea typeface="+mn-ea"/>
                <a:cs typeface="+mn-cs"/>
              </a:rPr>
              <a:t>Located at</a:t>
            </a:r>
            <a:r>
              <a:rPr lang="en-US" sz="1200" b="0" i="0" kern="1200" dirty="0">
                <a:solidFill>
                  <a:schemeClr val="tx1"/>
                </a:solidFill>
                <a:effectLst/>
                <a:latin typeface="Tahoma" panose="020B0604030504040204" pitchFamily="34" charset="0"/>
                <a:ea typeface="+mn-ea"/>
                <a:cs typeface="+mn-cs"/>
              </a:rPr>
              <a:t>: </a:t>
            </a:r>
            <a:r>
              <a:rPr lang="en-US" sz="1200" b="1" i="0" u="sng" kern="1200" dirty="0">
                <a:solidFill>
                  <a:schemeClr val="tx1"/>
                </a:solidFill>
                <a:effectLst/>
                <a:latin typeface="Tahoma" panose="020B0604030504040204" pitchFamily="34" charset="0"/>
                <a:ea typeface="+mn-ea"/>
                <a:cs typeface="+mn-cs"/>
                <a:hlinkClick r:id="rId3"/>
              </a:rPr>
              <a:t>http://cnx.org/contents/185cbf87-c72e-48f5-b51e-f14f21b5eabd@10.8</a:t>
            </a:r>
            <a:r>
              <a:rPr lang="en-US" sz="1200" b="0" i="0" kern="1200" dirty="0">
                <a:solidFill>
                  <a:schemeClr val="tx1"/>
                </a:solidFill>
                <a:effectLst/>
                <a:latin typeface="Tahoma" panose="020B0604030504040204" pitchFamily="34" charset="0"/>
                <a:ea typeface="+mn-ea"/>
                <a:cs typeface="+mn-cs"/>
              </a:rPr>
              <a:t>. </a:t>
            </a:r>
            <a:r>
              <a:rPr lang="en-US" sz="1200" b="1" i="0" kern="1200" dirty="0">
                <a:solidFill>
                  <a:schemeClr val="tx1"/>
                </a:solidFill>
                <a:effectLst/>
                <a:latin typeface="Tahoma" panose="020B0604030504040204" pitchFamily="34" charset="0"/>
                <a:ea typeface="+mn-ea"/>
                <a:cs typeface="+mn-cs"/>
              </a:rPr>
              <a:t>License</a:t>
            </a:r>
            <a:r>
              <a:rPr lang="en-US" sz="1200" b="0" i="0" kern="1200" dirty="0">
                <a:solidFill>
                  <a:schemeClr val="tx1"/>
                </a:solidFill>
                <a:effectLst/>
                <a:latin typeface="Tahoma" panose="020B0604030504040204" pitchFamily="34" charset="0"/>
                <a:ea typeface="+mn-ea"/>
                <a:cs typeface="+mn-cs"/>
              </a:rPr>
              <a:t>: </a:t>
            </a:r>
            <a:r>
              <a:rPr lang="en-US" sz="1200" b="1" i="1" u="sng" kern="1200" dirty="0">
                <a:solidFill>
                  <a:schemeClr val="tx1"/>
                </a:solidFill>
                <a:effectLst/>
                <a:latin typeface="Tahoma" panose="020B0604030504040204" pitchFamily="34" charset="0"/>
                <a:ea typeface="+mn-ea"/>
                <a:cs typeface="+mn-cs"/>
                <a:hlinkClick r:id="rId4"/>
              </a:rPr>
              <a:t>CC BY: Attribution</a:t>
            </a:r>
            <a:r>
              <a:rPr lang="en-US" sz="1200" b="0" i="0" kern="1200" dirty="0">
                <a:solidFill>
                  <a:schemeClr val="tx1"/>
                </a:solidFill>
                <a:effectLst/>
                <a:latin typeface="Tahoma" panose="020B0604030504040204" pitchFamily="34" charset="0"/>
                <a:ea typeface="+mn-ea"/>
                <a:cs typeface="+mn-cs"/>
              </a:rPr>
              <a:t>. </a:t>
            </a:r>
            <a:r>
              <a:rPr lang="en-US" sz="1200" b="1" i="0" kern="1200" dirty="0">
                <a:solidFill>
                  <a:schemeClr val="tx1"/>
                </a:solidFill>
                <a:effectLst/>
                <a:latin typeface="Tahoma" panose="020B0604030504040204" pitchFamily="34" charset="0"/>
                <a:ea typeface="+mn-ea"/>
                <a:cs typeface="+mn-cs"/>
              </a:rPr>
              <a:t>License Terms</a:t>
            </a:r>
            <a:r>
              <a:rPr lang="en-US" sz="1200" b="0" i="0" kern="1200" dirty="0">
                <a:solidFill>
                  <a:schemeClr val="tx1"/>
                </a:solidFill>
                <a:effectLst/>
                <a:latin typeface="Tahoma" panose="020B0604030504040204" pitchFamily="34" charset="0"/>
                <a:ea typeface="+mn-ea"/>
                <a:cs typeface="+mn-cs"/>
              </a:rPr>
              <a:t>: Download for free at http://cnx.org/contents/185cbf87-c72e-48f5-b51e-f14f21b5eabd@10.8</a:t>
            </a:r>
          </a:p>
          <a:p>
            <a:endParaRPr lang="en-US" dirty="0"/>
          </a:p>
        </p:txBody>
      </p:sp>
      <p:sp>
        <p:nvSpPr>
          <p:cNvPr id="4" name="Slide Number Placeholder 3"/>
          <p:cNvSpPr>
            <a:spLocks noGrp="1"/>
          </p:cNvSpPr>
          <p:nvPr>
            <p:ph type="sldNum" sz="quarter" idx="10"/>
          </p:nvPr>
        </p:nvSpPr>
        <p:spPr/>
        <p:txBody>
          <a:bodyPr/>
          <a:lstStyle/>
          <a:p>
            <a:fld id="{B1E6DF9A-4138-4CE9-A2AE-AB9413786FF0}" type="slidenum">
              <a:rPr lang="en-US" smtClean="0"/>
              <a:pPr/>
              <a:t>68</a:t>
            </a:fld>
            <a:endParaRPr lang="en-US" dirty="0"/>
          </a:p>
        </p:txBody>
      </p:sp>
    </p:spTree>
    <p:extLst>
      <p:ext uri="{BB962C8B-B14F-4D97-AF65-F5344CB8AC3E}">
        <p14:creationId xmlns:p14="http://schemas.microsoft.com/office/powerpoint/2010/main" val="58205098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Tahoma" panose="020B0604030504040204" pitchFamily="34" charset="0"/>
                <a:ea typeface="+mn-ea"/>
                <a:cs typeface="+mn-cs"/>
              </a:rPr>
              <a:t>Biology. </a:t>
            </a:r>
            <a:r>
              <a:rPr lang="en-US" sz="1200" b="1" i="0" kern="1200" dirty="0">
                <a:solidFill>
                  <a:schemeClr val="tx1"/>
                </a:solidFill>
                <a:effectLst/>
                <a:latin typeface="Tahoma" panose="020B0604030504040204" pitchFamily="34" charset="0"/>
                <a:ea typeface="+mn-ea"/>
                <a:cs typeface="+mn-cs"/>
              </a:rPr>
              <a:t>Provided by</a:t>
            </a:r>
            <a:r>
              <a:rPr lang="en-US" sz="1200" b="0" i="0" kern="1200" dirty="0">
                <a:solidFill>
                  <a:schemeClr val="tx1"/>
                </a:solidFill>
                <a:effectLst/>
                <a:latin typeface="Tahoma" panose="020B0604030504040204" pitchFamily="34" charset="0"/>
                <a:ea typeface="+mn-ea"/>
                <a:cs typeface="+mn-cs"/>
              </a:rPr>
              <a:t>: </a:t>
            </a:r>
            <a:r>
              <a:rPr lang="en-US" sz="1200" b="0" i="0" kern="1200" dirty="0" err="1">
                <a:solidFill>
                  <a:schemeClr val="tx1"/>
                </a:solidFill>
                <a:effectLst/>
                <a:latin typeface="Tahoma" panose="020B0604030504040204" pitchFamily="34" charset="0"/>
                <a:ea typeface="+mn-ea"/>
                <a:cs typeface="+mn-cs"/>
              </a:rPr>
              <a:t>OpenStax</a:t>
            </a:r>
            <a:r>
              <a:rPr lang="en-US" sz="1200" b="0" i="0" kern="1200" dirty="0">
                <a:solidFill>
                  <a:schemeClr val="tx1"/>
                </a:solidFill>
                <a:effectLst/>
                <a:latin typeface="Tahoma" panose="020B0604030504040204" pitchFamily="34" charset="0"/>
                <a:ea typeface="+mn-ea"/>
                <a:cs typeface="+mn-cs"/>
              </a:rPr>
              <a:t> CNX. </a:t>
            </a:r>
            <a:r>
              <a:rPr lang="en-US" sz="1200" b="1" i="0" kern="1200" dirty="0">
                <a:solidFill>
                  <a:schemeClr val="tx1"/>
                </a:solidFill>
                <a:effectLst/>
                <a:latin typeface="Tahoma" panose="020B0604030504040204" pitchFamily="34" charset="0"/>
                <a:ea typeface="+mn-ea"/>
                <a:cs typeface="+mn-cs"/>
              </a:rPr>
              <a:t>Located at</a:t>
            </a:r>
            <a:r>
              <a:rPr lang="en-US" sz="1200" b="0" i="0" kern="1200" dirty="0">
                <a:solidFill>
                  <a:schemeClr val="tx1"/>
                </a:solidFill>
                <a:effectLst/>
                <a:latin typeface="Tahoma" panose="020B0604030504040204" pitchFamily="34" charset="0"/>
                <a:ea typeface="+mn-ea"/>
                <a:cs typeface="+mn-cs"/>
              </a:rPr>
              <a:t>: </a:t>
            </a:r>
            <a:r>
              <a:rPr lang="en-US" sz="1200" b="1" i="0" u="sng" kern="1200" dirty="0">
                <a:solidFill>
                  <a:schemeClr val="tx1"/>
                </a:solidFill>
                <a:effectLst/>
                <a:latin typeface="Tahoma" panose="020B0604030504040204" pitchFamily="34" charset="0"/>
                <a:ea typeface="+mn-ea"/>
                <a:cs typeface="+mn-cs"/>
                <a:hlinkClick r:id="rId3"/>
              </a:rPr>
              <a:t>http://cnx.org/contents/185cbf87-c72e-48f5-b51e-f14f21b5eabd@10.8</a:t>
            </a:r>
            <a:r>
              <a:rPr lang="en-US" sz="1200" b="0" i="0" kern="1200" dirty="0">
                <a:solidFill>
                  <a:schemeClr val="tx1"/>
                </a:solidFill>
                <a:effectLst/>
                <a:latin typeface="Tahoma" panose="020B0604030504040204" pitchFamily="34" charset="0"/>
                <a:ea typeface="+mn-ea"/>
                <a:cs typeface="+mn-cs"/>
              </a:rPr>
              <a:t>. </a:t>
            </a:r>
            <a:r>
              <a:rPr lang="en-US" sz="1200" b="1" i="0" kern="1200" dirty="0">
                <a:solidFill>
                  <a:schemeClr val="tx1"/>
                </a:solidFill>
                <a:effectLst/>
                <a:latin typeface="Tahoma" panose="020B0604030504040204" pitchFamily="34" charset="0"/>
                <a:ea typeface="+mn-ea"/>
                <a:cs typeface="+mn-cs"/>
              </a:rPr>
              <a:t>License</a:t>
            </a:r>
            <a:r>
              <a:rPr lang="en-US" sz="1200" b="0" i="0" kern="1200" dirty="0">
                <a:solidFill>
                  <a:schemeClr val="tx1"/>
                </a:solidFill>
                <a:effectLst/>
                <a:latin typeface="Tahoma" panose="020B0604030504040204" pitchFamily="34" charset="0"/>
                <a:ea typeface="+mn-ea"/>
                <a:cs typeface="+mn-cs"/>
              </a:rPr>
              <a:t>: </a:t>
            </a:r>
            <a:r>
              <a:rPr lang="en-US" sz="1200" b="1" i="1" u="sng" kern="1200" dirty="0">
                <a:solidFill>
                  <a:schemeClr val="tx1"/>
                </a:solidFill>
                <a:effectLst/>
                <a:latin typeface="Tahoma" panose="020B0604030504040204" pitchFamily="34" charset="0"/>
                <a:ea typeface="+mn-ea"/>
                <a:cs typeface="+mn-cs"/>
                <a:hlinkClick r:id="rId4"/>
              </a:rPr>
              <a:t>CC BY: Attribution</a:t>
            </a:r>
            <a:r>
              <a:rPr lang="en-US" sz="1200" b="0" i="0" kern="1200" dirty="0">
                <a:solidFill>
                  <a:schemeClr val="tx1"/>
                </a:solidFill>
                <a:effectLst/>
                <a:latin typeface="Tahoma" panose="020B0604030504040204" pitchFamily="34" charset="0"/>
                <a:ea typeface="+mn-ea"/>
                <a:cs typeface="+mn-cs"/>
              </a:rPr>
              <a:t>. </a:t>
            </a:r>
            <a:r>
              <a:rPr lang="en-US" sz="1200" b="1" i="0" kern="1200" dirty="0">
                <a:solidFill>
                  <a:schemeClr val="tx1"/>
                </a:solidFill>
                <a:effectLst/>
                <a:latin typeface="Tahoma" panose="020B0604030504040204" pitchFamily="34" charset="0"/>
                <a:ea typeface="+mn-ea"/>
                <a:cs typeface="+mn-cs"/>
              </a:rPr>
              <a:t>License Terms</a:t>
            </a:r>
            <a:r>
              <a:rPr lang="en-US" sz="1200" b="0" i="0" kern="1200" dirty="0">
                <a:solidFill>
                  <a:schemeClr val="tx1"/>
                </a:solidFill>
                <a:effectLst/>
                <a:latin typeface="Tahoma" panose="020B0604030504040204" pitchFamily="34" charset="0"/>
                <a:ea typeface="+mn-ea"/>
                <a:cs typeface="+mn-cs"/>
              </a:rPr>
              <a:t>: Download for free at http://cnx.org/contents/185cbf87-c72e-48f5-b51e-f14f21b5eabd@10.8</a:t>
            </a:r>
          </a:p>
          <a:p>
            <a:endParaRPr lang="en-US" dirty="0"/>
          </a:p>
        </p:txBody>
      </p:sp>
      <p:sp>
        <p:nvSpPr>
          <p:cNvPr id="4" name="Slide Number Placeholder 3"/>
          <p:cNvSpPr>
            <a:spLocks noGrp="1"/>
          </p:cNvSpPr>
          <p:nvPr>
            <p:ph type="sldNum" sz="quarter" idx="10"/>
          </p:nvPr>
        </p:nvSpPr>
        <p:spPr/>
        <p:txBody>
          <a:bodyPr/>
          <a:lstStyle/>
          <a:p>
            <a:fld id="{B1E6DF9A-4138-4CE9-A2AE-AB9413786FF0}" type="slidenum">
              <a:rPr lang="en-US" smtClean="0"/>
              <a:pPr/>
              <a:t>69</a:t>
            </a:fld>
            <a:endParaRPr lang="en-US" dirty="0"/>
          </a:p>
        </p:txBody>
      </p:sp>
    </p:spTree>
    <p:extLst>
      <p:ext uri="{BB962C8B-B14F-4D97-AF65-F5344CB8AC3E}">
        <p14:creationId xmlns:p14="http://schemas.microsoft.com/office/powerpoint/2010/main" val="206975397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Tahoma" panose="020B0604030504040204" pitchFamily="34" charset="0"/>
                <a:ea typeface="+mn-ea"/>
                <a:cs typeface="+mn-cs"/>
              </a:rPr>
              <a:t> (credit: Jerry </a:t>
            </a:r>
            <a:r>
              <a:rPr lang="en-US" sz="1200" b="0" i="0" kern="1200" dirty="0" err="1">
                <a:solidFill>
                  <a:schemeClr val="tx1"/>
                </a:solidFill>
                <a:effectLst/>
                <a:latin typeface="Tahoma" panose="020B0604030504040204" pitchFamily="34" charset="0"/>
                <a:ea typeface="+mn-ea"/>
                <a:cs typeface="+mn-cs"/>
              </a:rPr>
              <a:t>Kirkhart</a:t>
            </a:r>
            <a:r>
              <a:rPr lang="en-US" sz="1200" b="0" i="0" kern="1200" dirty="0">
                <a:solidFill>
                  <a:schemeClr val="tx1"/>
                </a:solidFill>
                <a:effectLst/>
                <a:latin typeface="Tahoma" panose="020B0604030504040204" pitchFamily="34" charset="0"/>
                <a:ea typeface="+mn-ea"/>
                <a:cs typeface="+mn-cs"/>
              </a:rPr>
              <a:t>) in Biology. </a:t>
            </a:r>
            <a:r>
              <a:rPr lang="en-US" sz="1200" b="1" i="0" kern="1200" dirty="0">
                <a:solidFill>
                  <a:schemeClr val="tx1"/>
                </a:solidFill>
                <a:effectLst/>
                <a:latin typeface="Tahoma" panose="020B0604030504040204" pitchFamily="34" charset="0"/>
                <a:ea typeface="+mn-ea"/>
                <a:cs typeface="+mn-cs"/>
              </a:rPr>
              <a:t>Provided by</a:t>
            </a:r>
            <a:r>
              <a:rPr lang="en-US" sz="1200" b="0" i="0" kern="1200" dirty="0">
                <a:solidFill>
                  <a:schemeClr val="tx1"/>
                </a:solidFill>
                <a:effectLst/>
                <a:latin typeface="Tahoma" panose="020B0604030504040204" pitchFamily="34" charset="0"/>
                <a:ea typeface="+mn-ea"/>
                <a:cs typeface="+mn-cs"/>
              </a:rPr>
              <a:t>: </a:t>
            </a:r>
            <a:r>
              <a:rPr lang="en-US" sz="1200" b="0" i="0" kern="1200" dirty="0" err="1">
                <a:solidFill>
                  <a:schemeClr val="tx1"/>
                </a:solidFill>
                <a:effectLst/>
                <a:latin typeface="Tahoma" panose="020B0604030504040204" pitchFamily="34" charset="0"/>
                <a:ea typeface="+mn-ea"/>
                <a:cs typeface="+mn-cs"/>
              </a:rPr>
              <a:t>OpenStax</a:t>
            </a:r>
            <a:r>
              <a:rPr lang="en-US" sz="1200" b="0" i="0" kern="1200" dirty="0">
                <a:solidFill>
                  <a:schemeClr val="tx1"/>
                </a:solidFill>
                <a:effectLst/>
                <a:latin typeface="Tahoma" panose="020B0604030504040204" pitchFamily="34" charset="0"/>
                <a:ea typeface="+mn-ea"/>
                <a:cs typeface="+mn-cs"/>
              </a:rPr>
              <a:t> CNX. </a:t>
            </a:r>
            <a:r>
              <a:rPr lang="en-US" sz="1200" b="1" i="0" kern="1200" dirty="0">
                <a:solidFill>
                  <a:schemeClr val="tx1"/>
                </a:solidFill>
                <a:effectLst/>
                <a:latin typeface="Tahoma" panose="020B0604030504040204" pitchFamily="34" charset="0"/>
                <a:ea typeface="+mn-ea"/>
                <a:cs typeface="+mn-cs"/>
              </a:rPr>
              <a:t>Located at</a:t>
            </a:r>
            <a:r>
              <a:rPr lang="en-US" sz="1200" b="0" i="0" kern="1200" dirty="0">
                <a:solidFill>
                  <a:schemeClr val="tx1"/>
                </a:solidFill>
                <a:effectLst/>
                <a:latin typeface="Tahoma" panose="020B0604030504040204" pitchFamily="34" charset="0"/>
                <a:ea typeface="+mn-ea"/>
                <a:cs typeface="+mn-cs"/>
              </a:rPr>
              <a:t>: </a:t>
            </a:r>
            <a:r>
              <a:rPr lang="en-US" sz="1200" b="1" i="0" u="sng" kern="1200" dirty="0">
                <a:solidFill>
                  <a:schemeClr val="tx1"/>
                </a:solidFill>
                <a:effectLst/>
                <a:latin typeface="Tahoma" panose="020B0604030504040204" pitchFamily="34" charset="0"/>
                <a:ea typeface="+mn-ea"/>
                <a:cs typeface="+mn-cs"/>
                <a:hlinkClick r:id="rId3"/>
              </a:rPr>
              <a:t>http://cnx.org/contents/185cbf87-c72e-48f5-b51e-f14f21b5eabd@10.8</a:t>
            </a:r>
            <a:r>
              <a:rPr lang="en-US" sz="1200" b="0" i="0" kern="1200" dirty="0">
                <a:solidFill>
                  <a:schemeClr val="tx1"/>
                </a:solidFill>
                <a:effectLst/>
                <a:latin typeface="Tahoma" panose="020B0604030504040204" pitchFamily="34" charset="0"/>
                <a:ea typeface="+mn-ea"/>
                <a:cs typeface="+mn-cs"/>
              </a:rPr>
              <a:t>. </a:t>
            </a:r>
            <a:r>
              <a:rPr lang="en-US" sz="1200" b="1" i="0" kern="1200" dirty="0">
                <a:solidFill>
                  <a:schemeClr val="tx1"/>
                </a:solidFill>
                <a:effectLst/>
                <a:latin typeface="Tahoma" panose="020B0604030504040204" pitchFamily="34" charset="0"/>
                <a:ea typeface="+mn-ea"/>
                <a:cs typeface="+mn-cs"/>
              </a:rPr>
              <a:t>License</a:t>
            </a:r>
            <a:r>
              <a:rPr lang="en-US" sz="1200" b="0" i="0" kern="1200" dirty="0">
                <a:solidFill>
                  <a:schemeClr val="tx1"/>
                </a:solidFill>
                <a:effectLst/>
                <a:latin typeface="Tahoma" panose="020B0604030504040204" pitchFamily="34" charset="0"/>
                <a:ea typeface="+mn-ea"/>
                <a:cs typeface="+mn-cs"/>
              </a:rPr>
              <a:t>: </a:t>
            </a:r>
            <a:r>
              <a:rPr lang="en-US" sz="1200" b="1" i="1" u="sng" kern="1200" dirty="0">
                <a:solidFill>
                  <a:schemeClr val="tx1"/>
                </a:solidFill>
                <a:effectLst/>
                <a:latin typeface="Tahoma" panose="020B0604030504040204" pitchFamily="34" charset="0"/>
                <a:ea typeface="+mn-ea"/>
                <a:cs typeface="+mn-cs"/>
                <a:hlinkClick r:id="rId4"/>
              </a:rPr>
              <a:t>CC BY: Attribution</a:t>
            </a:r>
            <a:r>
              <a:rPr lang="en-US" sz="1200" b="0" i="0" kern="1200" dirty="0">
                <a:solidFill>
                  <a:schemeClr val="tx1"/>
                </a:solidFill>
                <a:effectLst/>
                <a:latin typeface="Tahoma" panose="020B0604030504040204" pitchFamily="34" charset="0"/>
                <a:ea typeface="+mn-ea"/>
                <a:cs typeface="+mn-cs"/>
              </a:rPr>
              <a:t>. </a:t>
            </a:r>
            <a:r>
              <a:rPr lang="en-US" sz="1200" b="1" i="0" kern="1200" dirty="0">
                <a:solidFill>
                  <a:schemeClr val="tx1"/>
                </a:solidFill>
                <a:effectLst/>
                <a:latin typeface="Tahoma" panose="020B0604030504040204" pitchFamily="34" charset="0"/>
                <a:ea typeface="+mn-ea"/>
                <a:cs typeface="+mn-cs"/>
              </a:rPr>
              <a:t>License Terms</a:t>
            </a:r>
            <a:r>
              <a:rPr lang="en-US" sz="1200" b="0" i="0" kern="1200" dirty="0">
                <a:solidFill>
                  <a:schemeClr val="tx1"/>
                </a:solidFill>
                <a:effectLst/>
                <a:latin typeface="Tahoma" panose="020B0604030504040204" pitchFamily="34" charset="0"/>
                <a:ea typeface="+mn-ea"/>
                <a:cs typeface="+mn-cs"/>
              </a:rPr>
              <a:t>: Download for free at http://cnx.org/contents/185cbf87-c72e-48f5-b51e-f14f21b5eabd@10.8</a:t>
            </a:r>
          </a:p>
          <a:p>
            <a:endParaRPr lang="en-US" dirty="0"/>
          </a:p>
        </p:txBody>
      </p:sp>
      <p:sp>
        <p:nvSpPr>
          <p:cNvPr id="4" name="Slide Number Placeholder 3"/>
          <p:cNvSpPr>
            <a:spLocks noGrp="1"/>
          </p:cNvSpPr>
          <p:nvPr>
            <p:ph type="sldNum" sz="quarter" idx="10"/>
          </p:nvPr>
        </p:nvSpPr>
        <p:spPr/>
        <p:txBody>
          <a:bodyPr/>
          <a:lstStyle/>
          <a:p>
            <a:fld id="{B1E6DF9A-4138-4CE9-A2AE-AB9413786FF0}" type="slidenum">
              <a:rPr lang="en-US" smtClean="0"/>
              <a:pPr/>
              <a:t>70</a:t>
            </a:fld>
            <a:endParaRPr lang="en-US" dirty="0"/>
          </a:p>
        </p:txBody>
      </p:sp>
    </p:spTree>
    <p:extLst>
      <p:ext uri="{BB962C8B-B14F-4D97-AF65-F5344CB8AC3E}">
        <p14:creationId xmlns:p14="http://schemas.microsoft.com/office/powerpoint/2010/main" val="27799740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Tahoma" panose="020B0604030504040204" pitchFamily="34" charset="0"/>
                <a:ea typeface="+mn-ea"/>
                <a:cs typeface="+mn-cs"/>
              </a:rPr>
              <a:t>(credit: John </a:t>
            </a:r>
            <a:r>
              <a:rPr lang="en-US" sz="1200" b="0" i="0" kern="1200" dirty="0" err="1">
                <a:solidFill>
                  <a:schemeClr val="tx1"/>
                </a:solidFill>
                <a:effectLst/>
                <a:latin typeface="Tahoma" panose="020B0604030504040204" pitchFamily="34" charset="0"/>
                <a:ea typeface="+mn-ea"/>
                <a:cs typeface="+mn-cs"/>
              </a:rPr>
              <a:t>Beetham</a:t>
            </a:r>
            <a:r>
              <a:rPr lang="en-US" sz="1200" b="0" i="0" kern="1200" dirty="0">
                <a:solidFill>
                  <a:schemeClr val="tx1"/>
                </a:solidFill>
                <a:effectLst/>
                <a:latin typeface="Tahoma" panose="020B0604030504040204" pitchFamily="34" charset="0"/>
                <a:ea typeface="+mn-ea"/>
                <a:cs typeface="+mn-cs"/>
              </a:rPr>
              <a:t>) in Biology. </a:t>
            </a:r>
            <a:r>
              <a:rPr lang="en-US" sz="1200" b="1" i="0" kern="1200" dirty="0">
                <a:solidFill>
                  <a:schemeClr val="tx1"/>
                </a:solidFill>
                <a:effectLst/>
                <a:latin typeface="Tahoma" panose="020B0604030504040204" pitchFamily="34" charset="0"/>
                <a:ea typeface="+mn-ea"/>
                <a:cs typeface="+mn-cs"/>
              </a:rPr>
              <a:t>Provided by</a:t>
            </a:r>
            <a:r>
              <a:rPr lang="en-US" sz="1200" b="0" i="0" kern="1200" dirty="0">
                <a:solidFill>
                  <a:schemeClr val="tx1"/>
                </a:solidFill>
                <a:effectLst/>
                <a:latin typeface="Tahoma" panose="020B0604030504040204" pitchFamily="34" charset="0"/>
                <a:ea typeface="+mn-ea"/>
                <a:cs typeface="+mn-cs"/>
              </a:rPr>
              <a:t>: </a:t>
            </a:r>
            <a:r>
              <a:rPr lang="en-US" sz="1200" b="0" i="0" kern="1200" dirty="0" err="1">
                <a:solidFill>
                  <a:schemeClr val="tx1"/>
                </a:solidFill>
                <a:effectLst/>
                <a:latin typeface="Tahoma" panose="020B0604030504040204" pitchFamily="34" charset="0"/>
                <a:ea typeface="+mn-ea"/>
                <a:cs typeface="+mn-cs"/>
              </a:rPr>
              <a:t>OpenStax</a:t>
            </a:r>
            <a:r>
              <a:rPr lang="en-US" sz="1200" b="0" i="0" kern="1200" dirty="0">
                <a:solidFill>
                  <a:schemeClr val="tx1"/>
                </a:solidFill>
                <a:effectLst/>
                <a:latin typeface="Tahoma" panose="020B0604030504040204" pitchFamily="34" charset="0"/>
                <a:ea typeface="+mn-ea"/>
                <a:cs typeface="+mn-cs"/>
              </a:rPr>
              <a:t> CNX. </a:t>
            </a:r>
            <a:r>
              <a:rPr lang="en-US" sz="1200" b="1" i="0" kern="1200" dirty="0">
                <a:solidFill>
                  <a:schemeClr val="tx1"/>
                </a:solidFill>
                <a:effectLst/>
                <a:latin typeface="Tahoma" panose="020B0604030504040204" pitchFamily="34" charset="0"/>
                <a:ea typeface="+mn-ea"/>
                <a:cs typeface="+mn-cs"/>
              </a:rPr>
              <a:t>Located at</a:t>
            </a:r>
            <a:r>
              <a:rPr lang="en-US" sz="1200" b="0" i="0" kern="1200" dirty="0">
                <a:solidFill>
                  <a:schemeClr val="tx1"/>
                </a:solidFill>
                <a:effectLst/>
                <a:latin typeface="Tahoma" panose="020B0604030504040204" pitchFamily="34" charset="0"/>
                <a:ea typeface="+mn-ea"/>
                <a:cs typeface="+mn-cs"/>
              </a:rPr>
              <a:t>: </a:t>
            </a:r>
            <a:r>
              <a:rPr lang="en-US" sz="1200" b="1" i="0" u="sng" kern="1200" dirty="0">
                <a:solidFill>
                  <a:schemeClr val="tx1"/>
                </a:solidFill>
                <a:effectLst/>
                <a:latin typeface="Tahoma" panose="020B0604030504040204" pitchFamily="34" charset="0"/>
                <a:ea typeface="+mn-ea"/>
                <a:cs typeface="+mn-cs"/>
                <a:hlinkClick r:id="rId3"/>
              </a:rPr>
              <a:t>http://cnx.org/contents/185cbf87-c72e-48f5-b51e-f14f21b5eabd@10.8</a:t>
            </a:r>
            <a:r>
              <a:rPr lang="en-US" sz="1200" b="0" i="0" kern="1200" dirty="0">
                <a:solidFill>
                  <a:schemeClr val="tx1"/>
                </a:solidFill>
                <a:effectLst/>
                <a:latin typeface="Tahoma" panose="020B0604030504040204" pitchFamily="34" charset="0"/>
                <a:ea typeface="+mn-ea"/>
                <a:cs typeface="+mn-cs"/>
              </a:rPr>
              <a:t>. </a:t>
            </a:r>
            <a:r>
              <a:rPr lang="en-US" sz="1200" b="1" i="0" kern="1200" dirty="0">
                <a:solidFill>
                  <a:schemeClr val="tx1"/>
                </a:solidFill>
                <a:effectLst/>
                <a:latin typeface="Tahoma" panose="020B0604030504040204" pitchFamily="34" charset="0"/>
                <a:ea typeface="+mn-ea"/>
                <a:cs typeface="+mn-cs"/>
              </a:rPr>
              <a:t>License</a:t>
            </a:r>
            <a:r>
              <a:rPr lang="en-US" sz="1200" b="0" i="0" kern="1200" dirty="0">
                <a:solidFill>
                  <a:schemeClr val="tx1"/>
                </a:solidFill>
                <a:effectLst/>
                <a:latin typeface="Tahoma" panose="020B0604030504040204" pitchFamily="34" charset="0"/>
                <a:ea typeface="+mn-ea"/>
                <a:cs typeface="+mn-cs"/>
              </a:rPr>
              <a:t>: </a:t>
            </a:r>
            <a:r>
              <a:rPr lang="en-US" sz="1200" b="1" i="1" u="sng" kern="1200" dirty="0">
                <a:solidFill>
                  <a:schemeClr val="tx1"/>
                </a:solidFill>
                <a:effectLst/>
                <a:latin typeface="Tahoma" panose="020B0604030504040204" pitchFamily="34" charset="0"/>
                <a:ea typeface="+mn-ea"/>
                <a:cs typeface="+mn-cs"/>
                <a:hlinkClick r:id="rId4"/>
              </a:rPr>
              <a:t>CC BY: Attribution</a:t>
            </a:r>
            <a:r>
              <a:rPr lang="en-US" sz="1200" b="0" i="0" kern="1200" dirty="0">
                <a:solidFill>
                  <a:schemeClr val="tx1"/>
                </a:solidFill>
                <a:effectLst/>
                <a:latin typeface="Tahoma" panose="020B0604030504040204" pitchFamily="34" charset="0"/>
                <a:ea typeface="+mn-ea"/>
                <a:cs typeface="+mn-cs"/>
              </a:rPr>
              <a:t>. </a:t>
            </a:r>
            <a:r>
              <a:rPr lang="en-US" sz="1200" b="1" i="0" kern="1200" dirty="0">
                <a:solidFill>
                  <a:schemeClr val="tx1"/>
                </a:solidFill>
                <a:effectLst/>
                <a:latin typeface="Tahoma" panose="020B0604030504040204" pitchFamily="34" charset="0"/>
                <a:ea typeface="+mn-ea"/>
                <a:cs typeface="+mn-cs"/>
              </a:rPr>
              <a:t>License Terms</a:t>
            </a:r>
            <a:r>
              <a:rPr lang="en-US" sz="1200" b="0" i="0" kern="1200" dirty="0">
                <a:solidFill>
                  <a:schemeClr val="tx1"/>
                </a:solidFill>
                <a:effectLst/>
                <a:latin typeface="Tahoma" panose="020B0604030504040204" pitchFamily="34" charset="0"/>
                <a:ea typeface="+mn-ea"/>
                <a:cs typeface="+mn-cs"/>
              </a:rPr>
              <a:t>: Download for free at http://cnx.org/contents/185cbf87-c72e-48f5-b51e-f14f21b5eabd@10.8</a:t>
            </a:r>
          </a:p>
          <a:p>
            <a:endParaRPr lang="en-US" dirty="0"/>
          </a:p>
        </p:txBody>
      </p:sp>
      <p:sp>
        <p:nvSpPr>
          <p:cNvPr id="4" name="Slide Number Placeholder 3"/>
          <p:cNvSpPr>
            <a:spLocks noGrp="1"/>
          </p:cNvSpPr>
          <p:nvPr>
            <p:ph type="sldNum" sz="quarter" idx="10"/>
          </p:nvPr>
        </p:nvSpPr>
        <p:spPr/>
        <p:txBody>
          <a:bodyPr/>
          <a:lstStyle/>
          <a:p>
            <a:fld id="{B1E6DF9A-4138-4CE9-A2AE-AB9413786FF0}" type="slidenum">
              <a:rPr lang="en-US" smtClean="0"/>
              <a:pPr/>
              <a:t>8</a:t>
            </a:fld>
            <a:endParaRPr lang="en-US" dirty="0"/>
          </a:p>
        </p:txBody>
      </p:sp>
    </p:spTree>
    <p:extLst>
      <p:ext uri="{BB962C8B-B14F-4D97-AF65-F5344CB8AC3E}">
        <p14:creationId xmlns:p14="http://schemas.microsoft.com/office/powerpoint/2010/main" val="221814583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Tahoma" panose="020B0604030504040204" pitchFamily="34" charset="0"/>
                <a:ea typeface="+mn-ea"/>
                <a:cs typeface="+mn-cs"/>
              </a:rPr>
              <a:t>Biology. </a:t>
            </a:r>
            <a:r>
              <a:rPr lang="en-US" sz="1200" b="1" i="0" kern="1200" dirty="0">
                <a:solidFill>
                  <a:schemeClr val="tx1"/>
                </a:solidFill>
                <a:effectLst/>
                <a:latin typeface="Tahoma" panose="020B0604030504040204" pitchFamily="34" charset="0"/>
                <a:ea typeface="+mn-ea"/>
                <a:cs typeface="+mn-cs"/>
              </a:rPr>
              <a:t>Provided by</a:t>
            </a:r>
            <a:r>
              <a:rPr lang="en-US" sz="1200" b="0" i="0" kern="1200" dirty="0">
                <a:solidFill>
                  <a:schemeClr val="tx1"/>
                </a:solidFill>
                <a:effectLst/>
                <a:latin typeface="Tahoma" panose="020B0604030504040204" pitchFamily="34" charset="0"/>
                <a:ea typeface="+mn-ea"/>
                <a:cs typeface="+mn-cs"/>
              </a:rPr>
              <a:t>: </a:t>
            </a:r>
            <a:r>
              <a:rPr lang="en-US" sz="1200" b="0" i="0" kern="1200" dirty="0" err="1">
                <a:solidFill>
                  <a:schemeClr val="tx1"/>
                </a:solidFill>
                <a:effectLst/>
                <a:latin typeface="Tahoma" panose="020B0604030504040204" pitchFamily="34" charset="0"/>
                <a:ea typeface="+mn-ea"/>
                <a:cs typeface="+mn-cs"/>
              </a:rPr>
              <a:t>OpenStax</a:t>
            </a:r>
            <a:r>
              <a:rPr lang="en-US" sz="1200" b="0" i="0" kern="1200" dirty="0">
                <a:solidFill>
                  <a:schemeClr val="tx1"/>
                </a:solidFill>
                <a:effectLst/>
                <a:latin typeface="Tahoma" panose="020B0604030504040204" pitchFamily="34" charset="0"/>
                <a:ea typeface="+mn-ea"/>
                <a:cs typeface="+mn-cs"/>
              </a:rPr>
              <a:t> CNX. </a:t>
            </a:r>
            <a:r>
              <a:rPr lang="en-US" sz="1200" b="1" i="0" kern="1200" dirty="0">
                <a:solidFill>
                  <a:schemeClr val="tx1"/>
                </a:solidFill>
                <a:effectLst/>
                <a:latin typeface="Tahoma" panose="020B0604030504040204" pitchFamily="34" charset="0"/>
                <a:ea typeface="+mn-ea"/>
                <a:cs typeface="+mn-cs"/>
              </a:rPr>
              <a:t>Located at</a:t>
            </a:r>
            <a:r>
              <a:rPr lang="en-US" sz="1200" b="0" i="0" kern="1200" dirty="0">
                <a:solidFill>
                  <a:schemeClr val="tx1"/>
                </a:solidFill>
                <a:effectLst/>
                <a:latin typeface="Tahoma" panose="020B0604030504040204" pitchFamily="34" charset="0"/>
                <a:ea typeface="+mn-ea"/>
                <a:cs typeface="+mn-cs"/>
              </a:rPr>
              <a:t>: </a:t>
            </a:r>
            <a:r>
              <a:rPr lang="en-US" sz="1200" b="1" i="0" u="sng" kern="1200" dirty="0">
                <a:solidFill>
                  <a:schemeClr val="tx1"/>
                </a:solidFill>
                <a:effectLst/>
                <a:latin typeface="Tahoma" panose="020B0604030504040204" pitchFamily="34" charset="0"/>
                <a:ea typeface="+mn-ea"/>
                <a:cs typeface="+mn-cs"/>
                <a:hlinkClick r:id="rId3"/>
              </a:rPr>
              <a:t>http://cnx.org/contents/185cbf87-c72e-48f5-b51e-f14f21b5eabd@10.8</a:t>
            </a:r>
            <a:r>
              <a:rPr lang="en-US" sz="1200" b="0" i="0" kern="1200" dirty="0">
                <a:solidFill>
                  <a:schemeClr val="tx1"/>
                </a:solidFill>
                <a:effectLst/>
                <a:latin typeface="Tahoma" panose="020B0604030504040204" pitchFamily="34" charset="0"/>
                <a:ea typeface="+mn-ea"/>
                <a:cs typeface="+mn-cs"/>
              </a:rPr>
              <a:t>. </a:t>
            </a:r>
            <a:r>
              <a:rPr lang="en-US" sz="1200" b="1" i="0" kern="1200" dirty="0">
                <a:solidFill>
                  <a:schemeClr val="tx1"/>
                </a:solidFill>
                <a:effectLst/>
                <a:latin typeface="Tahoma" panose="020B0604030504040204" pitchFamily="34" charset="0"/>
                <a:ea typeface="+mn-ea"/>
                <a:cs typeface="+mn-cs"/>
              </a:rPr>
              <a:t>License</a:t>
            </a:r>
            <a:r>
              <a:rPr lang="en-US" sz="1200" b="0" i="0" kern="1200" dirty="0">
                <a:solidFill>
                  <a:schemeClr val="tx1"/>
                </a:solidFill>
                <a:effectLst/>
                <a:latin typeface="Tahoma" panose="020B0604030504040204" pitchFamily="34" charset="0"/>
                <a:ea typeface="+mn-ea"/>
                <a:cs typeface="+mn-cs"/>
              </a:rPr>
              <a:t>: </a:t>
            </a:r>
            <a:r>
              <a:rPr lang="en-US" sz="1200" b="1" i="1" u="sng" kern="1200" dirty="0">
                <a:solidFill>
                  <a:schemeClr val="tx1"/>
                </a:solidFill>
                <a:effectLst/>
                <a:latin typeface="Tahoma" panose="020B0604030504040204" pitchFamily="34" charset="0"/>
                <a:ea typeface="+mn-ea"/>
                <a:cs typeface="+mn-cs"/>
                <a:hlinkClick r:id="rId4"/>
              </a:rPr>
              <a:t>CC BY: Attribution</a:t>
            </a:r>
            <a:r>
              <a:rPr lang="en-US" sz="1200" b="0" i="0" kern="1200" dirty="0">
                <a:solidFill>
                  <a:schemeClr val="tx1"/>
                </a:solidFill>
                <a:effectLst/>
                <a:latin typeface="Tahoma" panose="020B0604030504040204" pitchFamily="34" charset="0"/>
                <a:ea typeface="+mn-ea"/>
                <a:cs typeface="+mn-cs"/>
              </a:rPr>
              <a:t>. </a:t>
            </a:r>
            <a:r>
              <a:rPr lang="en-US" sz="1200" b="1" i="0" kern="1200" dirty="0">
                <a:solidFill>
                  <a:schemeClr val="tx1"/>
                </a:solidFill>
                <a:effectLst/>
                <a:latin typeface="Tahoma" panose="020B0604030504040204" pitchFamily="34" charset="0"/>
                <a:ea typeface="+mn-ea"/>
                <a:cs typeface="+mn-cs"/>
              </a:rPr>
              <a:t>License Terms</a:t>
            </a:r>
            <a:r>
              <a:rPr lang="en-US" sz="1200" b="0" i="0" kern="1200" dirty="0">
                <a:solidFill>
                  <a:schemeClr val="tx1"/>
                </a:solidFill>
                <a:effectLst/>
                <a:latin typeface="Tahoma" panose="020B0604030504040204" pitchFamily="34" charset="0"/>
                <a:ea typeface="+mn-ea"/>
                <a:cs typeface="+mn-cs"/>
              </a:rPr>
              <a:t>: Download for free at http://cnx.org/contents/185cbf87-c72e-48f5-b51e-f14f21b5eabd@10.8</a:t>
            </a:r>
          </a:p>
          <a:p>
            <a:endParaRPr lang="en-US" dirty="0"/>
          </a:p>
        </p:txBody>
      </p:sp>
      <p:sp>
        <p:nvSpPr>
          <p:cNvPr id="4" name="Slide Number Placeholder 3"/>
          <p:cNvSpPr>
            <a:spLocks noGrp="1"/>
          </p:cNvSpPr>
          <p:nvPr>
            <p:ph type="sldNum" sz="quarter" idx="10"/>
          </p:nvPr>
        </p:nvSpPr>
        <p:spPr/>
        <p:txBody>
          <a:bodyPr/>
          <a:lstStyle/>
          <a:p>
            <a:fld id="{B1E6DF9A-4138-4CE9-A2AE-AB9413786FF0}" type="slidenum">
              <a:rPr lang="en-US" smtClean="0"/>
              <a:pPr/>
              <a:t>71</a:t>
            </a:fld>
            <a:endParaRPr lang="en-US" dirty="0"/>
          </a:p>
        </p:txBody>
      </p:sp>
    </p:spTree>
    <p:extLst>
      <p:ext uri="{BB962C8B-B14F-4D97-AF65-F5344CB8AC3E}">
        <p14:creationId xmlns:p14="http://schemas.microsoft.com/office/powerpoint/2010/main" val="72154816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Tahoma" panose="020B0604030504040204" pitchFamily="34" charset="0"/>
                <a:ea typeface="+mn-ea"/>
                <a:cs typeface="+mn-cs"/>
              </a:rPr>
              <a:t>(credit: Forest and Kim Starr) in Biology. </a:t>
            </a:r>
            <a:r>
              <a:rPr lang="en-US" sz="1200" b="1" i="0" kern="1200" dirty="0">
                <a:solidFill>
                  <a:schemeClr val="tx1"/>
                </a:solidFill>
                <a:effectLst/>
                <a:latin typeface="Tahoma" panose="020B0604030504040204" pitchFamily="34" charset="0"/>
                <a:ea typeface="+mn-ea"/>
                <a:cs typeface="+mn-cs"/>
              </a:rPr>
              <a:t>Provided by</a:t>
            </a:r>
            <a:r>
              <a:rPr lang="en-US" sz="1200" b="0" i="0" kern="1200" dirty="0">
                <a:solidFill>
                  <a:schemeClr val="tx1"/>
                </a:solidFill>
                <a:effectLst/>
                <a:latin typeface="Tahoma" panose="020B0604030504040204" pitchFamily="34" charset="0"/>
                <a:ea typeface="+mn-ea"/>
                <a:cs typeface="+mn-cs"/>
              </a:rPr>
              <a:t>: </a:t>
            </a:r>
            <a:r>
              <a:rPr lang="en-US" sz="1200" b="0" i="0" kern="1200" dirty="0" err="1">
                <a:solidFill>
                  <a:schemeClr val="tx1"/>
                </a:solidFill>
                <a:effectLst/>
                <a:latin typeface="Tahoma" panose="020B0604030504040204" pitchFamily="34" charset="0"/>
                <a:ea typeface="+mn-ea"/>
                <a:cs typeface="+mn-cs"/>
              </a:rPr>
              <a:t>OpenStax</a:t>
            </a:r>
            <a:r>
              <a:rPr lang="en-US" sz="1200" b="0" i="0" kern="1200" dirty="0">
                <a:solidFill>
                  <a:schemeClr val="tx1"/>
                </a:solidFill>
                <a:effectLst/>
                <a:latin typeface="Tahoma" panose="020B0604030504040204" pitchFamily="34" charset="0"/>
                <a:ea typeface="+mn-ea"/>
                <a:cs typeface="+mn-cs"/>
              </a:rPr>
              <a:t> CNX. </a:t>
            </a:r>
            <a:r>
              <a:rPr lang="en-US" sz="1200" b="1" i="0" kern="1200" dirty="0">
                <a:solidFill>
                  <a:schemeClr val="tx1"/>
                </a:solidFill>
                <a:effectLst/>
                <a:latin typeface="Tahoma" panose="020B0604030504040204" pitchFamily="34" charset="0"/>
                <a:ea typeface="+mn-ea"/>
                <a:cs typeface="+mn-cs"/>
              </a:rPr>
              <a:t>Located at</a:t>
            </a:r>
            <a:r>
              <a:rPr lang="en-US" sz="1200" b="0" i="0" kern="1200" dirty="0">
                <a:solidFill>
                  <a:schemeClr val="tx1"/>
                </a:solidFill>
                <a:effectLst/>
                <a:latin typeface="Tahoma" panose="020B0604030504040204" pitchFamily="34" charset="0"/>
                <a:ea typeface="+mn-ea"/>
                <a:cs typeface="+mn-cs"/>
              </a:rPr>
              <a:t>: </a:t>
            </a:r>
            <a:r>
              <a:rPr lang="en-US" sz="1200" b="1" i="0" u="sng" kern="1200" dirty="0">
                <a:solidFill>
                  <a:schemeClr val="tx1"/>
                </a:solidFill>
                <a:effectLst/>
                <a:latin typeface="Tahoma" panose="020B0604030504040204" pitchFamily="34" charset="0"/>
                <a:ea typeface="+mn-ea"/>
                <a:cs typeface="+mn-cs"/>
                <a:hlinkClick r:id="rId3"/>
              </a:rPr>
              <a:t>http://cnx.org/contents/185cbf87-c72e-48f5-b51e-f14f21b5eabd@10.8</a:t>
            </a:r>
            <a:r>
              <a:rPr lang="en-US" sz="1200" b="0" i="0" kern="1200" dirty="0">
                <a:solidFill>
                  <a:schemeClr val="tx1"/>
                </a:solidFill>
                <a:effectLst/>
                <a:latin typeface="Tahoma" panose="020B0604030504040204" pitchFamily="34" charset="0"/>
                <a:ea typeface="+mn-ea"/>
                <a:cs typeface="+mn-cs"/>
              </a:rPr>
              <a:t>. </a:t>
            </a:r>
            <a:r>
              <a:rPr lang="en-US" sz="1200" b="1" i="0" kern="1200" dirty="0">
                <a:solidFill>
                  <a:schemeClr val="tx1"/>
                </a:solidFill>
                <a:effectLst/>
                <a:latin typeface="Tahoma" panose="020B0604030504040204" pitchFamily="34" charset="0"/>
                <a:ea typeface="+mn-ea"/>
                <a:cs typeface="+mn-cs"/>
              </a:rPr>
              <a:t>License</a:t>
            </a:r>
            <a:r>
              <a:rPr lang="en-US" sz="1200" b="0" i="0" kern="1200" dirty="0">
                <a:solidFill>
                  <a:schemeClr val="tx1"/>
                </a:solidFill>
                <a:effectLst/>
                <a:latin typeface="Tahoma" panose="020B0604030504040204" pitchFamily="34" charset="0"/>
                <a:ea typeface="+mn-ea"/>
                <a:cs typeface="+mn-cs"/>
              </a:rPr>
              <a:t>: </a:t>
            </a:r>
            <a:r>
              <a:rPr lang="en-US" sz="1200" b="1" i="1" u="sng" kern="1200" dirty="0">
                <a:solidFill>
                  <a:schemeClr val="tx1"/>
                </a:solidFill>
                <a:effectLst/>
                <a:latin typeface="Tahoma" panose="020B0604030504040204" pitchFamily="34" charset="0"/>
                <a:ea typeface="+mn-ea"/>
                <a:cs typeface="+mn-cs"/>
                <a:hlinkClick r:id="rId4"/>
              </a:rPr>
              <a:t>CC BY: Attribution</a:t>
            </a:r>
            <a:r>
              <a:rPr lang="en-US" sz="1200" b="0" i="0" kern="1200" dirty="0">
                <a:solidFill>
                  <a:schemeClr val="tx1"/>
                </a:solidFill>
                <a:effectLst/>
                <a:latin typeface="Tahoma" panose="020B0604030504040204" pitchFamily="34" charset="0"/>
                <a:ea typeface="+mn-ea"/>
                <a:cs typeface="+mn-cs"/>
              </a:rPr>
              <a:t>. </a:t>
            </a:r>
            <a:r>
              <a:rPr lang="en-US" sz="1200" b="1" i="0" kern="1200" dirty="0">
                <a:solidFill>
                  <a:schemeClr val="tx1"/>
                </a:solidFill>
                <a:effectLst/>
                <a:latin typeface="Tahoma" panose="020B0604030504040204" pitchFamily="34" charset="0"/>
                <a:ea typeface="+mn-ea"/>
                <a:cs typeface="+mn-cs"/>
              </a:rPr>
              <a:t>License Terms</a:t>
            </a:r>
            <a:r>
              <a:rPr lang="en-US" sz="1200" b="0" i="0" kern="1200" dirty="0">
                <a:solidFill>
                  <a:schemeClr val="tx1"/>
                </a:solidFill>
                <a:effectLst/>
                <a:latin typeface="Tahoma" panose="020B0604030504040204" pitchFamily="34" charset="0"/>
                <a:ea typeface="+mn-ea"/>
                <a:cs typeface="+mn-cs"/>
              </a:rPr>
              <a:t>: Download for free at http://cnx.org/contents/185cbf87-c72e-48f5-b51e-f14f21b5eabd@10.8</a:t>
            </a:r>
          </a:p>
          <a:p>
            <a:endParaRPr lang="en-US" dirty="0"/>
          </a:p>
        </p:txBody>
      </p:sp>
      <p:sp>
        <p:nvSpPr>
          <p:cNvPr id="4" name="Slide Number Placeholder 3"/>
          <p:cNvSpPr>
            <a:spLocks noGrp="1"/>
          </p:cNvSpPr>
          <p:nvPr>
            <p:ph type="sldNum" sz="quarter" idx="10"/>
          </p:nvPr>
        </p:nvSpPr>
        <p:spPr/>
        <p:txBody>
          <a:bodyPr/>
          <a:lstStyle/>
          <a:p>
            <a:fld id="{B1E6DF9A-4138-4CE9-A2AE-AB9413786FF0}" type="slidenum">
              <a:rPr lang="en-US" smtClean="0"/>
              <a:pPr/>
              <a:t>72</a:t>
            </a:fld>
            <a:endParaRPr lang="en-US" dirty="0"/>
          </a:p>
        </p:txBody>
      </p:sp>
    </p:spTree>
    <p:extLst>
      <p:ext uri="{BB962C8B-B14F-4D97-AF65-F5344CB8AC3E}">
        <p14:creationId xmlns:p14="http://schemas.microsoft.com/office/powerpoint/2010/main" val="280000761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Tahoma" panose="020B0604030504040204" pitchFamily="34" charset="0"/>
                <a:ea typeface="+mn-ea"/>
                <a:cs typeface="+mn-cs"/>
              </a:rPr>
              <a:t>Biology. </a:t>
            </a:r>
            <a:r>
              <a:rPr lang="en-US" sz="1200" b="1" i="0" kern="1200" dirty="0">
                <a:solidFill>
                  <a:schemeClr val="tx1"/>
                </a:solidFill>
                <a:effectLst/>
                <a:latin typeface="Tahoma" panose="020B0604030504040204" pitchFamily="34" charset="0"/>
                <a:ea typeface="+mn-ea"/>
                <a:cs typeface="+mn-cs"/>
              </a:rPr>
              <a:t>Provided by</a:t>
            </a:r>
            <a:r>
              <a:rPr lang="en-US" sz="1200" b="0" i="0" kern="1200" dirty="0">
                <a:solidFill>
                  <a:schemeClr val="tx1"/>
                </a:solidFill>
                <a:effectLst/>
                <a:latin typeface="Tahoma" panose="020B0604030504040204" pitchFamily="34" charset="0"/>
                <a:ea typeface="+mn-ea"/>
                <a:cs typeface="+mn-cs"/>
              </a:rPr>
              <a:t>: </a:t>
            </a:r>
            <a:r>
              <a:rPr lang="en-US" sz="1200" b="0" i="0" kern="1200" dirty="0" err="1">
                <a:solidFill>
                  <a:schemeClr val="tx1"/>
                </a:solidFill>
                <a:effectLst/>
                <a:latin typeface="Tahoma" panose="020B0604030504040204" pitchFamily="34" charset="0"/>
                <a:ea typeface="+mn-ea"/>
                <a:cs typeface="+mn-cs"/>
              </a:rPr>
              <a:t>OpenStax</a:t>
            </a:r>
            <a:r>
              <a:rPr lang="en-US" sz="1200" b="0" i="0" kern="1200" dirty="0">
                <a:solidFill>
                  <a:schemeClr val="tx1"/>
                </a:solidFill>
                <a:effectLst/>
                <a:latin typeface="Tahoma" panose="020B0604030504040204" pitchFamily="34" charset="0"/>
                <a:ea typeface="+mn-ea"/>
                <a:cs typeface="+mn-cs"/>
              </a:rPr>
              <a:t> CNX. </a:t>
            </a:r>
            <a:r>
              <a:rPr lang="en-US" sz="1200" b="1" i="0" kern="1200" dirty="0">
                <a:solidFill>
                  <a:schemeClr val="tx1"/>
                </a:solidFill>
                <a:effectLst/>
                <a:latin typeface="Tahoma" panose="020B0604030504040204" pitchFamily="34" charset="0"/>
                <a:ea typeface="+mn-ea"/>
                <a:cs typeface="+mn-cs"/>
              </a:rPr>
              <a:t>Located at</a:t>
            </a:r>
            <a:r>
              <a:rPr lang="en-US" sz="1200" b="0" i="0" kern="1200" dirty="0">
                <a:solidFill>
                  <a:schemeClr val="tx1"/>
                </a:solidFill>
                <a:effectLst/>
                <a:latin typeface="Tahoma" panose="020B0604030504040204" pitchFamily="34" charset="0"/>
                <a:ea typeface="+mn-ea"/>
                <a:cs typeface="+mn-cs"/>
              </a:rPr>
              <a:t>: </a:t>
            </a:r>
            <a:r>
              <a:rPr lang="en-US" sz="1200" b="1" i="0" u="sng" kern="1200" dirty="0">
                <a:solidFill>
                  <a:schemeClr val="tx1"/>
                </a:solidFill>
                <a:effectLst/>
                <a:latin typeface="Tahoma" panose="020B0604030504040204" pitchFamily="34" charset="0"/>
                <a:ea typeface="+mn-ea"/>
                <a:cs typeface="+mn-cs"/>
                <a:hlinkClick r:id="rId3"/>
              </a:rPr>
              <a:t>http://cnx.org/contents/185cbf87-c72e-48f5-b51e-f14f21b5eabd@10.8</a:t>
            </a:r>
            <a:r>
              <a:rPr lang="en-US" sz="1200" b="0" i="0" kern="1200" dirty="0">
                <a:solidFill>
                  <a:schemeClr val="tx1"/>
                </a:solidFill>
                <a:effectLst/>
                <a:latin typeface="Tahoma" panose="020B0604030504040204" pitchFamily="34" charset="0"/>
                <a:ea typeface="+mn-ea"/>
                <a:cs typeface="+mn-cs"/>
              </a:rPr>
              <a:t>. </a:t>
            </a:r>
            <a:r>
              <a:rPr lang="en-US" sz="1200" b="1" i="0" kern="1200" dirty="0">
                <a:solidFill>
                  <a:schemeClr val="tx1"/>
                </a:solidFill>
                <a:effectLst/>
                <a:latin typeface="Tahoma" panose="020B0604030504040204" pitchFamily="34" charset="0"/>
                <a:ea typeface="+mn-ea"/>
                <a:cs typeface="+mn-cs"/>
              </a:rPr>
              <a:t>License</a:t>
            </a:r>
            <a:r>
              <a:rPr lang="en-US" sz="1200" b="0" i="0" kern="1200" dirty="0">
                <a:solidFill>
                  <a:schemeClr val="tx1"/>
                </a:solidFill>
                <a:effectLst/>
                <a:latin typeface="Tahoma" panose="020B0604030504040204" pitchFamily="34" charset="0"/>
                <a:ea typeface="+mn-ea"/>
                <a:cs typeface="+mn-cs"/>
              </a:rPr>
              <a:t>: </a:t>
            </a:r>
            <a:r>
              <a:rPr lang="en-US" sz="1200" b="1" i="1" u="sng" kern="1200" dirty="0">
                <a:solidFill>
                  <a:schemeClr val="tx1"/>
                </a:solidFill>
                <a:effectLst/>
                <a:latin typeface="Tahoma" panose="020B0604030504040204" pitchFamily="34" charset="0"/>
                <a:ea typeface="+mn-ea"/>
                <a:cs typeface="+mn-cs"/>
                <a:hlinkClick r:id="rId4"/>
              </a:rPr>
              <a:t>CC BY: Attribution</a:t>
            </a:r>
            <a:r>
              <a:rPr lang="en-US" sz="1200" b="0" i="0" kern="1200" dirty="0">
                <a:solidFill>
                  <a:schemeClr val="tx1"/>
                </a:solidFill>
                <a:effectLst/>
                <a:latin typeface="Tahoma" panose="020B0604030504040204" pitchFamily="34" charset="0"/>
                <a:ea typeface="+mn-ea"/>
                <a:cs typeface="+mn-cs"/>
              </a:rPr>
              <a:t>. </a:t>
            </a:r>
            <a:r>
              <a:rPr lang="en-US" sz="1200" b="1" i="0" kern="1200" dirty="0">
                <a:solidFill>
                  <a:schemeClr val="tx1"/>
                </a:solidFill>
                <a:effectLst/>
                <a:latin typeface="Tahoma" panose="020B0604030504040204" pitchFamily="34" charset="0"/>
                <a:ea typeface="+mn-ea"/>
                <a:cs typeface="+mn-cs"/>
              </a:rPr>
              <a:t>License Terms</a:t>
            </a:r>
            <a:r>
              <a:rPr lang="en-US" sz="1200" b="0" i="0" kern="1200" dirty="0">
                <a:solidFill>
                  <a:schemeClr val="tx1"/>
                </a:solidFill>
                <a:effectLst/>
                <a:latin typeface="Tahoma" panose="020B0604030504040204" pitchFamily="34" charset="0"/>
                <a:ea typeface="+mn-ea"/>
                <a:cs typeface="+mn-cs"/>
              </a:rPr>
              <a:t>: Download for free at http://cnx.org/contents/185cbf87-c72e-48f5-b51e-f14f21b5eabd@10.8</a:t>
            </a:r>
          </a:p>
          <a:p>
            <a:endParaRPr lang="en-US" dirty="0"/>
          </a:p>
        </p:txBody>
      </p:sp>
      <p:sp>
        <p:nvSpPr>
          <p:cNvPr id="4" name="Slide Number Placeholder 3"/>
          <p:cNvSpPr>
            <a:spLocks noGrp="1"/>
          </p:cNvSpPr>
          <p:nvPr>
            <p:ph type="sldNum" sz="quarter" idx="10"/>
          </p:nvPr>
        </p:nvSpPr>
        <p:spPr/>
        <p:txBody>
          <a:bodyPr/>
          <a:lstStyle/>
          <a:p>
            <a:fld id="{B1E6DF9A-4138-4CE9-A2AE-AB9413786FF0}" type="slidenum">
              <a:rPr lang="en-US" smtClean="0"/>
              <a:pPr/>
              <a:t>73</a:t>
            </a:fld>
            <a:endParaRPr lang="en-US" dirty="0"/>
          </a:p>
        </p:txBody>
      </p:sp>
    </p:spTree>
    <p:extLst>
      <p:ext uri="{BB962C8B-B14F-4D97-AF65-F5344CB8AC3E}">
        <p14:creationId xmlns:p14="http://schemas.microsoft.com/office/powerpoint/2010/main" val="221223884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Tahoma" panose="020B0604030504040204" pitchFamily="34" charset="0"/>
                <a:ea typeface="+mn-ea"/>
                <a:cs typeface="+mn-cs"/>
              </a:rPr>
              <a:t>(credit: Eric </a:t>
            </a:r>
            <a:r>
              <a:rPr lang="en-US" sz="1200" b="0" i="0" kern="1200" dirty="0" err="1">
                <a:solidFill>
                  <a:schemeClr val="tx1"/>
                </a:solidFill>
                <a:effectLst/>
                <a:latin typeface="Tahoma" panose="020B0604030504040204" pitchFamily="34" charset="0"/>
                <a:ea typeface="+mn-ea"/>
                <a:cs typeface="+mn-cs"/>
              </a:rPr>
              <a:t>Inafuku</a:t>
            </a:r>
            <a:r>
              <a:rPr lang="en-US" sz="1200" b="0" i="0" kern="1200" dirty="0">
                <a:solidFill>
                  <a:schemeClr val="tx1"/>
                </a:solidFill>
                <a:effectLst/>
                <a:latin typeface="Tahoma" panose="020B0604030504040204" pitchFamily="34" charset="0"/>
                <a:ea typeface="+mn-ea"/>
                <a:cs typeface="+mn-cs"/>
              </a:rPr>
              <a:t>) in Biology. </a:t>
            </a:r>
            <a:r>
              <a:rPr lang="en-US" sz="1200" b="1" i="0" kern="1200" dirty="0">
                <a:solidFill>
                  <a:schemeClr val="tx1"/>
                </a:solidFill>
                <a:effectLst/>
                <a:latin typeface="Tahoma" panose="020B0604030504040204" pitchFamily="34" charset="0"/>
                <a:ea typeface="+mn-ea"/>
                <a:cs typeface="+mn-cs"/>
              </a:rPr>
              <a:t>Provided by</a:t>
            </a:r>
            <a:r>
              <a:rPr lang="en-US" sz="1200" b="0" i="0" kern="1200" dirty="0">
                <a:solidFill>
                  <a:schemeClr val="tx1"/>
                </a:solidFill>
                <a:effectLst/>
                <a:latin typeface="Tahoma" panose="020B0604030504040204" pitchFamily="34" charset="0"/>
                <a:ea typeface="+mn-ea"/>
                <a:cs typeface="+mn-cs"/>
              </a:rPr>
              <a:t>: </a:t>
            </a:r>
            <a:r>
              <a:rPr lang="en-US" sz="1200" b="0" i="0" kern="1200" dirty="0" err="1">
                <a:solidFill>
                  <a:schemeClr val="tx1"/>
                </a:solidFill>
                <a:effectLst/>
                <a:latin typeface="Tahoma" panose="020B0604030504040204" pitchFamily="34" charset="0"/>
                <a:ea typeface="+mn-ea"/>
                <a:cs typeface="+mn-cs"/>
              </a:rPr>
              <a:t>OpenStax</a:t>
            </a:r>
            <a:r>
              <a:rPr lang="en-US" sz="1200" b="0" i="0" kern="1200" dirty="0">
                <a:solidFill>
                  <a:schemeClr val="tx1"/>
                </a:solidFill>
                <a:effectLst/>
                <a:latin typeface="Tahoma" panose="020B0604030504040204" pitchFamily="34" charset="0"/>
                <a:ea typeface="+mn-ea"/>
                <a:cs typeface="+mn-cs"/>
              </a:rPr>
              <a:t> CNX. </a:t>
            </a:r>
            <a:r>
              <a:rPr lang="en-US" sz="1200" b="1" i="0" kern="1200" dirty="0">
                <a:solidFill>
                  <a:schemeClr val="tx1"/>
                </a:solidFill>
                <a:effectLst/>
                <a:latin typeface="Tahoma" panose="020B0604030504040204" pitchFamily="34" charset="0"/>
                <a:ea typeface="+mn-ea"/>
                <a:cs typeface="+mn-cs"/>
              </a:rPr>
              <a:t>Located at</a:t>
            </a:r>
            <a:r>
              <a:rPr lang="en-US" sz="1200" b="0" i="0" kern="1200" dirty="0">
                <a:solidFill>
                  <a:schemeClr val="tx1"/>
                </a:solidFill>
                <a:effectLst/>
                <a:latin typeface="Tahoma" panose="020B0604030504040204" pitchFamily="34" charset="0"/>
                <a:ea typeface="+mn-ea"/>
                <a:cs typeface="+mn-cs"/>
              </a:rPr>
              <a:t>: </a:t>
            </a:r>
            <a:r>
              <a:rPr lang="en-US" sz="1200" b="1" i="0" u="sng" kern="1200" dirty="0">
                <a:solidFill>
                  <a:schemeClr val="tx1"/>
                </a:solidFill>
                <a:effectLst/>
                <a:latin typeface="Tahoma" panose="020B0604030504040204" pitchFamily="34" charset="0"/>
                <a:ea typeface="+mn-ea"/>
                <a:cs typeface="+mn-cs"/>
                <a:hlinkClick r:id="rId3"/>
              </a:rPr>
              <a:t>http://cnx.org/contents/185cbf87-c72e-48f5-b51e-f14f21b5eabd@10.8</a:t>
            </a:r>
            <a:r>
              <a:rPr lang="en-US" sz="1200" b="0" i="0" kern="1200" dirty="0">
                <a:solidFill>
                  <a:schemeClr val="tx1"/>
                </a:solidFill>
                <a:effectLst/>
                <a:latin typeface="Tahoma" panose="020B0604030504040204" pitchFamily="34" charset="0"/>
                <a:ea typeface="+mn-ea"/>
                <a:cs typeface="+mn-cs"/>
              </a:rPr>
              <a:t>. </a:t>
            </a:r>
            <a:r>
              <a:rPr lang="en-US" sz="1200" b="1" i="0" kern="1200" dirty="0">
                <a:solidFill>
                  <a:schemeClr val="tx1"/>
                </a:solidFill>
                <a:effectLst/>
                <a:latin typeface="Tahoma" panose="020B0604030504040204" pitchFamily="34" charset="0"/>
                <a:ea typeface="+mn-ea"/>
                <a:cs typeface="+mn-cs"/>
              </a:rPr>
              <a:t>License</a:t>
            </a:r>
            <a:r>
              <a:rPr lang="en-US" sz="1200" b="0" i="0" kern="1200" dirty="0">
                <a:solidFill>
                  <a:schemeClr val="tx1"/>
                </a:solidFill>
                <a:effectLst/>
                <a:latin typeface="Tahoma" panose="020B0604030504040204" pitchFamily="34" charset="0"/>
                <a:ea typeface="+mn-ea"/>
                <a:cs typeface="+mn-cs"/>
              </a:rPr>
              <a:t>: </a:t>
            </a:r>
            <a:r>
              <a:rPr lang="en-US" sz="1200" b="1" i="1" u="sng" kern="1200" dirty="0">
                <a:solidFill>
                  <a:schemeClr val="tx1"/>
                </a:solidFill>
                <a:effectLst/>
                <a:latin typeface="Tahoma" panose="020B0604030504040204" pitchFamily="34" charset="0"/>
                <a:ea typeface="+mn-ea"/>
                <a:cs typeface="+mn-cs"/>
                <a:hlinkClick r:id="rId4"/>
              </a:rPr>
              <a:t>CC BY: Attribution</a:t>
            </a:r>
            <a:r>
              <a:rPr lang="en-US" sz="1200" b="0" i="0" kern="1200" dirty="0">
                <a:solidFill>
                  <a:schemeClr val="tx1"/>
                </a:solidFill>
                <a:effectLst/>
                <a:latin typeface="Tahoma" panose="020B0604030504040204" pitchFamily="34" charset="0"/>
                <a:ea typeface="+mn-ea"/>
                <a:cs typeface="+mn-cs"/>
              </a:rPr>
              <a:t>. </a:t>
            </a:r>
            <a:r>
              <a:rPr lang="en-US" sz="1200" b="1" i="0" kern="1200" dirty="0">
                <a:solidFill>
                  <a:schemeClr val="tx1"/>
                </a:solidFill>
                <a:effectLst/>
                <a:latin typeface="Tahoma" panose="020B0604030504040204" pitchFamily="34" charset="0"/>
                <a:ea typeface="+mn-ea"/>
                <a:cs typeface="+mn-cs"/>
              </a:rPr>
              <a:t>License Terms</a:t>
            </a:r>
            <a:r>
              <a:rPr lang="en-US" sz="1200" b="0" i="0" kern="1200" dirty="0">
                <a:solidFill>
                  <a:schemeClr val="tx1"/>
                </a:solidFill>
                <a:effectLst/>
                <a:latin typeface="Tahoma" panose="020B0604030504040204" pitchFamily="34" charset="0"/>
                <a:ea typeface="+mn-ea"/>
                <a:cs typeface="+mn-cs"/>
              </a:rPr>
              <a:t>: Download for free at http://cnx.org/contents/185cbf87-c72e-48f5-b51e-f14f21b5eabd@10.8</a:t>
            </a:r>
          </a:p>
          <a:p>
            <a:endParaRPr lang="en-US" dirty="0"/>
          </a:p>
        </p:txBody>
      </p:sp>
      <p:sp>
        <p:nvSpPr>
          <p:cNvPr id="4" name="Slide Number Placeholder 3"/>
          <p:cNvSpPr>
            <a:spLocks noGrp="1"/>
          </p:cNvSpPr>
          <p:nvPr>
            <p:ph type="sldNum" sz="quarter" idx="10"/>
          </p:nvPr>
        </p:nvSpPr>
        <p:spPr/>
        <p:txBody>
          <a:bodyPr/>
          <a:lstStyle/>
          <a:p>
            <a:fld id="{B1E6DF9A-4138-4CE9-A2AE-AB9413786FF0}" type="slidenum">
              <a:rPr lang="en-US" smtClean="0"/>
              <a:pPr/>
              <a:t>75</a:t>
            </a:fld>
            <a:endParaRPr lang="en-US" dirty="0"/>
          </a:p>
        </p:txBody>
      </p:sp>
    </p:spTree>
    <p:extLst>
      <p:ext uri="{BB962C8B-B14F-4D97-AF65-F5344CB8AC3E}">
        <p14:creationId xmlns:p14="http://schemas.microsoft.com/office/powerpoint/2010/main" val="318880062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Tahoma" panose="020B0604030504040204" pitchFamily="34" charset="0"/>
                <a:ea typeface="+mn-ea"/>
                <a:cs typeface="+mn-cs"/>
              </a:rPr>
              <a:t>(credit: modification of work by Mark Harkin) in Biology. </a:t>
            </a:r>
            <a:r>
              <a:rPr lang="en-US" sz="1200" b="1" i="0" kern="1200" dirty="0">
                <a:solidFill>
                  <a:schemeClr val="tx1"/>
                </a:solidFill>
                <a:effectLst/>
                <a:latin typeface="Tahoma" panose="020B0604030504040204" pitchFamily="34" charset="0"/>
                <a:ea typeface="+mn-ea"/>
                <a:cs typeface="+mn-cs"/>
              </a:rPr>
              <a:t>Provided by</a:t>
            </a:r>
            <a:r>
              <a:rPr lang="en-US" sz="1200" b="0" i="0" kern="1200" dirty="0">
                <a:solidFill>
                  <a:schemeClr val="tx1"/>
                </a:solidFill>
                <a:effectLst/>
                <a:latin typeface="Tahoma" panose="020B0604030504040204" pitchFamily="34" charset="0"/>
                <a:ea typeface="+mn-ea"/>
                <a:cs typeface="+mn-cs"/>
              </a:rPr>
              <a:t>: </a:t>
            </a:r>
            <a:r>
              <a:rPr lang="en-US" sz="1200" b="0" i="0" kern="1200" dirty="0" err="1">
                <a:solidFill>
                  <a:schemeClr val="tx1"/>
                </a:solidFill>
                <a:effectLst/>
                <a:latin typeface="Tahoma" panose="020B0604030504040204" pitchFamily="34" charset="0"/>
                <a:ea typeface="+mn-ea"/>
                <a:cs typeface="+mn-cs"/>
              </a:rPr>
              <a:t>OpenStax</a:t>
            </a:r>
            <a:r>
              <a:rPr lang="en-US" sz="1200" b="0" i="0" kern="1200" dirty="0">
                <a:solidFill>
                  <a:schemeClr val="tx1"/>
                </a:solidFill>
                <a:effectLst/>
                <a:latin typeface="Tahoma" panose="020B0604030504040204" pitchFamily="34" charset="0"/>
                <a:ea typeface="+mn-ea"/>
                <a:cs typeface="+mn-cs"/>
              </a:rPr>
              <a:t> CNX. </a:t>
            </a:r>
            <a:r>
              <a:rPr lang="en-US" sz="1200" b="1" i="0" kern="1200" dirty="0">
                <a:solidFill>
                  <a:schemeClr val="tx1"/>
                </a:solidFill>
                <a:effectLst/>
                <a:latin typeface="Tahoma" panose="020B0604030504040204" pitchFamily="34" charset="0"/>
                <a:ea typeface="+mn-ea"/>
                <a:cs typeface="+mn-cs"/>
              </a:rPr>
              <a:t>Located at</a:t>
            </a:r>
            <a:r>
              <a:rPr lang="en-US" sz="1200" b="0" i="0" kern="1200" dirty="0">
                <a:solidFill>
                  <a:schemeClr val="tx1"/>
                </a:solidFill>
                <a:effectLst/>
                <a:latin typeface="Tahoma" panose="020B0604030504040204" pitchFamily="34" charset="0"/>
                <a:ea typeface="+mn-ea"/>
                <a:cs typeface="+mn-cs"/>
              </a:rPr>
              <a:t>: </a:t>
            </a:r>
            <a:r>
              <a:rPr lang="en-US" sz="1200" b="1" i="0" u="sng" kern="1200" dirty="0">
                <a:solidFill>
                  <a:schemeClr val="tx1"/>
                </a:solidFill>
                <a:effectLst/>
                <a:latin typeface="Tahoma" panose="020B0604030504040204" pitchFamily="34" charset="0"/>
                <a:ea typeface="+mn-ea"/>
                <a:cs typeface="+mn-cs"/>
                <a:hlinkClick r:id="rId3"/>
              </a:rPr>
              <a:t>http://cnx.org/contents/185cbf87-c72e-48f5-b51e-f14f21b5eabd@10.8</a:t>
            </a:r>
            <a:r>
              <a:rPr lang="en-US" sz="1200" b="0" i="0" kern="1200" dirty="0">
                <a:solidFill>
                  <a:schemeClr val="tx1"/>
                </a:solidFill>
                <a:effectLst/>
                <a:latin typeface="Tahoma" panose="020B0604030504040204" pitchFamily="34" charset="0"/>
                <a:ea typeface="+mn-ea"/>
                <a:cs typeface="+mn-cs"/>
              </a:rPr>
              <a:t>. </a:t>
            </a:r>
            <a:r>
              <a:rPr lang="en-US" sz="1200" b="1" i="0" kern="1200" dirty="0">
                <a:solidFill>
                  <a:schemeClr val="tx1"/>
                </a:solidFill>
                <a:effectLst/>
                <a:latin typeface="Tahoma" panose="020B0604030504040204" pitchFamily="34" charset="0"/>
                <a:ea typeface="+mn-ea"/>
                <a:cs typeface="+mn-cs"/>
              </a:rPr>
              <a:t>License</a:t>
            </a:r>
            <a:r>
              <a:rPr lang="en-US" sz="1200" b="0" i="0" kern="1200" dirty="0">
                <a:solidFill>
                  <a:schemeClr val="tx1"/>
                </a:solidFill>
                <a:effectLst/>
                <a:latin typeface="Tahoma" panose="020B0604030504040204" pitchFamily="34" charset="0"/>
                <a:ea typeface="+mn-ea"/>
                <a:cs typeface="+mn-cs"/>
              </a:rPr>
              <a:t>: </a:t>
            </a:r>
            <a:r>
              <a:rPr lang="en-US" sz="1200" b="1" i="1" u="sng" kern="1200" dirty="0">
                <a:solidFill>
                  <a:schemeClr val="tx1"/>
                </a:solidFill>
                <a:effectLst/>
                <a:latin typeface="Tahoma" panose="020B0604030504040204" pitchFamily="34" charset="0"/>
                <a:ea typeface="+mn-ea"/>
                <a:cs typeface="+mn-cs"/>
                <a:hlinkClick r:id="rId4"/>
              </a:rPr>
              <a:t>CC BY: Attribution</a:t>
            </a:r>
            <a:r>
              <a:rPr lang="en-US" sz="1200" b="0" i="0" kern="1200" dirty="0">
                <a:solidFill>
                  <a:schemeClr val="tx1"/>
                </a:solidFill>
                <a:effectLst/>
                <a:latin typeface="Tahoma" panose="020B0604030504040204" pitchFamily="34" charset="0"/>
                <a:ea typeface="+mn-ea"/>
                <a:cs typeface="+mn-cs"/>
              </a:rPr>
              <a:t>. </a:t>
            </a:r>
            <a:r>
              <a:rPr lang="en-US" sz="1200" b="1" i="0" kern="1200" dirty="0">
                <a:solidFill>
                  <a:schemeClr val="tx1"/>
                </a:solidFill>
                <a:effectLst/>
                <a:latin typeface="Tahoma" panose="020B0604030504040204" pitchFamily="34" charset="0"/>
                <a:ea typeface="+mn-ea"/>
                <a:cs typeface="+mn-cs"/>
              </a:rPr>
              <a:t>License Terms</a:t>
            </a:r>
            <a:r>
              <a:rPr lang="en-US" sz="1200" b="0" i="0" kern="1200" dirty="0">
                <a:solidFill>
                  <a:schemeClr val="tx1"/>
                </a:solidFill>
                <a:effectLst/>
                <a:latin typeface="Tahoma" panose="020B0604030504040204" pitchFamily="34" charset="0"/>
                <a:ea typeface="+mn-ea"/>
                <a:cs typeface="+mn-cs"/>
              </a:rPr>
              <a:t>: Download for free at http://cnx.org/contents/185cbf87-c72e-48f5-b51e-f14f21b5eabd@10.8</a:t>
            </a:r>
          </a:p>
          <a:p>
            <a:endParaRPr lang="en-US" dirty="0"/>
          </a:p>
        </p:txBody>
      </p:sp>
      <p:sp>
        <p:nvSpPr>
          <p:cNvPr id="4" name="Slide Number Placeholder 3"/>
          <p:cNvSpPr>
            <a:spLocks noGrp="1"/>
          </p:cNvSpPr>
          <p:nvPr>
            <p:ph type="sldNum" sz="quarter" idx="10"/>
          </p:nvPr>
        </p:nvSpPr>
        <p:spPr/>
        <p:txBody>
          <a:bodyPr/>
          <a:lstStyle/>
          <a:p>
            <a:fld id="{B1E6DF9A-4138-4CE9-A2AE-AB9413786FF0}" type="slidenum">
              <a:rPr lang="en-US" smtClean="0"/>
              <a:pPr/>
              <a:t>76</a:t>
            </a:fld>
            <a:endParaRPr lang="en-US" dirty="0"/>
          </a:p>
        </p:txBody>
      </p:sp>
    </p:spTree>
    <p:extLst>
      <p:ext uri="{BB962C8B-B14F-4D97-AF65-F5344CB8AC3E}">
        <p14:creationId xmlns:p14="http://schemas.microsoft.com/office/powerpoint/2010/main" val="377704446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Tahoma" panose="020B0604030504040204" pitchFamily="34" charset="0"/>
                <a:ea typeface="+mn-ea"/>
                <a:cs typeface="+mn-cs"/>
              </a:rPr>
              <a:t>Biology. </a:t>
            </a:r>
            <a:r>
              <a:rPr lang="en-US" sz="1200" b="1" i="0" kern="1200" dirty="0">
                <a:solidFill>
                  <a:schemeClr val="tx1"/>
                </a:solidFill>
                <a:effectLst/>
                <a:latin typeface="Tahoma" panose="020B0604030504040204" pitchFamily="34" charset="0"/>
                <a:ea typeface="+mn-ea"/>
                <a:cs typeface="+mn-cs"/>
              </a:rPr>
              <a:t>Provided by</a:t>
            </a:r>
            <a:r>
              <a:rPr lang="en-US" sz="1200" b="0" i="0" kern="1200" dirty="0">
                <a:solidFill>
                  <a:schemeClr val="tx1"/>
                </a:solidFill>
                <a:effectLst/>
                <a:latin typeface="Tahoma" panose="020B0604030504040204" pitchFamily="34" charset="0"/>
                <a:ea typeface="+mn-ea"/>
                <a:cs typeface="+mn-cs"/>
              </a:rPr>
              <a:t>: </a:t>
            </a:r>
            <a:r>
              <a:rPr lang="en-US" sz="1200" b="0" i="0" kern="1200" dirty="0" err="1">
                <a:solidFill>
                  <a:schemeClr val="tx1"/>
                </a:solidFill>
                <a:effectLst/>
                <a:latin typeface="Tahoma" panose="020B0604030504040204" pitchFamily="34" charset="0"/>
                <a:ea typeface="+mn-ea"/>
                <a:cs typeface="+mn-cs"/>
              </a:rPr>
              <a:t>OpenStax</a:t>
            </a:r>
            <a:r>
              <a:rPr lang="en-US" sz="1200" b="0" i="0" kern="1200" dirty="0">
                <a:solidFill>
                  <a:schemeClr val="tx1"/>
                </a:solidFill>
                <a:effectLst/>
                <a:latin typeface="Tahoma" panose="020B0604030504040204" pitchFamily="34" charset="0"/>
                <a:ea typeface="+mn-ea"/>
                <a:cs typeface="+mn-cs"/>
              </a:rPr>
              <a:t> CNX. </a:t>
            </a:r>
            <a:r>
              <a:rPr lang="en-US" sz="1200" b="1" i="0" kern="1200" dirty="0">
                <a:solidFill>
                  <a:schemeClr val="tx1"/>
                </a:solidFill>
                <a:effectLst/>
                <a:latin typeface="Tahoma" panose="020B0604030504040204" pitchFamily="34" charset="0"/>
                <a:ea typeface="+mn-ea"/>
                <a:cs typeface="+mn-cs"/>
              </a:rPr>
              <a:t>Located at</a:t>
            </a:r>
            <a:r>
              <a:rPr lang="en-US" sz="1200" b="0" i="0" kern="1200" dirty="0">
                <a:solidFill>
                  <a:schemeClr val="tx1"/>
                </a:solidFill>
                <a:effectLst/>
                <a:latin typeface="Tahoma" panose="020B0604030504040204" pitchFamily="34" charset="0"/>
                <a:ea typeface="+mn-ea"/>
                <a:cs typeface="+mn-cs"/>
              </a:rPr>
              <a:t>: </a:t>
            </a:r>
            <a:r>
              <a:rPr lang="en-US" sz="1200" b="1" i="0" u="sng" kern="1200" dirty="0">
                <a:solidFill>
                  <a:schemeClr val="tx1"/>
                </a:solidFill>
                <a:effectLst/>
                <a:latin typeface="Tahoma" panose="020B0604030504040204" pitchFamily="34" charset="0"/>
                <a:ea typeface="+mn-ea"/>
                <a:cs typeface="+mn-cs"/>
                <a:hlinkClick r:id="rId3"/>
              </a:rPr>
              <a:t>http://cnx.org/contents/185cbf87-c72e-48f5-b51e-f14f21b5eabd@10.8</a:t>
            </a:r>
            <a:r>
              <a:rPr lang="en-US" sz="1200" b="0" i="0" kern="1200" dirty="0">
                <a:solidFill>
                  <a:schemeClr val="tx1"/>
                </a:solidFill>
                <a:effectLst/>
                <a:latin typeface="Tahoma" panose="020B0604030504040204" pitchFamily="34" charset="0"/>
                <a:ea typeface="+mn-ea"/>
                <a:cs typeface="+mn-cs"/>
              </a:rPr>
              <a:t>. </a:t>
            </a:r>
            <a:r>
              <a:rPr lang="en-US" sz="1200" b="1" i="0" kern="1200" dirty="0">
                <a:solidFill>
                  <a:schemeClr val="tx1"/>
                </a:solidFill>
                <a:effectLst/>
                <a:latin typeface="Tahoma" panose="020B0604030504040204" pitchFamily="34" charset="0"/>
                <a:ea typeface="+mn-ea"/>
                <a:cs typeface="+mn-cs"/>
              </a:rPr>
              <a:t>License</a:t>
            </a:r>
            <a:r>
              <a:rPr lang="en-US" sz="1200" b="0" i="0" kern="1200" dirty="0">
                <a:solidFill>
                  <a:schemeClr val="tx1"/>
                </a:solidFill>
                <a:effectLst/>
                <a:latin typeface="Tahoma" panose="020B0604030504040204" pitchFamily="34" charset="0"/>
                <a:ea typeface="+mn-ea"/>
                <a:cs typeface="+mn-cs"/>
              </a:rPr>
              <a:t>: </a:t>
            </a:r>
            <a:r>
              <a:rPr lang="en-US" sz="1200" b="1" i="1" u="sng" kern="1200" dirty="0">
                <a:solidFill>
                  <a:schemeClr val="tx1"/>
                </a:solidFill>
                <a:effectLst/>
                <a:latin typeface="Tahoma" panose="020B0604030504040204" pitchFamily="34" charset="0"/>
                <a:ea typeface="+mn-ea"/>
                <a:cs typeface="+mn-cs"/>
                <a:hlinkClick r:id="rId4"/>
              </a:rPr>
              <a:t>CC BY: Attribution</a:t>
            </a:r>
            <a:r>
              <a:rPr lang="en-US" sz="1200" b="0" i="0" kern="1200" dirty="0">
                <a:solidFill>
                  <a:schemeClr val="tx1"/>
                </a:solidFill>
                <a:effectLst/>
                <a:latin typeface="Tahoma" panose="020B0604030504040204" pitchFamily="34" charset="0"/>
                <a:ea typeface="+mn-ea"/>
                <a:cs typeface="+mn-cs"/>
              </a:rPr>
              <a:t>. </a:t>
            </a:r>
            <a:r>
              <a:rPr lang="en-US" sz="1200" b="1" i="0" kern="1200" dirty="0">
                <a:solidFill>
                  <a:schemeClr val="tx1"/>
                </a:solidFill>
                <a:effectLst/>
                <a:latin typeface="Tahoma" panose="020B0604030504040204" pitchFamily="34" charset="0"/>
                <a:ea typeface="+mn-ea"/>
                <a:cs typeface="+mn-cs"/>
              </a:rPr>
              <a:t>License Terms</a:t>
            </a:r>
            <a:r>
              <a:rPr lang="en-US" sz="1200" b="0" i="0" kern="1200" dirty="0">
                <a:solidFill>
                  <a:schemeClr val="tx1"/>
                </a:solidFill>
                <a:effectLst/>
                <a:latin typeface="Tahoma" panose="020B0604030504040204" pitchFamily="34" charset="0"/>
                <a:ea typeface="+mn-ea"/>
                <a:cs typeface="+mn-cs"/>
              </a:rPr>
              <a:t>: Download for free at http://cnx.org/contents/185cbf87-c72e-48f5-b51e-f14f21b5eabd@10.8</a:t>
            </a:r>
          </a:p>
          <a:p>
            <a:endParaRPr lang="en-US" dirty="0"/>
          </a:p>
        </p:txBody>
      </p:sp>
      <p:sp>
        <p:nvSpPr>
          <p:cNvPr id="4" name="Slide Number Placeholder 3"/>
          <p:cNvSpPr>
            <a:spLocks noGrp="1"/>
          </p:cNvSpPr>
          <p:nvPr>
            <p:ph type="sldNum" sz="quarter" idx="10"/>
          </p:nvPr>
        </p:nvSpPr>
        <p:spPr/>
        <p:txBody>
          <a:bodyPr/>
          <a:lstStyle/>
          <a:p>
            <a:fld id="{B1E6DF9A-4138-4CE9-A2AE-AB9413786FF0}" type="slidenum">
              <a:rPr lang="en-US" smtClean="0"/>
              <a:pPr/>
              <a:t>77</a:t>
            </a:fld>
            <a:endParaRPr lang="en-US" dirty="0"/>
          </a:p>
        </p:txBody>
      </p:sp>
    </p:spTree>
    <p:extLst>
      <p:ext uri="{BB962C8B-B14F-4D97-AF65-F5344CB8AC3E}">
        <p14:creationId xmlns:p14="http://schemas.microsoft.com/office/powerpoint/2010/main" val="54244018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E6DF9A-4138-4CE9-A2AE-AB9413786FF0}" type="slidenum">
              <a:rPr lang="en-US" smtClean="0"/>
              <a:pPr/>
              <a:t>78</a:t>
            </a:fld>
            <a:endParaRPr lang="en-US" dirty="0"/>
          </a:p>
        </p:txBody>
      </p:sp>
    </p:spTree>
    <p:extLst>
      <p:ext uri="{BB962C8B-B14F-4D97-AF65-F5344CB8AC3E}">
        <p14:creationId xmlns:p14="http://schemas.microsoft.com/office/powerpoint/2010/main" val="372605345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The plains have excellent soil because rhizomes in the roots of the grasses fix nutrients. Decaying</a:t>
            </a:r>
            <a:r>
              <a:rPr lang="en-US" baseline="0" dirty="0"/>
              <a:t> matter also improves soil. Tropical rainforests have the most impressive trees and biodiversity, but their soil is </a:t>
            </a:r>
            <a:r>
              <a:rPr lang="en-US" baseline="0"/>
              <a:t>often very poor. </a:t>
            </a:r>
            <a:endParaRPr lang="en-US"/>
          </a:p>
        </p:txBody>
      </p:sp>
      <p:sp>
        <p:nvSpPr>
          <p:cNvPr id="4" name="Slide Number Placeholder 3"/>
          <p:cNvSpPr>
            <a:spLocks noGrp="1"/>
          </p:cNvSpPr>
          <p:nvPr>
            <p:ph type="sldNum" sz="quarter" idx="10"/>
          </p:nvPr>
        </p:nvSpPr>
        <p:spPr/>
        <p:txBody>
          <a:bodyPr/>
          <a:lstStyle/>
          <a:p>
            <a:fld id="{B1E6DF9A-4138-4CE9-A2AE-AB9413786FF0}" type="slidenum">
              <a:rPr lang="en-US" smtClean="0"/>
              <a:pPr/>
              <a:t>79</a:t>
            </a:fld>
            <a:endParaRPr lang="en-US" dirty="0"/>
          </a:p>
        </p:txBody>
      </p:sp>
    </p:spTree>
    <p:extLst>
      <p:ext uri="{BB962C8B-B14F-4D97-AF65-F5344CB8AC3E}">
        <p14:creationId xmlns:p14="http://schemas.microsoft.com/office/powerpoint/2010/main" val="176187453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1E6DF9A-4138-4CE9-A2AE-AB9413786FF0}" type="slidenum">
              <a:rPr lang="en-US" smtClean="0"/>
              <a:t>80</a:t>
            </a:fld>
            <a:endParaRPr lang="en-US"/>
          </a:p>
        </p:txBody>
      </p:sp>
    </p:spTree>
    <p:extLst>
      <p:ext uri="{BB962C8B-B14F-4D97-AF65-F5344CB8AC3E}">
        <p14:creationId xmlns:p14="http://schemas.microsoft.com/office/powerpoint/2010/main" val="1081015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Tahoma" panose="020B0604030504040204" pitchFamily="34" charset="0"/>
                <a:ea typeface="+mn-ea"/>
                <a:cs typeface="+mn-cs"/>
              </a:rPr>
              <a:t>Biology. </a:t>
            </a:r>
            <a:r>
              <a:rPr lang="en-US" sz="1200" b="1" i="0" kern="1200" dirty="0">
                <a:solidFill>
                  <a:schemeClr val="tx1"/>
                </a:solidFill>
                <a:effectLst/>
                <a:latin typeface="Tahoma" panose="020B0604030504040204" pitchFamily="34" charset="0"/>
                <a:ea typeface="+mn-ea"/>
                <a:cs typeface="+mn-cs"/>
              </a:rPr>
              <a:t>Provided by</a:t>
            </a:r>
            <a:r>
              <a:rPr lang="en-US" sz="1200" b="0" i="0" kern="1200" dirty="0">
                <a:solidFill>
                  <a:schemeClr val="tx1"/>
                </a:solidFill>
                <a:effectLst/>
                <a:latin typeface="Tahoma" panose="020B0604030504040204" pitchFamily="34" charset="0"/>
                <a:ea typeface="+mn-ea"/>
                <a:cs typeface="+mn-cs"/>
              </a:rPr>
              <a:t>: </a:t>
            </a:r>
            <a:r>
              <a:rPr lang="en-US" sz="1200" b="0" i="0" kern="1200" dirty="0" err="1">
                <a:solidFill>
                  <a:schemeClr val="tx1"/>
                </a:solidFill>
                <a:effectLst/>
                <a:latin typeface="Tahoma" panose="020B0604030504040204" pitchFamily="34" charset="0"/>
                <a:ea typeface="+mn-ea"/>
                <a:cs typeface="+mn-cs"/>
              </a:rPr>
              <a:t>OpenStax</a:t>
            </a:r>
            <a:r>
              <a:rPr lang="en-US" sz="1200" b="0" i="0" kern="1200" dirty="0">
                <a:solidFill>
                  <a:schemeClr val="tx1"/>
                </a:solidFill>
                <a:effectLst/>
                <a:latin typeface="Tahoma" panose="020B0604030504040204" pitchFamily="34" charset="0"/>
                <a:ea typeface="+mn-ea"/>
                <a:cs typeface="+mn-cs"/>
              </a:rPr>
              <a:t> CNX. </a:t>
            </a:r>
            <a:r>
              <a:rPr lang="en-US" sz="1200" b="1" i="0" kern="1200" dirty="0">
                <a:solidFill>
                  <a:schemeClr val="tx1"/>
                </a:solidFill>
                <a:effectLst/>
                <a:latin typeface="Tahoma" panose="020B0604030504040204" pitchFamily="34" charset="0"/>
                <a:ea typeface="+mn-ea"/>
                <a:cs typeface="+mn-cs"/>
              </a:rPr>
              <a:t>Located at</a:t>
            </a:r>
            <a:r>
              <a:rPr lang="en-US" sz="1200" b="0" i="0" kern="1200" dirty="0">
                <a:solidFill>
                  <a:schemeClr val="tx1"/>
                </a:solidFill>
                <a:effectLst/>
                <a:latin typeface="Tahoma" panose="020B0604030504040204" pitchFamily="34" charset="0"/>
                <a:ea typeface="+mn-ea"/>
                <a:cs typeface="+mn-cs"/>
              </a:rPr>
              <a:t>: </a:t>
            </a:r>
            <a:r>
              <a:rPr lang="en-US" sz="1200" b="1" i="0" u="sng" kern="1200" dirty="0">
                <a:solidFill>
                  <a:schemeClr val="tx1"/>
                </a:solidFill>
                <a:effectLst/>
                <a:latin typeface="Tahoma" panose="020B0604030504040204" pitchFamily="34" charset="0"/>
                <a:ea typeface="+mn-ea"/>
                <a:cs typeface="+mn-cs"/>
                <a:hlinkClick r:id="rId3"/>
              </a:rPr>
              <a:t>http://cnx.org/contents/185cbf87-c72e-48f5-b51e-f14f21b5eabd@10.8</a:t>
            </a:r>
            <a:r>
              <a:rPr lang="en-US" sz="1200" b="0" i="0" kern="1200" dirty="0">
                <a:solidFill>
                  <a:schemeClr val="tx1"/>
                </a:solidFill>
                <a:effectLst/>
                <a:latin typeface="Tahoma" panose="020B0604030504040204" pitchFamily="34" charset="0"/>
                <a:ea typeface="+mn-ea"/>
                <a:cs typeface="+mn-cs"/>
              </a:rPr>
              <a:t>. </a:t>
            </a:r>
            <a:r>
              <a:rPr lang="en-US" sz="1200" b="1" i="0" kern="1200" dirty="0">
                <a:solidFill>
                  <a:schemeClr val="tx1"/>
                </a:solidFill>
                <a:effectLst/>
                <a:latin typeface="Tahoma" panose="020B0604030504040204" pitchFamily="34" charset="0"/>
                <a:ea typeface="+mn-ea"/>
                <a:cs typeface="+mn-cs"/>
              </a:rPr>
              <a:t>License</a:t>
            </a:r>
            <a:r>
              <a:rPr lang="en-US" sz="1200" b="0" i="0" kern="1200" dirty="0">
                <a:solidFill>
                  <a:schemeClr val="tx1"/>
                </a:solidFill>
                <a:effectLst/>
                <a:latin typeface="Tahoma" panose="020B0604030504040204" pitchFamily="34" charset="0"/>
                <a:ea typeface="+mn-ea"/>
                <a:cs typeface="+mn-cs"/>
              </a:rPr>
              <a:t>: </a:t>
            </a:r>
            <a:r>
              <a:rPr lang="en-US" sz="1200" b="1" i="1" u="sng" kern="1200" dirty="0">
                <a:solidFill>
                  <a:schemeClr val="tx1"/>
                </a:solidFill>
                <a:effectLst/>
                <a:latin typeface="Tahoma" panose="020B0604030504040204" pitchFamily="34" charset="0"/>
                <a:ea typeface="+mn-ea"/>
                <a:cs typeface="+mn-cs"/>
                <a:hlinkClick r:id="rId4"/>
              </a:rPr>
              <a:t>CC BY: Attribution</a:t>
            </a:r>
            <a:r>
              <a:rPr lang="en-US" sz="1200" b="0" i="0" kern="1200" dirty="0">
                <a:solidFill>
                  <a:schemeClr val="tx1"/>
                </a:solidFill>
                <a:effectLst/>
                <a:latin typeface="Tahoma" panose="020B0604030504040204" pitchFamily="34" charset="0"/>
                <a:ea typeface="+mn-ea"/>
                <a:cs typeface="+mn-cs"/>
              </a:rPr>
              <a:t>. </a:t>
            </a:r>
            <a:r>
              <a:rPr lang="en-US" sz="1200" b="1" i="0" kern="1200" dirty="0">
                <a:solidFill>
                  <a:schemeClr val="tx1"/>
                </a:solidFill>
                <a:effectLst/>
                <a:latin typeface="Tahoma" panose="020B0604030504040204" pitchFamily="34" charset="0"/>
                <a:ea typeface="+mn-ea"/>
                <a:cs typeface="+mn-cs"/>
              </a:rPr>
              <a:t>License Terms</a:t>
            </a:r>
            <a:r>
              <a:rPr lang="en-US" sz="1200" b="0" i="0" kern="1200" dirty="0">
                <a:solidFill>
                  <a:schemeClr val="tx1"/>
                </a:solidFill>
                <a:effectLst/>
                <a:latin typeface="Tahoma" panose="020B0604030504040204" pitchFamily="34" charset="0"/>
                <a:ea typeface="+mn-ea"/>
                <a:cs typeface="+mn-cs"/>
              </a:rPr>
              <a:t>: Download for free at http://cnx.org/contents/185cbf87-c72e-48f5-b51e-f14f21b5eabd@10.8</a:t>
            </a:r>
          </a:p>
          <a:p>
            <a:endParaRPr lang="en-US" dirty="0"/>
          </a:p>
        </p:txBody>
      </p:sp>
      <p:sp>
        <p:nvSpPr>
          <p:cNvPr id="4" name="Slide Number Placeholder 3"/>
          <p:cNvSpPr>
            <a:spLocks noGrp="1"/>
          </p:cNvSpPr>
          <p:nvPr>
            <p:ph type="sldNum" sz="quarter" idx="10"/>
          </p:nvPr>
        </p:nvSpPr>
        <p:spPr/>
        <p:txBody>
          <a:bodyPr/>
          <a:lstStyle/>
          <a:p>
            <a:fld id="{B1E6DF9A-4138-4CE9-A2AE-AB9413786FF0}" type="slidenum">
              <a:rPr lang="en-US" smtClean="0"/>
              <a:pPr/>
              <a:t>9</a:t>
            </a:fld>
            <a:endParaRPr lang="en-US" dirty="0"/>
          </a:p>
        </p:txBody>
      </p:sp>
    </p:spTree>
    <p:extLst>
      <p:ext uri="{BB962C8B-B14F-4D97-AF65-F5344CB8AC3E}">
        <p14:creationId xmlns:p14="http://schemas.microsoft.com/office/powerpoint/2010/main" val="15748595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Tahoma" panose="020B0604030504040204" pitchFamily="34" charset="0"/>
                <a:ea typeface="+mn-ea"/>
                <a:cs typeface="+mn-cs"/>
              </a:rPr>
              <a:t>Biology. </a:t>
            </a:r>
            <a:r>
              <a:rPr lang="en-US" sz="1200" b="1" i="0" kern="1200" dirty="0">
                <a:solidFill>
                  <a:schemeClr val="tx1"/>
                </a:solidFill>
                <a:effectLst/>
                <a:latin typeface="Tahoma" panose="020B0604030504040204" pitchFamily="34" charset="0"/>
                <a:ea typeface="+mn-ea"/>
                <a:cs typeface="+mn-cs"/>
              </a:rPr>
              <a:t>Provided by</a:t>
            </a:r>
            <a:r>
              <a:rPr lang="en-US" sz="1200" b="0" i="0" kern="1200" dirty="0">
                <a:solidFill>
                  <a:schemeClr val="tx1"/>
                </a:solidFill>
                <a:effectLst/>
                <a:latin typeface="Tahoma" panose="020B0604030504040204" pitchFamily="34" charset="0"/>
                <a:ea typeface="+mn-ea"/>
                <a:cs typeface="+mn-cs"/>
              </a:rPr>
              <a:t>: </a:t>
            </a:r>
            <a:r>
              <a:rPr lang="en-US" sz="1200" b="0" i="0" kern="1200" dirty="0" err="1">
                <a:solidFill>
                  <a:schemeClr val="tx1"/>
                </a:solidFill>
                <a:effectLst/>
                <a:latin typeface="Tahoma" panose="020B0604030504040204" pitchFamily="34" charset="0"/>
                <a:ea typeface="+mn-ea"/>
                <a:cs typeface="+mn-cs"/>
              </a:rPr>
              <a:t>OpenStax</a:t>
            </a:r>
            <a:r>
              <a:rPr lang="en-US" sz="1200" b="0" i="0" kern="1200" dirty="0">
                <a:solidFill>
                  <a:schemeClr val="tx1"/>
                </a:solidFill>
                <a:effectLst/>
                <a:latin typeface="Tahoma" panose="020B0604030504040204" pitchFamily="34" charset="0"/>
                <a:ea typeface="+mn-ea"/>
                <a:cs typeface="+mn-cs"/>
              </a:rPr>
              <a:t> CNX. </a:t>
            </a:r>
            <a:r>
              <a:rPr lang="en-US" sz="1200" b="1" i="0" kern="1200" dirty="0">
                <a:solidFill>
                  <a:schemeClr val="tx1"/>
                </a:solidFill>
                <a:effectLst/>
                <a:latin typeface="Tahoma" panose="020B0604030504040204" pitchFamily="34" charset="0"/>
                <a:ea typeface="+mn-ea"/>
                <a:cs typeface="+mn-cs"/>
              </a:rPr>
              <a:t>Located at</a:t>
            </a:r>
            <a:r>
              <a:rPr lang="en-US" sz="1200" b="0" i="0" kern="1200" dirty="0">
                <a:solidFill>
                  <a:schemeClr val="tx1"/>
                </a:solidFill>
                <a:effectLst/>
                <a:latin typeface="Tahoma" panose="020B0604030504040204" pitchFamily="34" charset="0"/>
                <a:ea typeface="+mn-ea"/>
                <a:cs typeface="+mn-cs"/>
              </a:rPr>
              <a:t>: </a:t>
            </a:r>
            <a:r>
              <a:rPr lang="en-US" sz="1200" b="1" i="0" u="sng" kern="1200" dirty="0">
                <a:solidFill>
                  <a:schemeClr val="tx1"/>
                </a:solidFill>
                <a:effectLst/>
                <a:latin typeface="Tahoma" panose="020B0604030504040204" pitchFamily="34" charset="0"/>
                <a:ea typeface="+mn-ea"/>
                <a:cs typeface="+mn-cs"/>
                <a:hlinkClick r:id="rId3"/>
              </a:rPr>
              <a:t>http://cnx.org/contents/185cbf87-c72e-48f5-b51e-f14f21b5eabd@10.8</a:t>
            </a:r>
            <a:r>
              <a:rPr lang="en-US" sz="1200" b="0" i="0" kern="1200" dirty="0">
                <a:solidFill>
                  <a:schemeClr val="tx1"/>
                </a:solidFill>
                <a:effectLst/>
                <a:latin typeface="Tahoma" panose="020B0604030504040204" pitchFamily="34" charset="0"/>
                <a:ea typeface="+mn-ea"/>
                <a:cs typeface="+mn-cs"/>
              </a:rPr>
              <a:t>. </a:t>
            </a:r>
            <a:r>
              <a:rPr lang="en-US" sz="1200" b="1" i="0" kern="1200" dirty="0">
                <a:solidFill>
                  <a:schemeClr val="tx1"/>
                </a:solidFill>
                <a:effectLst/>
                <a:latin typeface="Tahoma" panose="020B0604030504040204" pitchFamily="34" charset="0"/>
                <a:ea typeface="+mn-ea"/>
                <a:cs typeface="+mn-cs"/>
              </a:rPr>
              <a:t>License</a:t>
            </a:r>
            <a:r>
              <a:rPr lang="en-US" sz="1200" b="0" i="0" kern="1200" dirty="0">
                <a:solidFill>
                  <a:schemeClr val="tx1"/>
                </a:solidFill>
                <a:effectLst/>
                <a:latin typeface="Tahoma" panose="020B0604030504040204" pitchFamily="34" charset="0"/>
                <a:ea typeface="+mn-ea"/>
                <a:cs typeface="+mn-cs"/>
              </a:rPr>
              <a:t>: </a:t>
            </a:r>
            <a:r>
              <a:rPr lang="en-US" sz="1200" b="1" i="1" u="sng" kern="1200" dirty="0">
                <a:solidFill>
                  <a:schemeClr val="tx1"/>
                </a:solidFill>
                <a:effectLst/>
                <a:latin typeface="Tahoma" panose="020B0604030504040204" pitchFamily="34" charset="0"/>
                <a:ea typeface="+mn-ea"/>
                <a:cs typeface="+mn-cs"/>
                <a:hlinkClick r:id="rId4"/>
              </a:rPr>
              <a:t>CC BY: Attribution</a:t>
            </a:r>
            <a:r>
              <a:rPr lang="en-US" sz="1200" b="0" i="0" kern="1200" dirty="0">
                <a:solidFill>
                  <a:schemeClr val="tx1"/>
                </a:solidFill>
                <a:effectLst/>
                <a:latin typeface="Tahoma" panose="020B0604030504040204" pitchFamily="34" charset="0"/>
                <a:ea typeface="+mn-ea"/>
                <a:cs typeface="+mn-cs"/>
              </a:rPr>
              <a:t>. </a:t>
            </a:r>
            <a:r>
              <a:rPr lang="en-US" sz="1200" b="1" i="0" kern="1200" dirty="0">
                <a:solidFill>
                  <a:schemeClr val="tx1"/>
                </a:solidFill>
                <a:effectLst/>
                <a:latin typeface="Tahoma" panose="020B0604030504040204" pitchFamily="34" charset="0"/>
                <a:ea typeface="+mn-ea"/>
                <a:cs typeface="+mn-cs"/>
              </a:rPr>
              <a:t>License Terms</a:t>
            </a:r>
            <a:r>
              <a:rPr lang="en-US" sz="1200" b="0" i="0" kern="1200" dirty="0">
                <a:solidFill>
                  <a:schemeClr val="tx1"/>
                </a:solidFill>
                <a:effectLst/>
                <a:latin typeface="Tahoma" panose="020B0604030504040204" pitchFamily="34" charset="0"/>
                <a:ea typeface="+mn-ea"/>
                <a:cs typeface="+mn-cs"/>
              </a:rPr>
              <a:t>: Download for free at http://cnx.org/contents/185cbf87-c72e-48f5-b51e-f14f21b5eabd@10.8</a:t>
            </a:r>
          </a:p>
          <a:p>
            <a:endParaRPr lang="en-US" dirty="0"/>
          </a:p>
        </p:txBody>
      </p:sp>
      <p:sp>
        <p:nvSpPr>
          <p:cNvPr id="4" name="Slide Number Placeholder 3"/>
          <p:cNvSpPr>
            <a:spLocks noGrp="1"/>
          </p:cNvSpPr>
          <p:nvPr>
            <p:ph type="sldNum" sz="quarter" idx="10"/>
          </p:nvPr>
        </p:nvSpPr>
        <p:spPr/>
        <p:txBody>
          <a:bodyPr/>
          <a:lstStyle/>
          <a:p>
            <a:fld id="{B1E6DF9A-4138-4CE9-A2AE-AB9413786FF0}" type="slidenum">
              <a:rPr lang="en-US" smtClean="0"/>
              <a:pPr/>
              <a:t>10</a:t>
            </a:fld>
            <a:endParaRPr lang="en-US" dirty="0"/>
          </a:p>
        </p:txBody>
      </p:sp>
    </p:spTree>
    <p:extLst>
      <p:ext uri="{BB962C8B-B14F-4D97-AF65-F5344CB8AC3E}">
        <p14:creationId xmlns:p14="http://schemas.microsoft.com/office/powerpoint/2010/main" val="3672328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Tahoma" panose="020B0604030504040204" pitchFamily="34" charset="0"/>
                <a:ea typeface="+mn-ea"/>
                <a:cs typeface="+mn-cs"/>
              </a:rPr>
              <a:t>Chipmunk Hibernation. </a:t>
            </a:r>
            <a:r>
              <a:rPr lang="en-US" sz="1200" b="1" i="0" kern="1200" dirty="0">
                <a:solidFill>
                  <a:schemeClr val="tx1"/>
                </a:solidFill>
                <a:effectLst/>
                <a:latin typeface="Tahoma" panose="020B0604030504040204" pitchFamily="34" charset="0"/>
                <a:ea typeface="+mn-ea"/>
                <a:cs typeface="+mn-cs"/>
              </a:rPr>
              <a:t>Authored by</a:t>
            </a:r>
            <a:r>
              <a:rPr lang="en-US" sz="1200" b="0" i="0" kern="1200" dirty="0">
                <a:solidFill>
                  <a:schemeClr val="tx1"/>
                </a:solidFill>
                <a:effectLst/>
                <a:latin typeface="Tahoma" panose="020B0604030504040204" pitchFamily="34" charset="0"/>
                <a:ea typeface="+mn-ea"/>
                <a:cs typeface="+mn-cs"/>
              </a:rPr>
              <a:t>: Michael </a:t>
            </a:r>
            <a:r>
              <a:rPr lang="en-US" sz="1200" b="0" i="0" kern="1200" dirty="0" err="1">
                <a:solidFill>
                  <a:schemeClr val="tx1"/>
                </a:solidFill>
                <a:effectLst/>
                <a:latin typeface="Tahoma" panose="020B0604030504040204" pitchFamily="34" charset="0"/>
                <a:ea typeface="+mn-ea"/>
                <a:cs typeface="+mn-cs"/>
              </a:rPr>
              <a:t>Himbeault</a:t>
            </a:r>
            <a:r>
              <a:rPr lang="en-US" sz="1200" b="0" i="0" kern="1200" dirty="0">
                <a:solidFill>
                  <a:schemeClr val="tx1"/>
                </a:solidFill>
                <a:effectLst/>
                <a:latin typeface="Tahoma" panose="020B0604030504040204" pitchFamily="34" charset="0"/>
                <a:ea typeface="+mn-ea"/>
                <a:cs typeface="+mn-cs"/>
              </a:rPr>
              <a:t>. </a:t>
            </a:r>
            <a:r>
              <a:rPr lang="en-US" sz="1200" b="1" i="0" kern="1200" dirty="0">
                <a:solidFill>
                  <a:schemeClr val="tx1"/>
                </a:solidFill>
                <a:effectLst/>
                <a:latin typeface="Tahoma" panose="020B0604030504040204" pitchFamily="34" charset="0"/>
                <a:ea typeface="+mn-ea"/>
                <a:cs typeface="+mn-cs"/>
              </a:rPr>
              <a:t>Located at</a:t>
            </a:r>
            <a:r>
              <a:rPr lang="en-US" sz="1200" b="0" i="0" kern="1200" dirty="0">
                <a:solidFill>
                  <a:schemeClr val="tx1"/>
                </a:solidFill>
                <a:effectLst/>
                <a:latin typeface="Tahoma" panose="020B0604030504040204" pitchFamily="34" charset="0"/>
                <a:ea typeface="+mn-ea"/>
                <a:cs typeface="+mn-cs"/>
              </a:rPr>
              <a:t>: </a:t>
            </a:r>
            <a:r>
              <a:rPr lang="en-US" sz="1200" b="1" i="0" u="sng" kern="1200" dirty="0">
                <a:solidFill>
                  <a:schemeClr val="tx1"/>
                </a:solidFill>
                <a:effectLst/>
                <a:latin typeface="Tahoma" panose="020B0604030504040204" pitchFamily="34" charset="0"/>
                <a:ea typeface="+mn-ea"/>
                <a:cs typeface="+mn-cs"/>
                <a:hlinkClick r:id="rId3"/>
              </a:rPr>
              <a:t>https://flic.kr/p/86eDXK</a:t>
            </a:r>
            <a:r>
              <a:rPr lang="en-US" sz="1200" b="0" i="0" kern="1200" dirty="0">
                <a:solidFill>
                  <a:schemeClr val="tx1"/>
                </a:solidFill>
                <a:effectLst/>
                <a:latin typeface="Tahoma" panose="020B0604030504040204" pitchFamily="34" charset="0"/>
                <a:ea typeface="+mn-ea"/>
                <a:cs typeface="+mn-cs"/>
              </a:rPr>
              <a:t>. </a:t>
            </a:r>
            <a:r>
              <a:rPr lang="en-US" sz="1200" b="1" i="0" kern="1200" dirty="0">
                <a:solidFill>
                  <a:schemeClr val="tx1"/>
                </a:solidFill>
                <a:effectLst/>
                <a:latin typeface="Tahoma" panose="020B0604030504040204" pitchFamily="34" charset="0"/>
                <a:ea typeface="+mn-ea"/>
                <a:cs typeface="+mn-cs"/>
              </a:rPr>
              <a:t>License</a:t>
            </a:r>
            <a:r>
              <a:rPr lang="en-US" sz="1200" b="0" i="0" kern="1200" dirty="0">
                <a:solidFill>
                  <a:schemeClr val="tx1"/>
                </a:solidFill>
                <a:effectLst/>
                <a:latin typeface="Tahoma" panose="020B0604030504040204" pitchFamily="34" charset="0"/>
                <a:ea typeface="+mn-ea"/>
                <a:cs typeface="+mn-cs"/>
              </a:rPr>
              <a:t>: </a:t>
            </a:r>
            <a:r>
              <a:rPr lang="en-US" sz="1200" b="1" i="1" u="sng" kern="1200" dirty="0">
                <a:solidFill>
                  <a:schemeClr val="tx1"/>
                </a:solidFill>
                <a:effectLst/>
                <a:latin typeface="Tahoma" panose="020B0604030504040204" pitchFamily="34" charset="0"/>
                <a:ea typeface="+mn-ea"/>
                <a:cs typeface="+mn-cs"/>
                <a:hlinkClick r:id="rId4"/>
              </a:rPr>
              <a:t>CC BY: Attribution</a:t>
            </a:r>
            <a:endParaRPr lang="en-US" sz="1200" b="0" i="0" kern="1200" dirty="0">
              <a:solidFill>
                <a:schemeClr val="tx1"/>
              </a:solidFill>
              <a:effectLst/>
              <a:latin typeface="Tahoma" panose="020B0604030504040204" pitchFamily="34"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fld id="{B1E6DF9A-4138-4CE9-A2AE-AB9413786FF0}" type="slidenum">
              <a:rPr lang="en-US" smtClean="0"/>
              <a:pPr/>
              <a:t>11</a:t>
            </a:fld>
            <a:endParaRPr lang="en-US" dirty="0"/>
          </a:p>
        </p:txBody>
      </p:sp>
    </p:spTree>
    <p:extLst>
      <p:ext uri="{BB962C8B-B14F-4D97-AF65-F5344CB8AC3E}">
        <p14:creationId xmlns:p14="http://schemas.microsoft.com/office/powerpoint/2010/main" val="37536772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Tahoma" panose="020B0604030504040204" pitchFamily="34" charset="0"/>
                <a:ea typeface="+mn-ea"/>
                <a:cs typeface="+mn-cs"/>
              </a:rPr>
              <a:t> (credit: USDA) in Biology. </a:t>
            </a:r>
            <a:r>
              <a:rPr lang="en-US" sz="1200" b="1" i="0" kern="1200" dirty="0">
                <a:solidFill>
                  <a:schemeClr val="tx1"/>
                </a:solidFill>
                <a:effectLst/>
                <a:latin typeface="Tahoma" panose="020B0604030504040204" pitchFamily="34" charset="0"/>
                <a:ea typeface="+mn-ea"/>
                <a:cs typeface="+mn-cs"/>
              </a:rPr>
              <a:t>Provided by</a:t>
            </a:r>
            <a:r>
              <a:rPr lang="en-US" sz="1200" b="0" i="0" kern="1200" dirty="0">
                <a:solidFill>
                  <a:schemeClr val="tx1"/>
                </a:solidFill>
                <a:effectLst/>
                <a:latin typeface="Tahoma" panose="020B0604030504040204" pitchFamily="34" charset="0"/>
                <a:ea typeface="+mn-ea"/>
                <a:cs typeface="+mn-cs"/>
              </a:rPr>
              <a:t>: </a:t>
            </a:r>
            <a:r>
              <a:rPr lang="en-US" sz="1200" b="0" i="0" kern="1200" dirty="0" err="1">
                <a:solidFill>
                  <a:schemeClr val="tx1"/>
                </a:solidFill>
                <a:effectLst/>
                <a:latin typeface="Tahoma" panose="020B0604030504040204" pitchFamily="34" charset="0"/>
                <a:ea typeface="+mn-ea"/>
                <a:cs typeface="+mn-cs"/>
              </a:rPr>
              <a:t>OpenStax</a:t>
            </a:r>
            <a:r>
              <a:rPr lang="en-US" sz="1200" b="0" i="0" kern="1200" dirty="0">
                <a:solidFill>
                  <a:schemeClr val="tx1"/>
                </a:solidFill>
                <a:effectLst/>
                <a:latin typeface="Tahoma" panose="020B0604030504040204" pitchFamily="34" charset="0"/>
                <a:ea typeface="+mn-ea"/>
                <a:cs typeface="+mn-cs"/>
              </a:rPr>
              <a:t> CNX. </a:t>
            </a:r>
            <a:r>
              <a:rPr lang="en-US" sz="1200" b="1" i="0" kern="1200" dirty="0">
                <a:solidFill>
                  <a:schemeClr val="tx1"/>
                </a:solidFill>
                <a:effectLst/>
                <a:latin typeface="Tahoma" panose="020B0604030504040204" pitchFamily="34" charset="0"/>
                <a:ea typeface="+mn-ea"/>
                <a:cs typeface="+mn-cs"/>
              </a:rPr>
              <a:t>Located at</a:t>
            </a:r>
            <a:r>
              <a:rPr lang="en-US" sz="1200" b="0" i="0" kern="1200" dirty="0">
                <a:solidFill>
                  <a:schemeClr val="tx1"/>
                </a:solidFill>
                <a:effectLst/>
                <a:latin typeface="Tahoma" panose="020B0604030504040204" pitchFamily="34" charset="0"/>
                <a:ea typeface="+mn-ea"/>
                <a:cs typeface="+mn-cs"/>
              </a:rPr>
              <a:t>: </a:t>
            </a:r>
            <a:r>
              <a:rPr lang="en-US" sz="1200" b="1" i="0" u="sng" kern="1200" dirty="0">
                <a:solidFill>
                  <a:schemeClr val="tx1"/>
                </a:solidFill>
                <a:effectLst/>
                <a:latin typeface="Tahoma" panose="020B0604030504040204" pitchFamily="34" charset="0"/>
                <a:ea typeface="+mn-ea"/>
                <a:cs typeface="+mn-cs"/>
                <a:hlinkClick r:id="rId3"/>
              </a:rPr>
              <a:t>http://cnx.org/contents/185cbf87-c72e-48f5-b51e-f14f21b5eabd@10.8</a:t>
            </a:r>
            <a:r>
              <a:rPr lang="en-US" sz="1200" b="0" i="0" kern="1200" dirty="0">
                <a:solidFill>
                  <a:schemeClr val="tx1"/>
                </a:solidFill>
                <a:effectLst/>
                <a:latin typeface="Tahoma" panose="020B0604030504040204" pitchFamily="34" charset="0"/>
                <a:ea typeface="+mn-ea"/>
                <a:cs typeface="+mn-cs"/>
              </a:rPr>
              <a:t>. </a:t>
            </a:r>
            <a:r>
              <a:rPr lang="en-US" sz="1200" b="1" i="0" kern="1200" dirty="0">
                <a:solidFill>
                  <a:schemeClr val="tx1"/>
                </a:solidFill>
                <a:effectLst/>
                <a:latin typeface="Tahoma" panose="020B0604030504040204" pitchFamily="34" charset="0"/>
                <a:ea typeface="+mn-ea"/>
                <a:cs typeface="+mn-cs"/>
              </a:rPr>
              <a:t>License</a:t>
            </a:r>
            <a:r>
              <a:rPr lang="en-US" sz="1200" b="0" i="0" kern="1200" dirty="0">
                <a:solidFill>
                  <a:schemeClr val="tx1"/>
                </a:solidFill>
                <a:effectLst/>
                <a:latin typeface="Tahoma" panose="020B0604030504040204" pitchFamily="34" charset="0"/>
                <a:ea typeface="+mn-ea"/>
                <a:cs typeface="+mn-cs"/>
              </a:rPr>
              <a:t>: </a:t>
            </a:r>
            <a:r>
              <a:rPr lang="en-US" sz="1200" b="1" i="1" u="sng" kern="1200" dirty="0">
                <a:solidFill>
                  <a:schemeClr val="tx1"/>
                </a:solidFill>
                <a:effectLst/>
                <a:latin typeface="Tahoma" panose="020B0604030504040204" pitchFamily="34" charset="0"/>
                <a:ea typeface="+mn-ea"/>
                <a:cs typeface="+mn-cs"/>
                <a:hlinkClick r:id="rId4"/>
              </a:rPr>
              <a:t>CC BY: Attribution</a:t>
            </a:r>
            <a:r>
              <a:rPr lang="en-US" sz="1200" b="0" i="0" kern="1200" dirty="0">
                <a:solidFill>
                  <a:schemeClr val="tx1"/>
                </a:solidFill>
                <a:effectLst/>
                <a:latin typeface="Tahoma" panose="020B0604030504040204" pitchFamily="34" charset="0"/>
                <a:ea typeface="+mn-ea"/>
                <a:cs typeface="+mn-cs"/>
              </a:rPr>
              <a:t>. </a:t>
            </a:r>
            <a:r>
              <a:rPr lang="en-US" sz="1200" b="1" i="0" kern="1200" dirty="0">
                <a:solidFill>
                  <a:schemeClr val="tx1"/>
                </a:solidFill>
                <a:effectLst/>
                <a:latin typeface="Tahoma" panose="020B0604030504040204" pitchFamily="34" charset="0"/>
                <a:ea typeface="+mn-ea"/>
                <a:cs typeface="+mn-cs"/>
              </a:rPr>
              <a:t>License Terms</a:t>
            </a:r>
            <a:r>
              <a:rPr lang="en-US" sz="1200" b="0" i="0" kern="1200" dirty="0">
                <a:solidFill>
                  <a:schemeClr val="tx1"/>
                </a:solidFill>
                <a:effectLst/>
                <a:latin typeface="Tahoma" panose="020B0604030504040204" pitchFamily="34" charset="0"/>
                <a:ea typeface="+mn-ea"/>
                <a:cs typeface="+mn-cs"/>
              </a:rPr>
              <a:t>: Download for free at http://cnx.org/contents/185cbf87-c72e-48f5-b51e-f14f21b5eabd@10.8</a:t>
            </a:r>
          </a:p>
          <a:p>
            <a:endParaRPr lang="en-US" dirty="0"/>
          </a:p>
        </p:txBody>
      </p:sp>
      <p:sp>
        <p:nvSpPr>
          <p:cNvPr id="4" name="Slide Number Placeholder 3"/>
          <p:cNvSpPr>
            <a:spLocks noGrp="1"/>
          </p:cNvSpPr>
          <p:nvPr>
            <p:ph type="sldNum" sz="quarter" idx="10"/>
          </p:nvPr>
        </p:nvSpPr>
        <p:spPr/>
        <p:txBody>
          <a:bodyPr/>
          <a:lstStyle/>
          <a:p>
            <a:fld id="{B1E6DF9A-4138-4CE9-A2AE-AB9413786FF0}" type="slidenum">
              <a:rPr lang="en-US" smtClean="0"/>
              <a:pPr/>
              <a:t>13</a:t>
            </a:fld>
            <a:endParaRPr lang="en-US" dirty="0"/>
          </a:p>
        </p:txBody>
      </p:sp>
    </p:spTree>
    <p:extLst>
      <p:ext uri="{BB962C8B-B14F-4D97-AF65-F5344CB8AC3E}">
        <p14:creationId xmlns:p14="http://schemas.microsoft.com/office/powerpoint/2010/main" val="38033820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rgbClr val="3A4047">
            <a:alpha val="25000"/>
          </a:srgbClr>
        </a:solidFill>
        <a:effectLst/>
      </p:bgPr>
    </p:bg>
    <p:spTree>
      <p:nvGrpSpPr>
        <p:cNvPr id="1" name="Shape 9"/>
        <p:cNvGrpSpPr/>
        <p:nvPr/>
      </p:nvGrpSpPr>
      <p:grpSpPr>
        <a:xfrm>
          <a:off x="0" y="0"/>
          <a:ext cx="0" cy="0"/>
          <a:chOff x="0" y="0"/>
          <a:chExt cx="0" cy="0"/>
        </a:xfrm>
      </p:grpSpPr>
      <p:sp>
        <p:nvSpPr>
          <p:cNvPr id="5" name="Google Shape;14;p3">
            <a:extLst>
              <a:ext uri="{FF2B5EF4-FFF2-40B4-BE49-F238E27FC236}">
                <a16:creationId xmlns:a16="http://schemas.microsoft.com/office/drawing/2014/main" id="{DB391CD0-B0FF-7C47-AEC7-712743E719D1}"/>
              </a:ext>
            </a:extLst>
          </p:cNvPr>
          <p:cNvSpPr/>
          <p:nvPr/>
        </p:nvSpPr>
        <p:spPr>
          <a:xfrm>
            <a:off x="0" y="552196"/>
            <a:ext cx="12207240" cy="2688336"/>
          </a:xfrm>
          <a:prstGeom prst="rect">
            <a:avLst/>
          </a:prstGeom>
          <a:solidFill>
            <a:srgbClr val="3A4047"/>
          </a:solidFill>
          <a:ln w="12700" cap="flat" cmpd="sng">
            <a:solidFill>
              <a:schemeClr val="dk1">
                <a:alpha val="1176"/>
              </a:schemeClr>
            </a:solidFill>
            <a:prstDash val="solid"/>
            <a:miter lim="800000"/>
            <a:headEnd type="none" w="sm" len="sm"/>
            <a:tailEnd type="none" w="sm" len="sm"/>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entury Gothic"/>
              <a:ea typeface="Century Gothic"/>
              <a:cs typeface="Century Gothic"/>
              <a:sym typeface="Century Gothic"/>
            </a:endParaRPr>
          </a:p>
        </p:txBody>
      </p:sp>
      <p:sp>
        <p:nvSpPr>
          <p:cNvPr id="11" name="Google Shape;11;p2"/>
          <p:cNvSpPr txBox="1">
            <a:spLocks noGrp="1"/>
          </p:cNvSpPr>
          <p:nvPr>
            <p:ph type="ctrTitle" hasCustomPrompt="1"/>
          </p:nvPr>
        </p:nvSpPr>
        <p:spPr>
          <a:xfrm>
            <a:off x="1519519" y="0"/>
            <a:ext cx="9144000" cy="2387600"/>
          </a:xfrm>
          <a:prstGeom prst="rect">
            <a:avLst/>
          </a:prstGeom>
          <a:noFill/>
          <a:ln>
            <a:noFill/>
          </a:ln>
        </p:spPr>
        <p:txBody>
          <a:bodyPr spcFirstLastPara="1" wrap="square" lIns="91425" tIns="45700" rIns="91425" bIns="45700" anchor="b" anchorCtr="0"/>
          <a:lstStyle>
            <a:lvl1pPr marR="0" lvl="0" algn="ctr" rtl="0">
              <a:lnSpc>
                <a:spcPct val="90000"/>
              </a:lnSpc>
              <a:spcBef>
                <a:spcPts val="0"/>
              </a:spcBef>
              <a:spcAft>
                <a:spcPts val="0"/>
              </a:spcAft>
              <a:buClr>
                <a:srgbClr val="F1F7FB"/>
              </a:buClr>
              <a:buSzPts val="5500"/>
              <a:buFont typeface="Century Gothic"/>
              <a:buNone/>
              <a:defRPr sz="4125" b="0" i="0" u="none" strike="noStrike" cap="none">
                <a:solidFill>
                  <a:srgbClr val="F1F7FB"/>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r>
              <a:rPr lang="en-US" dirty="0"/>
              <a:t>Course Title</a:t>
            </a:r>
            <a:endParaRPr dirty="0"/>
          </a:p>
        </p:txBody>
      </p:sp>
      <p:sp>
        <p:nvSpPr>
          <p:cNvPr id="12" name="Google Shape;12;p2"/>
          <p:cNvSpPr txBox="1">
            <a:spLocks noGrp="1"/>
          </p:cNvSpPr>
          <p:nvPr>
            <p:ph type="subTitle" idx="1" hasCustomPrompt="1"/>
          </p:nvPr>
        </p:nvSpPr>
        <p:spPr>
          <a:xfrm>
            <a:off x="0" y="2661428"/>
            <a:ext cx="12192000" cy="1655762"/>
          </a:xfrm>
          <a:prstGeom prst="rect">
            <a:avLst/>
          </a:prstGeom>
          <a:noFill/>
          <a:ln>
            <a:noFill/>
          </a:ln>
        </p:spPr>
        <p:txBody>
          <a:bodyPr spcFirstLastPara="1" wrap="square" lIns="91425" tIns="45700" rIns="91425" bIns="45700" anchor="t" anchorCtr="0"/>
          <a:lstStyle>
            <a:lvl1pPr marR="0" lvl="0" algn="ctr" rtl="0">
              <a:lnSpc>
                <a:spcPct val="90000"/>
              </a:lnSpc>
              <a:spcBef>
                <a:spcPts val="750"/>
              </a:spcBef>
              <a:spcAft>
                <a:spcPts val="0"/>
              </a:spcAft>
              <a:buClr>
                <a:srgbClr val="F1F7FB"/>
              </a:buClr>
              <a:buSzPts val="2400"/>
              <a:buFont typeface="Arial"/>
              <a:buNone/>
              <a:defRPr sz="1800" b="0" i="0" u="none" strike="noStrike" cap="none">
                <a:solidFill>
                  <a:srgbClr val="F1F7FB"/>
                </a:solidFill>
                <a:latin typeface="Century Gothic"/>
                <a:ea typeface="Century Gothic"/>
                <a:cs typeface="Century Gothic"/>
                <a:sym typeface="Century Gothic"/>
              </a:defRPr>
            </a:lvl1pPr>
            <a:lvl2pPr marR="0" lvl="1" algn="ctr"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entury Gothic"/>
                <a:ea typeface="Century Gothic"/>
                <a:cs typeface="Century Gothic"/>
                <a:sym typeface="Century Gothic"/>
              </a:defRPr>
            </a:lvl2pPr>
            <a:lvl3pPr marR="0" lvl="2" algn="ctr" rtl="0">
              <a:lnSpc>
                <a:spcPct val="90000"/>
              </a:lnSpc>
              <a:spcBef>
                <a:spcPts val="375"/>
              </a:spcBef>
              <a:spcAft>
                <a:spcPts val="0"/>
              </a:spcAft>
              <a:buClr>
                <a:schemeClr val="dk1"/>
              </a:buClr>
              <a:buSzPts val="1800"/>
              <a:buFont typeface="Arial"/>
              <a:buNone/>
              <a:defRPr sz="1350" b="0" i="0" u="none" strike="noStrike" cap="none">
                <a:solidFill>
                  <a:schemeClr val="dk1"/>
                </a:solidFill>
                <a:latin typeface="Century Gothic"/>
                <a:ea typeface="Century Gothic"/>
                <a:cs typeface="Century Gothic"/>
                <a:sym typeface="Century Gothic"/>
              </a:defRPr>
            </a:lvl3pPr>
            <a:lvl4pPr marR="0" lvl="3" algn="ctr" rtl="0">
              <a:lnSpc>
                <a:spcPct val="90000"/>
              </a:lnSpc>
              <a:spcBef>
                <a:spcPts val="375"/>
              </a:spcBef>
              <a:spcAft>
                <a:spcPts val="0"/>
              </a:spcAft>
              <a:buClr>
                <a:schemeClr val="dk1"/>
              </a:buClr>
              <a:buSzPts val="1600"/>
              <a:buFont typeface="Arial"/>
              <a:buNone/>
              <a:defRPr sz="1200" b="0" i="0" u="none" strike="noStrike" cap="none">
                <a:solidFill>
                  <a:schemeClr val="dk1"/>
                </a:solidFill>
                <a:latin typeface="Century Gothic"/>
                <a:ea typeface="Century Gothic"/>
                <a:cs typeface="Century Gothic"/>
                <a:sym typeface="Century Gothic"/>
              </a:defRPr>
            </a:lvl4pPr>
            <a:lvl5pPr marR="0" lvl="4" algn="ctr" rtl="0">
              <a:lnSpc>
                <a:spcPct val="90000"/>
              </a:lnSpc>
              <a:spcBef>
                <a:spcPts val="375"/>
              </a:spcBef>
              <a:spcAft>
                <a:spcPts val="0"/>
              </a:spcAft>
              <a:buClr>
                <a:schemeClr val="dk1"/>
              </a:buClr>
              <a:buSzPts val="1600"/>
              <a:buFont typeface="Arial"/>
              <a:buNone/>
              <a:defRPr sz="1200" b="0" i="0" u="none" strike="noStrike" cap="none">
                <a:solidFill>
                  <a:schemeClr val="dk1"/>
                </a:solidFill>
                <a:latin typeface="Century Gothic"/>
                <a:ea typeface="Century Gothic"/>
                <a:cs typeface="Century Gothic"/>
                <a:sym typeface="Century Gothic"/>
              </a:defRPr>
            </a:lvl5pPr>
            <a:lvl6pPr marR="0" lvl="5" algn="ctr" rtl="0">
              <a:lnSpc>
                <a:spcPct val="90000"/>
              </a:lnSpc>
              <a:spcBef>
                <a:spcPts val="375"/>
              </a:spcBef>
              <a:spcAft>
                <a:spcPts val="0"/>
              </a:spcAft>
              <a:buClr>
                <a:schemeClr val="dk1"/>
              </a:buClr>
              <a:buSzPts val="1600"/>
              <a:buFont typeface="Arial"/>
              <a:buNone/>
              <a:defRPr sz="1200" b="0" i="0" u="none" strike="noStrike" cap="none">
                <a:solidFill>
                  <a:schemeClr val="dk1"/>
                </a:solidFill>
                <a:latin typeface="Century Gothic"/>
                <a:ea typeface="Century Gothic"/>
                <a:cs typeface="Century Gothic"/>
                <a:sym typeface="Century Gothic"/>
              </a:defRPr>
            </a:lvl6pPr>
            <a:lvl7pPr marR="0" lvl="6" algn="ctr" rtl="0">
              <a:lnSpc>
                <a:spcPct val="90000"/>
              </a:lnSpc>
              <a:spcBef>
                <a:spcPts val="375"/>
              </a:spcBef>
              <a:spcAft>
                <a:spcPts val="0"/>
              </a:spcAft>
              <a:buClr>
                <a:schemeClr val="dk1"/>
              </a:buClr>
              <a:buSzPts val="1600"/>
              <a:buFont typeface="Arial"/>
              <a:buNone/>
              <a:defRPr sz="1200" b="0" i="0" u="none" strike="noStrike" cap="none">
                <a:solidFill>
                  <a:schemeClr val="dk1"/>
                </a:solidFill>
                <a:latin typeface="Century Gothic"/>
                <a:ea typeface="Century Gothic"/>
                <a:cs typeface="Century Gothic"/>
                <a:sym typeface="Century Gothic"/>
              </a:defRPr>
            </a:lvl7pPr>
            <a:lvl8pPr marR="0" lvl="7" algn="ctr" rtl="0">
              <a:lnSpc>
                <a:spcPct val="90000"/>
              </a:lnSpc>
              <a:spcBef>
                <a:spcPts val="375"/>
              </a:spcBef>
              <a:spcAft>
                <a:spcPts val="0"/>
              </a:spcAft>
              <a:buClr>
                <a:schemeClr val="dk1"/>
              </a:buClr>
              <a:buSzPts val="1600"/>
              <a:buFont typeface="Arial"/>
              <a:buNone/>
              <a:defRPr sz="1200" b="0" i="0" u="none" strike="noStrike" cap="none">
                <a:solidFill>
                  <a:schemeClr val="dk1"/>
                </a:solidFill>
                <a:latin typeface="Century Gothic"/>
                <a:ea typeface="Century Gothic"/>
                <a:cs typeface="Century Gothic"/>
                <a:sym typeface="Century Gothic"/>
              </a:defRPr>
            </a:lvl8pPr>
            <a:lvl9pPr marR="0" lvl="8" algn="ctr" rtl="0">
              <a:lnSpc>
                <a:spcPct val="90000"/>
              </a:lnSpc>
              <a:spcBef>
                <a:spcPts val="375"/>
              </a:spcBef>
              <a:spcAft>
                <a:spcPts val="0"/>
              </a:spcAft>
              <a:buClr>
                <a:schemeClr val="dk1"/>
              </a:buClr>
              <a:buSzPts val="1600"/>
              <a:buFont typeface="Arial"/>
              <a:buNone/>
              <a:defRPr sz="1200" b="0" i="0" u="none" strike="noStrike" cap="none">
                <a:solidFill>
                  <a:schemeClr val="dk1"/>
                </a:solidFill>
                <a:latin typeface="Century Gothic"/>
                <a:ea typeface="Century Gothic"/>
                <a:cs typeface="Century Gothic"/>
                <a:sym typeface="Century Gothic"/>
              </a:defRPr>
            </a:lvl9pPr>
          </a:lstStyle>
          <a:p>
            <a:r>
              <a:rPr lang="en-US" dirty="0"/>
              <a:t>Module: </a:t>
            </a:r>
            <a:endParaRPr dirty="0"/>
          </a:p>
        </p:txBody>
      </p:sp>
    </p:spTree>
    <p:extLst>
      <p:ext uri="{BB962C8B-B14F-4D97-AF65-F5344CB8AC3E}">
        <p14:creationId xmlns:p14="http://schemas.microsoft.com/office/powerpoint/2010/main" val="1373907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preserve="1">
  <p:cSld name="Section Header">
    <p:spTree>
      <p:nvGrpSpPr>
        <p:cNvPr id="1" name="Shape 13"/>
        <p:cNvGrpSpPr/>
        <p:nvPr/>
      </p:nvGrpSpPr>
      <p:grpSpPr>
        <a:xfrm>
          <a:off x="0" y="0"/>
          <a:ext cx="0" cy="0"/>
          <a:chOff x="0" y="0"/>
          <a:chExt cx="0" cy="0"/>
        </a:xfrm>
      </p:grpSpPr>
      <p:sp>
        <p:nvSpPr>
          <p:cNvPr id="14" name="Google Shape;14;p3"/>
          <p:cNvSpPr/>
          <p:nvPr/>
        </p:nvSpPr>
        <p:spPr>
          <a:xfrm>
            <a:off x="0" y="537882"/>
            <a:ext cx="12192000" cy="2689412"/>
          </a:xfrm>
          <a:prstGeom prst="rect">
            <a:avLst/>
          </a:prstGeom>
          <a:solidFill>
            <a:srgbClr val="3A4047"/>
          </a:solidFill>
          <a:ln w="12700" cap="flat" cmpd="sng">
            <a:solidFill>
              <a:schemeClr val="dk1">
                <a:alpha val="1176"/>
              </a:schemeClr>
            </a:solidFill>
            <a:prstDash val="solid"/>
            <a:miter lim="800000"/>
            <a:headEnd type="none" w="sm" len="sm"/>
            <a:tailEnd type="none" w="sm" len="sm"/>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entury Gothic"/>
              <a:ea typeface="Century Gothic"/>
              <a:cs typeface="Century Gothic"/>
              <a:sym typeface="Century Gothic"/>
            </a:endParaRPr>
          </a:p>
        </p:txBody>
      </p:sp>
      <p:sp>
        <p:nvSpPr>
          <p:cNvPr id="15" name="Google Shape;15;p3"/>
          <p:cNvSpPr txBox="1">
            <a:spLocks noGrp="1"/>
          </p:cNvSpPr>
          <p:nvPr>
            <p:ph type="title"/>
          </p:nvPr>
        </p:nvSpPr>
        <p:spPr>
          <a:xfrm>
            <a:off x="838200" y="537883"/>
            <a:ext cx="10515600" cy="2689412"/>
          </a:xfrm>
          <a:prstGeom prst="rect">
            <a:avLst/>
          </a:prstGeom>
          <a:noFill/>
          <a:ln>
            <a:noFill/>
          </a:ln>
        </p:spPr>
        <p:txBody>
          <a:bodyPr spcFirstLastPara="1" wrap="square" lIns="91425" tIns="45700" rIns="91425" bIns="45700" anchor="ctr" anchorCtr="0"/>
          <a:lstStyle>
            <a:lvl1pPr marR="0" lvl="0" algn="ctr" rtl="0">
              <a:lnSpc>
                <a:spcPct val="90000"/>
              </a:lnSpc>
              <a:spcBef>
                <a:spcPts val="0"/>
              </a:spcBef>
              <a:spcAft>
                <a:spcPts val="0"/>
              </a:spcAft>
              <a:buClr>
                <a:schemeClr val="dk1"/>
              </a:buClr>
              <a:buSzPts val="5000"/>
              <a:buFont typeface="Century Gothic"/>
              <a:buNone/>
              <a:defRPr sz="3750" b="0" i="0" u="none" strike="noStrike" cap="none">
                <a:solidFill>
                  <a:schemeClr val="bg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r>
              <a:rPr lang="en-US"/>
              <a:t>Click to edit Master title style</a:t>
            </a:r>
            <a:endParaRPr dirty="0"/>
          </a:p>
        </p:txBody>
      </p:sp>
    </p:spTree>
    <p:extLst>
      <p:ext uri="{BB962C8B-B14F-4D97-AF65-F5344CB8AC3E}">
        <p14:creationId xmlns:p14="http://schemas.microsoft.com/office/powerpoint/2010/main" val="14933334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reserve="1">
  <p:cSld name="Title and Content">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entury Gothic"/>
              <a:buNone/>
              <a:defRPr sz="3300" b="0" i="0" u="none" strike="noStrike" cap="none">
                <a:solidFill>
                  <a:schemeClr val="dk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r>
              <a:rPr lang="en-US"/>
              <a:t>Click to edit Master title style</a:t>
            </a:r>
            <a:endParaRPr/>
          </a:p>
        </p:txBody>
      </p:sp>
      <p:sp>
        <p:nvSpPr>
          <p:cNvPr id="18" name="Google Shape;18;p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lstStyle>
            <a:lvl1pPr marL="342900" marR="0" lvl="0" indent="-304800" algn="l" rtl="0">
              <a:lnSpc>
                <a:spcPct val="90000"/>
              </a:lnSpc>
              <a:spcBef>
                <a:spcPts val="750"/>
              </a:spcBef>
              <a:spcAft>
                <a:spcPts val="0"/>
              </a:spcAft>
              <a:buClr>
                <a:schemeClr val="dk1"/>
              </a:buClr>
              <a:buSzPts val="2800"/>
              <a:buFont typeface="Arial"/>
              <a:buChar char="•"/>
              <a:defRPr sz="2100" b="0" i="0" u="none" strike="noStrike" cap="none">
                <a:solidFill>
                  <a:schemeClr val="dk1"/>
                </a:solidFill>
                <a:latin typeface="Century Gothic"/>
                <a:ea typeface="Century Gothic"/>
                <a:cs typeface="Century Gothic"/>
                <a:sym typeface="Century Gothic"/>
              </a:defRPr>
            </a:lvl1pPr>
            <a:lvl2pPr marL="685800" marR="0" lvl="1" indent="-285750" algn="l" rtl="0">
              <a:lnSpc>
                <a:spcPct val="90000"/>
              </a:lnSpc>
              <a:spcBef>
                <a:spcPts val="375"/>
              </a:spcBef>
              <a:spcAft>
                <a:spcPts val="0"/>
              </a:spcAft>
              <a:buClr>
                <a:schemeClr val="dk1"/>
              </a:buClr>
              <a:buSzPts val="2400"/>
              <a:buFont typeface="Arial"/>
              <a:buChar char="•"/>
              <a:defRPr sz="1800" b="0" i="0" u="none" strike="noStrike" cap="none">
                <a:solidFill>
                  <a:schemeClr val="dk1"/>
                </a:solidFill>
                <a:latin typeface="Century Gothic"/>
                <a:ea typeface="Century Gothic"/>
                <a:cs typeface="Century Gothic"/>
                <a:sym typeface="Century Gothic"/>
              </a:defRPr>
            </a:lvl2pPr>
            <a:lvl3pPr marL="1028700" marR="0" lvl="2" indent="-266700" algn="l" rtl="0">
              <a:lnSpc>
                <a:spcPct val="90000"/>
              </a:lnSpc>
              <a:spcBef>
                <a:spcPts val="375"/>
              </a:spcBef>
              <a:spcAft>
                <a:spcPts val="0"/>
              </a:spcAft>
              <a:buClr>
                <a:schemeClr val="dk1"/>
              </a:buClr>
              <a:buSzPts val="2000"/>
              <a:buFont typeface="Arial"/>
              <a:buChar char="•"/>
              <a:defRPr sz="1500" b="0" i="0" u="none" strike="noStrike" cap="none">
                <a:solidFill>
                  <a:schemeClr val="dk1"/>
                </a:solidFill>
                <a:latin typeface="Century Gothic"/>
                <a:ea typeface="Century Gothic"/>
                <a:cs typeface="Century Gothic"/>
                <a:sym typeface="Century Gothic"/>
              </a:defRPr>
            </a:lvl3pPr>
            <a:lvl4pPr marL="1371600" marR="0" lvl="3"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entury Gothic"/>
                <a:ea typeface="Century Gothic"/>
                <a:cs typeface="Century Gothic"/>
                <a:sym typeface="Century Gothic"/>
              </a:defRPr>
            </a:lvl4pPr>
            <a:lvl5pPr marL="1714500" marR="0" lvl="4"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entury Gothic"/>
                <a:ea typeface="Century Gothic"/>
                <a:cs typeface="Century Gothic"/>
                <a:sym typeface="Century Gothic"/>
              </a:defRPr>
            </a:lvl5pPr>
            <a:lvl6pPr marL="2057400" marR="0" lvl="5"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entury Gothic"/>
                <a:ea typeface="Century Gothic"/>
                <a:cs typeface="Century Gothic"/>
                <a:sym typeface="Century Gothic"/>
              </a:defRPr>
            </a:lvl6pPr>
            <a:lvl7pPr marL="2400300" marR="0" lvl="6"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entury Gothic"/>
                <a:ea typeface="Century Gothic"/>
                <a:cs typeface="Century Gothic"/>
                <a:sym typeface="Century Gothic"/>
              </a:defRPr>
            </a:lvl7pPr>
            <a:lvl8pPr marL="2743200" marR="0" lvl="7"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entury Gothic"/>
                <a:ea typeface="Century Gothic"/>
                <a:cs typeface="Century Gothic"/>
                <a:sym typeface="Century Gothic"/>
              </a:defRPr>
            </a:lvl8pPr>
            <a:lvl9pPr marL="3086100" marR="0" lvl="8"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entury Gothic"/>
                <a:ea typeface="Century Gothic"/>
                <a:cs typeface="Century Gothic"/>
                <a:sym typeface="Century Gothic"/>
              </a:defRPr>
            </a:lvl9pPr>
          </a:lstStyle>
          <a:p>
            <a:pPr lvl="0"/>
            <a:r>
              <a:rPr lang="en-US"/>
              <a:t>Click to edit Master text styles</a:t>
            </a:r>
          </a:p>
        </p:txBody>
      </p:sp>
      <p:sp>
        <p:nvSpPr>
          <p:cNvPr id="19" name="Google Shape;19;p4"/>
          <p:cNvSpPr txBox="1">
            <a:spLocks noGrp="1"/>
          </p:cNvSpPr>
          <p:nvPr>
            <p:ph type="sldNum" idx="12"/>
          </p:nvPr>
        </p:nvSpPr>
        <p:spPr>
          <a:xfrm>
            <a:off x="838200" y="6356352"/>
            <a:ext cx="10515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entury Gothic"/>
                <a:ea typeface="Century Gothic"/>
                <a:cs typeface="Century Gothic"/>
                <a:sym typeface="Century Gothic"/>
              </a:defRPr>
            </a:lvl1pPr>
            <a:lvl2pPr marL="0" marR="0" lvl="1"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entury Gothic"/>
                <a:ea typeface="Century Gothic"/>
                <a:cs typeface="Century Gothic"/>
                <a:sym typeface="Century Gothic"/>
              </a:defRPr>
            </a:lvl2pPr>
            <a:lvl3pPr marL="0" marR="0" lvl="2"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entury Gothic"/>
                <a:ea typeface="Century Gothic"/>
                <a:cs typeface="Century Gothic"/>
                <a:sym typeface="Century Gothic"/>
              </a:defRPr>
            </a:lvl3pPr>
            <a:lvl4pPr marL="0" marR="0" lvl="3"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entury Gothic"/>
                <a:ea typeface="Century Gothic"/>
                <a:cs typeface="Century Gothic"/>
                <a:sym typeface="Century Gothic"/>
              </a:defRPr>
            </a:lvl4pPr>
            <a:lvl5pPr marL="0" marR="0" lvl="4"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entury Gothic"/>
                <a:ea typeface="Century Gothic"/>
                <a:cs typeface="Century Gothic"/>
                <a:sym typeface="Century Gothic"/>
              </a:defRPr>
            </a:lvl5pPr>
            <a:lvl6pPr marL="0" marR="0" lvl="5"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entury Gothic"/>
                <a:ea typeface="Century Gothic"/>
                <a:cs typeface="Century Gothic"/>
                <a:sym typeface="Century Gothic"/>
              </a:defRPr>
            </a:lvl6pPr>
            <a:lvl7pPr marL="0" marR="0" lvl="6"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entury Gothic"/>
                <a:ea typeface="Century Gothic"/>
                <a:cs typeface="Century Gothic"/>
                <a:sym typeface="Century Gothic"/>
              </a:defRPr>
            </a:lvl7pPr>
            <a:lvl8pPr marL="0" marR="0" lvl="7"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entury Gothic"/>
                <a:ea typeface="Century Gothic"/>
                <a:cs typeface="Century Gothic"/>
                <a:sym typeface="Century Gothic"/>
              </a:defRPr>
            </a:lvl8pPr>
            <a:lvl9pPr marL="0" marR="0" lvl="8"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entury Gothic"/>
                <a:ea typeface="Century Gothic"/>
                <a:cs typeface="Century Gothic"/>
                <a:sym typeface="Century Gothic"/>
              </a:defRPr>
            </a:lvl9pPr>
          </a:lstStyle>
          <a:p>
            <a:fld id="{8AC1D5BD-6625-4530-9DC9-239739FF8170}" type="slidenum">
              <a:rPr lang="en-US" smtClean="0"/>
              <a:t>‹#›</a:t>
            </a:fld>
            <a:endParaRPr lang="en-US"/>
          </a:p>
        </p:txBody>
      </p:sp>
      <p:sp>
        <p:nvSpPr>
          <p:cNvPr id="6" name="Google Shape;20;p4">
            <a:extLst>
              <a:ext uri="{FF2B5EF4-FFF2-40B4-BE49-F238E27FC236}">
                <a16:creationId xmlns:a16="http://schemas.microsoft.com/office/drawing/2014/main" id="{AAE7BF4A-9551-9C45-B7D9-6E6531C8E0A8}"/>
              </a:ext>
            </a:extLst>
          </p:cNvPr>
          <p:cNvSpPr/>
          <p:nvPr/>
        </p:nvSpPr>
        <p:spPr>
          <a:xfrm rot="5400000">
            <a:off x="-3183272" y="3127248"/>
            <a:ext cx="6912864" cy="585216"/>
          </a:xfrm>
          <a:prstGeom prst="rect">
            <a:avLst/>
          </a:prstGeom>
          <a:solidFill>
            <a:srgbClr val="3A4047"/>
          </a:solidFill>
          <a:ln w="12700" cap="flat" cmpd="sng">
            <a:solidFill>
              <a:schemeClr val="dk1">
                <a:alpha val="1176"/>
              </a:schemeClr>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1875043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9"/>
        <p:cNvGrpSpPr/>
        <p:nvPr/>
      </p:nvGrpSpPr>
      <p:grpSpPr>
        <a:xfrm>
          <a:off x="0" y="0"/>
          <a:ext cx="0" cy="0"/>
          <a:chOff x="0" y="0"/>
          <a:chExt cx="0" cy="0"/>
        </a:xfrm>
      </p:grpSpPr>
      <p:sp>
        <p:nvSpPr>
          <p:cNvPr id="40" name="Google Shape;40;p8"/>
          <p:cNvSpPr txBox="1">
            <a:spLocks noGrp="1"/>
          </p:cNvSpPr>
          <p:nvPr>
            <p:ph type="sldNum" idx="12"/>
          </p:nvPr>
        </p:nvSpPr>
        <p:spPr>
          <a:xfrm>
            <a:off x="838200" y="6356352"/>
            <a:ext cx="10515600" cy="365125"/>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entury Gothic"/>
                <a:ea typeface="Century Gothic"/>
                <a:cs typeface="Century Gothic"/>
                <a:sym typeface="Century Gothic"/>
              </a:defRPr>
            </a:lvl1pPr>
            <a:lvl2pPr marL="0" marR="0" lvl="1" indent="0" algn="ct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entury Gothic"/>
                <a:ea typeface="Century Gothic"/>
                <a:cs typeface="Century Gothic"/>
                <a:sym typeface="Century Gothic"/>
              </a:defRPr>
            </a:lvl2pPr>
            <a:lvl3pPr marL="0" marR="0" lvl="2" indent="0" algn="ct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entury Gothic"/>
                <a:ea typeface="Century Gothic"/>
                <a:cs typeface="Century Gothic"/>
                <a:sym typeface="Century Gothic"/>
              </a:defRPr>
            </a:lvl3pPr>
            <a:lvl4pPr marL="0" marR="0" lvl="3" indent="0" algn="ct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entury Gothic"/>
                <a:ea typeface="Century Gothic"/>
                <a:cs typeface="Century Gothic"/>
                <a:sym typeface="Century Gothic"/>
              </a:defRPr>
            </a:lvl4pPr>
            <a:lvl5pPr marL="0" marR="0" lvl="4" indent="0" algn="ct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entury Gothic"/>
                <a:ea typeface="Century Gothic"/>
                <a:cs typeface="Century Gothic"/>
                <a:sym typeface="Century Gothic"/>
              </a:defRPr>
            </a:lvl5pPr>
            <a:lvl6pPr marL="0" marR="0" lvl="5" indent="0" algn="ct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entury Gothic"/>
                <a:ea typeface="Century Gothic"/>
                <a:cs typeface="Century Gothic"/>
                <a:sym typeface="Century Gothic"/>
              </a:defRPr>
            </a:lvl6pPr>
            <a:lvl7pPr marL="0" marR="0" lvl="6" indent="0" algn="ct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entury Gothic"/>
                <a:ea typeface="Century Gothic"/>
                <a:cs typeface="Century Gothic"/>
                <a:sym typeface="Century Gothic"/>
              </a:defRPr>
            </a:lvl7pPr>
            <a:lvl8pPr marL="0" marR="0" lvl="7" indent="0" algn="ct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entury Gothic"/>
                <a:ea typeface="Century Gothic"/>
                <a:cs typeface="Century Gothic"/>
                <a:sym typeface="Century Gothic"/>
              </a:defRPr>
            </a:lvl8pPr>
            <a:lvl9pPr marL="0" marR="0" lvl="8" indent="0" algn="ct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entury Gothic"/>
                <a:ea typeface="Century Gothic"/>
                <a:cs typeface="Century Gothic"/>
                <a:sym typeface="Century Gothic"/>
              </a:defRPr>
            </a:lvl9pPr>
          </a:lstStyle>
          <a:p>
            <a:fld id="{8AC1D5BD-6625-4530-9DC9-239739FF8170}" type="slidenum">
              <a:rPr lang="en-US" smtClean="0"/>
              <a:t>‹#›</a:t>
            </a:fld>
            <a:endParaRPr lang="en-US"/>
          </a:p>
        </p:txBody>
      </p:sp>
      <p:sp>
        <p:nvSpPr>
          <p:cNvPr id="4" name="Google Shape;20;p4">
            <a:extLst>
              <a:ext uri="{FF2B5EF4-FFF2-40B4-BE49-F238E27FC236}">
                <a16:creationId xmlns:a16="http://schemas.microsoft.com/office/drawing/2014/main" id="{866938FD-48A8-C945-8F8D-948D6ACBB765}"/>
              </a:ext>
            </a:extLst>
          </p:cNvPr>
          <p:cNvSpPr/>
          <p:nvPr/>
        </p:nvSpPr>
        <p:spPr>
          <a:xfrm rot="5400000">
            <a:off x="-3137554" y="3137552"/>
            <a:ext cx="6858002" cy="582894"/>
          </a:xfrm>
          <a:prstGeom prst="rect">
            <a:avLst/>
          </a:prstGeom>
          <a:solidFill>
            <a:srgbClr val="3A4047"/>
          </a:solidFill>
          <a:ln w="12700" cap="flat" cmpd="sng">
            <a:solidFill>
              <a:schemeClr val="dk1">
                <a:alpha val="1176"/>
              </a:schemeClr>
            </a:solidFill>
            <a:prstDash val="solid"/>
            <a:miter lim="800000"/>
            <a:headEnd type="none" w="sm" len="sm"/>
            <a:tailEnd type="none" w="sm" len="sm"/>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35039107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54"/>
        <p:cNvGrpSpPr/>
        <p:nvPr/>
      </p:nvGrpSpPr>
      <p:grpSpPr>
        <a:xfrm>
          <a:off x="0" y="0"/>
          <a:ext cx="0" cy="0"/>
          <a:chOff x="0" y="0"/>
          <a:chExt cx="0" cy="0"/>
        </a:xfrm>
      </p:grpSpPr>
      <p:sp>
        <p:nvSpPr>
          <p:cNvPr id="55" name="Google Shape;55;p11"/>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entury Gothic"/>
              <a:buNone/>
              <a:defRPr sz="3300" b="0" i="0" u="none" strike="noStrike" cap="none">
                <a:solidFill>
                  <a:schemeClr val="dk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r>
              <a:rPr lang="en-US"/>
              <a:t>Click to edit Master title style</a:t>
            </a:r>
            <a:endParaRPr/>
          </a:p>
        </p:txBody>
      </p:sp>
      <p:sp>
        <p:nvSpPr>
          <p:cNvPr id="56" name="Google Shape;56;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lstStyle>
            <a:lvl1pPr marL="342900" marR="0" lvl="0" indent="-304800" algn="l" rtl="0">
              <a:lnSpc>
                <a:spcPct val="90000"/>
              </a:lnSpc>
              <a:spcBef>
                <a:spcPts val="750"/>
              </a:spcBef>
              <a:spcAft>
                <a:spcPts val="0"/>
              </a:spcAft>
              <a:buClr>
                <a:schemeClr val="dk1"/>
              </a:buClr>
              <a:buSzPts val="2800"/>
              <a:buFont typeface="Arial"/>
              <a:buChar char="•"/>
              <a:defRPr sz="2100" b="0" i="0" u="none" strike="noStrike" cap="none">
                <a:solidFill>
                  <a:schemeClr val="dk1"/>
                </a:solidFill>
                <a:latin typeface="Century Gothic"/>
                <a:ea typeface="Century Gothic"/>
                <a:cs typeface="Century Gothic"/>
                <a:sym typeface="Century Gothic"/>
              </a:defRPr>
            </a:lvl1pPr>
            <a:lvl2pPr marL="685800" marR="0" lvl="1" indent="-285750" algn="l" rtl="0">
              <a:lnSpc>
                <a:spcPct val="90000"/>
              </a:lnSpc>
              <a:spcBef>
                <a:spcPts val="375"/>
              </a:spcBef>
              <a:spcAft>
                <a:spcPts val="0"/>
              </a:spcAft>
              <a:buClr>
                <a:schemeClr val="dk1"/>
              </a:buClr>
              <a:buSzPts val="2400"/>
              <a:buFont typeface="Arial"/>
              <a:buChar char="•"/>
              <a:defRPr sz="1800" b="0" i="0" u="none" strike="noStrike" cap="none">
                <a:solidFill>
                  <a:schemeClr val="dk1"/>
                </a:solidFill>
                <a:latin typeface="Century Gothic"/>
                <a:ea typeface="Century Gothic"/>
                <a:cs typeface="Century Gothic"/>
                <a:sym typeface="Century Gothic"/>
              </a:defRPr>
            </a:lvl2pPr>
            <a:lvl3pPr marL="1028700" marR="0" lvl="2" indent="-266700" algn="l" rtl="0">
              <a:lnSpc>
                <a:spcPct val="90000"/>
              </a:lnSpc>
              <a:spcBef>
                <a:spcPts val="375"/>
              </a:spcBef>
              <a:spcAft>
                <a:spcPts val="0"/>
              </a:spcAft>
              <a:buClr>
                <a:schemeClr val="dk1"/>
              </a:buClr>
              <a:buSzPts val="2000"/>
              <a:buFont typeface="Arial"/>
              <a:buChar char="•"/>
              <a:defRPr sz="1500" b="0" i="0" u="none" strike="noStrike" cap="none">
                <a:solidFill>
                  <a:schemeClr val="dk1"/>
                </a:solidFill>
                <a:latin typeface="Century Gothic"/>
                <a:ea typeface="Century Gothic"/>
                <a:cs typeface="Century Gothic"/>
                <a:sym typeface="Century Gothic"/>
              </a:defRPr>
            </a:lvl3pPr>
            <a:lvl4pPr marL="1371600" marR="0" lvl="3"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entury Gothic"/>
                <a:ea typeface="Century Gothic"/>
                <a:cs typeface="Century Gothic"/>
                <a:sym typeface="Century Gothic"/>
              </a:defRPr>
            </a:lvl4pPr>
            <a:lvl5pPr marL="1714500" marR="0" lvl="4"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entury Gothic"/>
                <a:ea typeface="Century Gothic"/>
                <a:cs typeface="Century Gothic"/>
                <a:sym typeface="Century Gothic"/>
              </a:defRPr>
            </a:lvl5pPr>
            <a:lvl6pPr marL="2057400" marR="0" lvl="5"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entury Gothic"/>
                <a:ea typeface="Century Gothic"/>
                <a:cs typeface="Century Gothic"/>
                <a:sym typeface="Century Gothic"/>
              </a:defRPr>
            </a:lvl6pPr>
            <a:lvl7pPr marL="2400300" marR="0" lvl="6"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entury Gothic"/>
                <a:ea typeface="Century Gothic"/>
                <a:cs typeface="Century Gothic"/>
                <a:sym typeface="Century Gothic"/>
              </a:defRPr>
            </a:lvl7pPr>
            <a:lvl8pPr marL="2743200" marR="0" lvl="7"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entury Gothic"/>
                <a:ea typeface="Century Gothic"/>
                <a:cs typeface="Century Gothic"/>
                <a:sym typeface="Century Gothic"/>
              </a:defRPr>
            </a:lvl8pPr>
            <a:lvl9pPr marL="3086100" marR="0" lvl="8"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entury Gothic"/>
                <a:ea typeface="Century Gothic"/>
                <a:cs typeface="Century Gothic"/>
                <a:sym typeface="Century Gothic"/>
              </a:defRPr>
            </a:lvl9pPr>
          </a:lstStyle>
          <a:p>
            <a:pPr lvl="0"/>
            <a:r>
              <a:rPr lang="en-US"/>
              <a:t>Click to edit Master text styles</a:t>
            </a:r>
          </a:p>
        </p:txBody>
      </p:sp>
      <p:sp>
        <p:nvSpPr>
          <p:cNvPr id="57" name="Google Shape;57;p11"/>
          <p:cNvSpPr txBox="1">
            <a:spLocks noGrp="1"/>
          </p:cNvSpPr>
          <p:nvPr>
            <p:ph type="sldNum" idx="12"/>
          </p:nvPr>
        </p:nvSpPr>
        <p:spPr>
          <a:xfrm>
            <a:off x="838200" y="6356352"/>
            <a:ext cx="10515600" cy="365125"/>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entury Gothic"/>
                <a:ea typeface="Century Gothic"/>
                <a:cs typeface="Century Gothic"/>
                <a:sym typeface="Century Gothic"/>
              </a:defRPr>
            </a:lvl1pPr>
            <a:lvl2pPr marL="0" marR="0" lvl="1" indent="0" algn="ct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entury Gothic"/>
                <a:ea typeface="Century Gothic"/>
                <a:cs typeface="Century Gothic"/>
                <a:sym typeface="Century Gothic"/>
              </a:defRPr>
            </a:lvl2pPr>
            <a:lvl3pPr marL="0" marR="0" lvl="2" indent="0" algn="ct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entury Gothic"/>
                <a:ea typeface="Century Gothic"/>
                <a:cs typeface="Century Gothic"/>
                <a:sym typeface="Century Gothic"/>
              </a:defRPr>
            </a:lvl3pPr>
            <a:lvl4pPr marL="0" marR="0" lvl="3" indent="0" algn="ct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entury Gothic"/>
                <a:ea typeface="Century Gothic"/>
                <a:cs typeface="Century Gothic"/>
                <a:sym typeface="Century Gothic"/>
              </a:defRPr>
            </a:lvl4pPr>
            <a:lvl5pPr marL="0" marR="0" lvl="4" indent="0" algn="ct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entury Gothic"/>
                <a:ea typeface="Century Gothic"/>
                <a:cs typeface="Century Gothic"/>
                <a:sym typeface="Century Gothic"/>
              </a:defRPr>
            </a:lvl5pPr>
            <a:lvl6pPr marL="0" marR="0" lvl="5" indent="0" algn="ct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entury Gothic"/>
                <a:ea typeface="Century Gothic"/>
                <a:cs typeface="Century Gothic"/>
                <a:sym typeface="Century Gothic"/>
              </a:defRPr>
            </a:lvl6pPr>
            <a:lvl7pPr marL="0" marR="0" lvl="6" indent="0" algn="ct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entury Gothic"/>
                <a:ea typeface="Century Gothic"/>
                <a:cs typeface="Century Gothic"/>
                <a:sym typeface="Century Gothic"/>
              </a:defRPr>
            </a:lvl7pPr>
            <a:lvl8pPr marL="0" marR="0" lvl="7" indent="0" algn="ct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entury Gothic"/>
                <a:ea typeface="Century Gothic"/>
                <a:cs typeface="Century Gothic"/>
                <a:sym typeface="Century Gothic"/>
              </a:defRPr>
            </a:lvl8pPr>
            <a:lvl9pPr marL="0" marR="0" lvl="8" indent="0" algn="ct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entury Gothic"/>
                <a:ea typeface="Century Gothic"/>
                <a:cs typeface="Century Gothic"/>
                <a:sym typeface="Century Gothic"/>
              </a:defRPr>
            </a:lvl9pPr>
          </a:lstStyle>
          <a:p>
            <a:fld id="{8AC1D5BD-6625-4530-9DC9-239739FF8170}" type="slidenum">
              <a:rPr lang="en-US" smtClean="0"/>
              <a:t>‹#›</a:t>
            </a:fld>
            <a:endParaRPr lang="en-US"/>
          </a:p>
        </p:txBody>
      </p:sp>
      <p:sp>
        <p:nvSpPr>
          <p:cNvPr id="7" name="Google Shape;20;p4">
            <a:extLst>
              <a:ext uri="{FF2B5EF4-FFF2-40B4-BE49-F238E27FC236}">
                <a16:creationId xmlns:a16="http://schemas.microsoft.com/office/drawing/2014/main" id="{EE238881-7684-6E45-838B-2C5185AA693E}"/>
              </a:ext>
            </a:extLst>
          </p:cNvPr>
          <p:cNvSpPr/>
          <p:nvPr/>
        </p:nvSpPr>
        <p:spPr>
          <a:xfrm rot="5400000">
            <a:off x="-3183272" y="3127248"/>
            <a:ext cx="6912864" cy="585216"/>
          </a:xfrm>
          <a:prstGeom prst="rect">
            <a:avLst/>
          </a:prstGeom>
          <a:solidFill>
            <a:srgbClr val="3A4047"/>
          </a:solidFill>
          <a:ln w="12700" cap="flat" cmpd="sng">
            <a:solidFill>
              <a:schemeClr val="dk1">
                <a:alpha val="1176"/>
              </a:schemeClr>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7956979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59"/>
        <p:cNvGrpSpPr/>
        <p:nvPr/>
      </p:nvGrpSpPr>
      <p:grpSpPr>
        <a:xfrm>
          <a:off x="0" y="0"/>
          <a:ext cx="0" cy="0"/>
          <a:chOff x="0" y="0"/>
          <a:chExt cx="0" cy="0"/>
        </a:xfrm>
      </p:grpSpPr>
      <p:sp>
        <p:nvSpPr>
          <p:cNvPr id="60" name="Google Shape;60;p12"/>
          <p:cNvSpPr txBox="1">
            <a:spLocks noGrp="1"/>
          </p:cNvSpPr>
          <p:nvPr>
            <p:ph type="title"/>
          </p:nvPr>
        </p:nvSpPr>
        <p:spPr>
          <a:xfrm rot="5400000">
            <a:off x="7133432" y="1956595"/>
            <a:ext cx="5811838" cy="2628900"/>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entury Gothic"/>
              <a:buNone/>
              <a:defRPr sz="3300" b="0" i="0" u="none" strike="noStrike" cap="none">
                <a:solidFill>
                  <a:schemeClr val="dk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r>
              <a:rPr lang="en-US"/>
              <a:t>Click to edit Master title style</a:t>
            </a:r>
            <a:endParaRPr/>
          </a:p>
        </p:txBody>
      </p:sp>
      <p:sp>
        <p:nvSpPr>
          <p:cNvPr id="61" name="Google Shape;61;p12"/>
          <p:cNvSpPr txBox="1">
            <a:spLocks noGrp="1"/>
          </p:cNvSpPr>
          <p:nvPr>
            <p:ph type="body" idx="1"/>
          </p:nvPr>
        </p:nvSpPr>
        <p:spPr>
          <a:xfrm rot="5400000">
            <a:off x="1799432" y="-596105"/>
            <a:ext cx="5811838" cy="7734300"/>
          </a:xfrm>
          <a:prstGeom prst="rect">
            <a:avLst/>
          </a:prstGeom>
          <a:noFill/>
          <a:ln>
            <a:noFill/>
          </a:ln>
        </p:spPr>
        <p:txBody>
          <a:bodyPr spcFirstLastPara="1" wrap="square" lIns="91425" tIns="45700" rIns="91425" bIns="45700" anchor="t" anchorCtr="0"/>
          <a:lstStyle>
            <a:lvl1pPr marL="342900" marR="0" lvl="0" indent="-304800" algn="l" rtl="0">
              <a:lnSpc>
                <a:spcPct val="90000"/>
              </a:lnSpc>
              <a:spcBef>
                <a:spcPts val="750"/>
              </a:spcBef>
              <a:spcAft>
                <a:spcPts val="0"/>
              </a:spcAft>
              <a:buClr>
                <a:schemeClr val="dk1"/>
              </a:buClr>
              <a:buSzPts val="2800"/>
              <a:buFont typeface="Arial"/>
              <a:buChar char="•"/>
              <a:defRPr sz="2100" b="0" i="0" u="none" strike="noStrike" cap="none">
                <a:solidFill>
                  <a:schemeClr val="dk1"/>
                </a:solidFill>
                <a:latin typeface="Century Gothic"/>
                <a:ea typeface="Century Gothic"/>
                <a:cs typeface="Century Gothic"/>
                <a:sym typeface="Century Gothic"/>
              </a:defRPr>
            </a:lvl1pPr>
            <a:lvl2pPr marL="685800" marR="0" lvl="1" indent="-285750" algn="l" rtl="0">
              <a:lnSpc>
                <a:spcPct val="90000"/>
              </a:lnSpc>
              <a:spcBef>
                <a:spcPts val="375"/>
              </a:spcBef>
              <a:spcAft>
                <a:spcPts val="0"/>
              </a:spcAft>
              <a:buClr>
                <a:schemeClr val="dk1"/>
              </a:buClr>
              <a:buSzPts val="2400"/>
              <a:buFont typeface="Arial"/>
              <a:buChar char="•"/>
              <a:defRPr sz="1800" b="0" i="0" u="none" strike="noStrike" cap="none">
                <a:solidFill>
                  <a:schemeClr val="dk1"/>
                </a:solidFill>
                <a:latin typeface="Century Gothic"/>
                <a:ea typeface="Century Gothic"/>
                <a:cs typeface="Century Gothic"/>
                <a:sym typeface="Century Gothic"/>
              </a:defRPr>
            </a:lvl2pPr>
            <a:lvl3pPr marL="1028700" marR="0" lvl="2" indent="-266700" algn="l" rtl="0">
              <a:lnSpc>
                <a:spcPct val="90000"/>
              </a:lnSpc>
              <a:spcBef>
                <a:spcPts val="375"/>
              </a:spcBef>
              <a:spcAft>
                <a:spcPts val="0"/>
              </a:spcAft>
              <a:buClr>
                <a:schemeClr val="dk1"/>
              </a:buClr>
              <a:buSzPts val="2000"/>
              <a:buFont typeface="Arial"/>
              <a:buChar char="•"/>
              <a:defRPr sz="1500" b="0" i="0" u="none" strike="noStrike" cap="none">
                <a:solidFill>
                  <a:schemeClr val="dk1"/>
                </a:solidFill>
                <a:latin typeface="Century Gothic"/>
                <a:ea typeface="Century Gothic"/>
                <a:cs typeface="Century Gothic"/>
                <a:sym typeface="Century Gothic"/>
              </a:defRPr>
            </a:lvl3pPr>
            <a:lvl4pPr marL="1371600" marR="0" lvl="3"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entury Gothic"/>
                <a:ea typeface="Century Gothic"/>
                <a:cs typeface="Century Gothic"/>
                <a:sym typeface="Century Gothic"/>
              </a:defRPr>
            </a:lvl4pPr>
            <a:lvl5pPr marL="1714500" marR="0" lvl="4"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entury Gothic"/>
                <a:ea typeface="Century Gothic"/>
                <a:cs typeface="Century Gothic"/>
                <a:sym typeface="Century Gothic"/>
              </a:defRPr>
            </a:lvl5pPr>
            <a:lvl6pPr marL="2057400" marR="0" lvl="5"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entury Gothic"/>
                <a:ea typeface="Century Gothic"/>
                <a:cs typeface="Century Gothic"/>
                <a:sym typeface="Century Gothic"/>
              </a:defRPr>
            </a:lvl6pPr>
            <a:lvl7pPr marL="2400300" marR="0" lvl="6"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entury Gothic"/>
                <a:ea typeface="Century Gothic"/>
                <a:cs typeface="Century Gothic"/>
                <a:sym typeface="Century Gothic"/>
              </a:defRPr>
            </a:lvl7pPr>
            <a:lvl8pPr marL="2743200" marR="0" lvl="7"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entury Gothic"/>
                <a:ea typeface="Century Gothic"/>
                <a:cs typeface="Century Gothic"/>
                <a:sym typeface="Century Gothic"/>
              </a:defRPr>
            </a:lvl8pPr>
            <a:lvl9pPr marL="3086100" marR="0" lvl="8"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entury Gothic"/>
                <a:ea typeface="Century Gothic"/>
                <a:cs typeface="Century Gothic"/>
                <a:sym typeface="Century Gothic"/>
              </a:defRPr>
            </a:lvl9pPr>
          </a:lstStyle>
          <a:p>
            <a:pPr lvl="0"/>
            <a:r>
              <a:rPr lang="en-US"/>
              <a:t>Click to edit Master text styles</a:t>
            </a:r>
          </a:p>
        </p:txBody>
      </p:sp>
      <p:sp>
        <p:nvSpPr>
          <p:cNvPr id="62" name="Google Shape;62;p12"/>
          <p:cNvSpPr txBox="1">
            <a:spLocks noGrp="1"/>
          </p:cNvSpPr>
          <p:nvPr>
            <p:ph type="sldNum" idx="12"/>
          </p:nvPr>
        </p:nvSpPr>
        <p:spPr>
          <a:xfrm>
            <a:off x="838200" y="6356352"/>
            <a:ext cx="10515600" cy="365125"/>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entury Gothic"/>
                <a:ea typeface="Century Gothic"/>
                <a:cs typeface="Century Gothic"/>
                <a:sym typeface="Century Gothic"/>
              </a:defRPr>
            </a:lvl1pPr>
            <a:lvl2pPr marL="0" marR="0" lvl="1" indent="0" algn="ct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entury Gothic"/>
                <a:ea typeface="Century Gothic"/>
                <a:cs typeface="Century Gothic"/>
                <a:sym typeface="Century Gothic"/>
              </a:defRPr>
            </a:lvl2pPr>
            <a:lvl3pPr marL="0" marR="0" lvl="2" indent="0" algn="ct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entury Gothic"/>
                <a:ea typeface="Century Gothic"/>
                <a:cs typeface="Century Gothic"/>
                <a:sym typeface="Century Gothic"/>
              </a:defRPr>
            </a:lvl3pPr>
            <a:lvl4pPr marL="0" marR="0" lvl="3" indent="0" algn="ct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entury Gothic"/>
                <a:ea typeface="Century Gothic"/>
                <a:cs typeface="Century Gothic"/>
                <a:sym typeface="Century Gothic"/>
              </a:defRPr>
            </a:lvl4pPr>
            <a:lvl5pPr marL="0" marR="0" lvl="4" indent="0" algn="ct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entury Gothic"/>
                <a:ea typeface="Century Gothic"/>
                <a:cs typeface="Century Gothic"/>
                <a:sym typeface="Century Gothic"/>
              </a:defRPr>
            </a:lvl5pPr>
            <a:lvl6pPr marL="0" marR="0" lvl="5" indent="0" algn="ct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entury Gothic"/>
                <a:ea typeface="Century Gothic"/>
                <a:cs typeface="Century Gothic"/>
                <a:sym typeface="Century Gothic"/>
              </a:defRPr>
            </a:lvl6pPr>
            <a:lvl7pPr marL="0" marR="0" lvl="6" indent="0" algn="ct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entury Gothic"/>
                <a:ea typeface="Century Gothic"/>
                <a:cs typeface="Century Gothic"/>
                <a:sym typeface="Century Gothic"/>
              </a:defRPr>
            </a:lvl7pPr>
            <a:lvl8pPr marL="0" marR="0" lvl="7" indent="0" algn="ct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entury Gothic"/>
                <a:ea typeface="Century Gothic"/>
                <a:cs typeface="Century Gothic"/>
                <a:sym typeface="Century Gothic"/>
              </a:defRPr>
            </a:lvl8pPr>
            <a:lvl9pPr marL="0" marR="0" lvl="8" indent="0" algn="ct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entury Gothic"/>
                <a:ea typeface="Century Gothic"/>
                <a:cs typeface="Century Gothic"/>
                <a:sym typeface="Century Gothic"/>
              </a:defRPr>
            </a:lvl9pPr>
          </a:lstStyle>
          <a:p>
            <a:fld id="{8AC1D5BD-6625-4530-9DC9-239739FF8170}" type="slidenum">
              <a:rPr lang="en-US" smtClean="0"/>
              <a:t>‹#›</a:t>
            </a:fld>
            <a:endParaRPr lang="en-US"/>
          </a:p>
        </p:txBody>
      </p:sp>
      <p:sp>
        <p:nvSpPr>
          <p:cNvPr id="8" name="Google Shape;20;p4">
            <a:extLst>
              <a:ext uri="{FF2B5EF4-FFF2-40B4-BE49-F238E27FC236}">
                <a16:creationId xmlns:a16="http://schemas.microsoft.com/office/drawing/2014/main" id="{52CFC662-DA86-E347-B571-4CAF57F1AA26}"/>
              </a:ext>
            </a:extLst>
          </p:cNvPr>
          <p:cNvSpPr/>
          <p:nvPr/>
        </p:nvSpPr>
        <p:spPr>
          <a:xfrm rot="5400000">
            <a:off x="-3183272" y="3127248"/>
            <a:ext cx="6912864" cy="585216"/>
          </a:xfrm>
          <a:prstGeom prst="rect">
            <a:avLst/>
          </a:prstGeom>
          <a:solidFill>
            <a:srgbClr val="3A4047"/>
          </a:solidFill>
          <a:ln w="12700" cap="flat" cmpd="sng">
            <a:solidFill>
              <a:schemeClr val="dk1">
                <a:alpha val="1176"/>
              </a:schemeClr>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340194506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1F7FB">
            <a:alpha val="80000"/>
          </a:srgb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entury Gothic"/>
              <a:buNone/>
              <a:defRPr sz="4400" b="0" i="0" u="none" strike="noStrike" cap="none">
                <a:solidFill>
                  <a:schemeClr val="dk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dirty="0"/>
          </a:p>
        </p:txBody>
      </p:sp>
      <p:sp>
        <p:nvSpPr>
          <p:cNvPr id="8" name="Google Shape;8;p1"/>
          <p:cNvSpPr txBox="1">
            <a:spLocks noGrp="1"/>
          </p:cNvSpPr>
          <p:nvPr>
            <p:ph type="sldNum" idx="12"/>
          </p:nvPr>
        </p:nvSpPr>
        <p:spPr>
          <a:xfrm>
            <a:off x="838200" y="6356352"/>
            <a:ext cx="10515600" cy="365125"/>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entury Gothic"/>
                <a:ea typeface="Century Gothic"/>
                <a:cs typeface="Century Gothic"/>
                <a:sym typeface="Century Gothic"/>
              </a:defRPr>
            </a:lvl1pPr>
            <a:lvl2pPr marL="0" marR="0" lvl="1" indent="0" algn="ct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entury Gothic"/>
                <a:ea typeface="Century Gothic"/>
                <a:cs typeface="Century Gothic"/>
                <a:sym typeface="Century Gothic"/>
              </a:defRPr>
            </a:lvl2pPr>
            <a:lvl3pPr marL="0" marR="0" lvl="2" indent="0" algn="ct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entury Gothic"/>
                <a:ea typeface="Century Gothic"/>
                <a:cs typeface="Century Gothic"/>
                <a:sym typeface="Century Gothic"/>
              </a:defRPr>
            </a:lvl3pPr>
            <a:lvl4pPr marL="0" marR="0" lvl="3" indent="0" algn="ct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entury Gothic"/>
                <a:ea typeface="Century Gothic"/>
                <a:cs typeface="Century Gothic"/>
                <a:sym typeface="Century Gothic"/>
              </a:defRPr>
            </a:lvl4pPr>
            <a:lvl5pPr marL="0" marR="0" lvl="4" indent="0" algn="ct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entury Gothic"/>
                <a:ea typeface="Century Gothic"/>
                <a:cs typeface="Century Gothic"/>
                <a:sym typeface="Century Gothic"/>
              </a:defRPr>
            </a:lvl5pPr>
            <a:lvl6pPr marL="0" marR="0" lvl="5" indent="0" algn="ct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entury Gothic"/>
                <a:ea typeface="Century Gothic"/>
                <a:cs typeface="Century Gothic"/>
                <a:sym typeface="Century Gothic"/>
              </a:defRPr>
            </a:lvl6pPr>
            <a:lvl7pPr marL="0" marR="0" lvl="6" indent="0" algn="ct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entury Gothic"/>
                <a:ea typeface="Century Gothic"/>
                <a:cs typeface="Century Gothic"/>
                <a:sym typeface="Century Gothic"/>
              </a:defRPr>
            </a:lvl7pPr>
            <a:lvl8pPr marL="0" marR="0" lvl="7" indent="0" algn="ct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entury Gothic"/>
                <a:ea typeface="Century Gothic"/>
                <a:cs typeface="Century Gothic"/>
                <a:sym typeface="Century Gothic"/>
              </a:defRPr>
            </a:lvl8pPr>
            <a:lvl9pPr marL="0" marR="0" lvl="8" indent="0" algn="ct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entury Gothic"/>
                <a:ea typeface="Century Gothic"/>
                <a:cs typeface="Century Gothic"/>
                <a:sym typeface="Century Gothic"/>
              </a:defRPr>
            </a:lvl9pPr>
          </a:lstStyle>
          <a:p>
            <a:fld id="{8AC1D5BD-6625-4530-9DC9-239739FF8170}" type="slidenum">
              <a:rPr lang="en-US" smtClean="0"/>
              <a:pPr/>
              <a:t>‹#›</a:t>
            </a:fld>
            <a:endParaRPr lang="en-US"/>
          </a:p>
        </p:txBody>
      </p:sp>
    </p:spTree>
    <p:extLst>
      <p:ext uri="{BB962C8B-B14F-4D97-AF65-F5344CB8AC3E}">
        <p14:creationId xmlns:p14="http://schemas.microsoft.com/office/powerpoint/2010/main" val="3267630802"/>
      </p:ext>
    </p:extLst>
  </p:cSld>
  <p:clrMap bg1="lt1" tx1="dk1" bg2="dk2" tx2="lt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Lst>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565150" marR="0" lvl="0" indent="-514350" algn="l" rtl="0" eaLnBrk="1" hangingPunct="1">
        <a:lnSpc>
          <a:spcPct val="100000"/>
        </a:lnSpc>
        <a:spcBef>
          <a:spcPts val="0"/>
        </a:spcBef>
        <a:spcAft>
          <a:spcPts val="0"/>
        </a:spcAft>
        <a:buClr>
          <a:srgbClr val="000000"/>
        </a:buClr>
        <a:buSzPct val="75000"/>
        <a:buFont typeface="+mj-lt"/>
        <a:buAutoNum type="arabicPeriod"/>
        <a:defRPr sz="105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Ecology of Living Things</a:t>
            </a:r>
          </a:p>
        </p:txBody>
      </p:sp>
      <p:sp>
        <p:nvSpPr>
          <p:cNvPr id="4" name="Subtitle 3"/>
          <p:cNvSpPr>
            <a:spLocks noGrp="1"/>
          </p:cNvSpPr>
          <p:nvPr>
            <p:ph type="subTitle" idx="1"/>
          </p:nvPr>
        </p:nvSpPr>
        <p:spPr/>
        <p:txBody>
          <a:bodyPr/>
          <a:lstStyle/>
          <a:p>
            <a:r>
              <a:rPr lang="en-US" dirty="0"/>
              <a:t>Biology for Majors</a:t>
            </a:r>
          </a:p>
        </p:txBody>
      </p:sp>
    </p:spTree>
    <p:extLst>
      <p:ext uri="{BB962C8B-B14F-4D97-AF65-F5344CB8AC3E}">
        <p14:creationId xmlns:p14="http://schemas.microsoft.com/office/powerpoint/2010/main" val="145753167"/>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Spring and Fall Turnover</a:t>
            </a:r>
          </a:p>
        </p:txBody>
      </p:sp>
      <p:sp>
        <p:nvSpPr>
          <p:cNvPr id="3" name="Content Placeholder 2"/>
          <p:cNvSpPr>
            <a:spLocks noGrp="1"/>
          </p:cNvSpPr>
          <p:nvPr>
            <p:ph type="body" idx="1"/>
          </p:nvPr>
        </p:nvSpPr>
        <p:spPr>
          <a:xfrm>
            <a:off x="2152650" y="5829606"/>
            <a:ext cx="7886700" cy="663267"/>
          </a:xfrm>
        </p:spPr>
        <p:txBody>
          <a:bodyPr/>
          <a:lstStyle/>
          <a:p>
            <a:pPr marL="28575" indent="0">
              <a:buNone/>
            </a:pPr>
            <a:r>
              <a:rPr lang="en-US" dirty="0"/>
              <a:t>The spring and fall turnovers in freshwater lakes that act to move the nutrients and oxygen at the bottom of deep lakes to the top. </a:t>
            </a:r>
          </a:p>
        </p:txBody>
      </p:sp>
      <p:pic>
        <p:nvPicPr>
          <p:cNvPr id="6146" name="Picture 2" descr=" The illustration shows a cross-section of a lake in four different seasons. In winter, the surface of the lake is frozen with a temperature of 0°C. The temperature at the bottom of the lake is 4°C, and the temperature just beneath the surface is 2°C. During the spring turnover, the surface ice melts and warms to 4°C. At this temperature, the surface water is denser than the 2°C water beneath; therefore, it sinks. In summertime, the surface of the lake is 21°C, and the temperature decreases with depth, to 4°C at the bottom. During the fall turnover, the warm surface water cools to about 10°C; thus, it becomes denser and sink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6100" y="1473521"/>
            <a:ext cx="5999801" cy="41460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69796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Temperature</a:t>
            </a:r>
          </a:p>
        </p:txBody>
      </p:sp>
      <p:sp>
        <p:nvSpPr>
          <p:cNvPr id="3" name="Content Placeholder 2"/>
          <p:cNvSpPr>
            <a:spLocks noGrp="1"/>
          </p:cNvSpPr>
          <p:nvPr>
            <p:ph type="body" idx="1"/>
          </p:nvPr>
        </p:nvSpPr>
        <p:spPr/>
        <p:txBody>
          <a:bodyPr/>
          <a:lstStyle/>
          <a:p>
            <a:pPr marL="28575" indent="0">
              <a:buNone/>
            </a:pPr>
            <a:r>
              <a:rPr lang="en-US" dirty="0"/>
              <a:t>Temperature limits the distribution of living things because few living things can survive at temperatures below 0 °C or above 45 °C. Animals faced with temperature fluctuations may respond with adaptations, such as migration or hibernation, in order to survive. </a:t>
            </a:r>
          </a:p>
        </p:txBody>
      </p:sp>
      <p:pic>
        <p:nvPicPr>
          <p:cNvPr id="7170" name="Picture 2" descr="A chipmunk curled up tightly in its burro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3695700"/>
            <a:ext cx="6096000" cy="3162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55860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Abiotic Factors that Influence Plant Growth</a:t>
            </a:r>
          </a:p>
        </p:txBody>
      </p:sp>
      <p:sp>
        <p:nvSpPr>
          <p:cNvPr id="3" name="Content Placeholder 2"/>
          <p:cNvSpPr>
            <a:spLocks noGrp="1"/>
          </p:cNvSpPr>
          <p:nvPr>
            <p:ph type="body" idx="1"/>
          </p:nvPr>
        </p:nvSpPr>
        <p:spPr>
          <a:xfrm>
            <a:off x="2152650" y="1874610"/>
            <a:ext cx="7886700" cy="4351338"/>
          </a:xfrm>
        </p:spPr>
        <p:txBody>
          <a:bodyPr>
            <a:normAutofit/>
          </a:bodyPr>
          <a:lstStyle/>
          <a:p>
            <a:pPr marL="0" indent="0">
              <a:buNone/>
            </a:pPr>
            <a:r>
              <a:rPr lang="en-US" dirty="0"/>
              <a:t>Temperature, moisture, soil nutrients, and light are important influences on plant production (primary productivity) and the amount of organic matter available as food (net primary productivity). Net primary productivity is an estimation of all of the organic matter available as food; it is calculated as the total amount of carbon fixed per year minus the amount that is oxidized during cellular respiration. In terrestrial environments, net primary productivity is estimated by measuring the aboveground biomass per unit area, which is the total mass of living plants, excluding roots.</a:t>
            </a:r>
          </a:p>
        </p:txBody>
      </p:sp>
    </p:spTree>
    <p:extLst>
      <p:ext uri="{BB962C8B-B14F-4D97-AF65-F5344CB8AC3E}">
        <p14:creationId xmlns:p14="http://schemas.microsoft.com/office/powerpoint/2010/main" val="37615751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Abiotic Factors</a:t>
            </a:r>
          </a:p>
        </p:txBody>
      </p:sp>
      <p:sp>
        <p:nvSpPr>
          <p:cNvPr id="3" name="Content Placeholder 2"/>
          <p:cNvSpPr>
            <a:spLocks noGrp="1"/>
          </p:cNvSpPr>
          <p:nvPr>
            <p:ph type="body" idx="1"/>
          </p:nvPr>
        </p:nvSpPr>
        <p:spPr/>
        <p:txBody>
          <a:bodyPr/>
          <a:lstStyle/>
          <a:p>
            <a:pPr fontAlgn="base"/>
            <a:r>
              <a:rPr lang="en-US" dirty="0"/>
              <a:t>Water</a:t>
            </a:r>
          </a:p>
          <a:p>
            <a:pPr fontAlgn="base"/>
            <a:r>
              <a:rPr lang="en-US" dirty="0"/>
              <a:t>Oxygen</a:t>
            </a:r>
          </a:p>
          <a:p>
            <a:pPr fontAlgn="base"/>
            <a:r>
              <a:rPr lang="en-US" dirty="0"/>
              <a:t>Wind </a:t>
            </a:r>
          </a:p>
          <a:p>
            <a:pPr fontAlgn="base"/>
            <a:r>
              <a:rPr lang="en-US" dirty="0"/>
              <a:t>Fire</a:t>
            </a:r>
          </a:p>
        </p:txBody>
      </p:sp>
      <p:pic>
        <p:nvPicPr>
          <p:cNvPr id="8194" name="Picture 2" descr=" Photo shows two pine cones that are tightly closed and attached to a bran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4771" y="1690691"/>
            <a:ext cx="5181600" cy="3409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94690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Biomes</a:t>
            </a:r>
          </a:p>
        </p:txBody>
      </p:sp>
      <p:sp>
        <p:nvSpPr>
          <p:cNvPr id="3" name="Content Placeholder 2"/>
          <p:cNvSpPr>
            <a:spLocks noGrp="1"/>
          </p:cNvSpPr>
          <p:nvPr>
            <p:ph type="body" idx="1"/>
          </p:nvPr>
        </p:nvSpPr>
        <p:spPr>
          <a:xfrm>
            <a:off x="2152650" y="1690691"/>
            <a:ext cx="7886700" cy="4351338"/>
          </a:xfrm>
        </p:spPr>
        <p:txBody>
          <a:bodyPr/>
          <a:lstStyle/>
          <a:p>
            <a:pPr marL="28575" indent="0">
              <a:buNone/>
            </a:pPr>
            <a:r>
              <a:rPr lang="en-US" dirty="0"/>
              <a:t>Each of the world’s major biomes is distinguished by characteristic temperatures and amounts of precipitation. </a:t>
            </a:r>
          </a:p>
        </p:txBody>
      </p:sp>
      <p:pic>
        <p:nvPicPr>
          <p:cNvPr id="9218" name="Picture 2" descr="This world map shows the eight major biomes, polar ice, and mountains. Tropical forests, deserts and savannas are found primarily in South America, Africa, and Australia. Tropical forests also dominate Southeast Asia. Deserts dominate the Middle East and are found in the southwestern United States. Temperate forests dominate the eastern United States, Europe, and Eastern Asia. Temperate grasslands dominate the midwestern United States and parts of Asia, and are also found in South America. The boreal forest is found in northern Canada, Europe, and Asia, and tundra exists to the north of the boreal forest. Mountainous regions run the length of North and South America, and are found in northern India, Africa, and parts of Europe. Polar ice covers Greenland and Antarctica, which the latter is not shown on the ma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2469471"/>
            <a:ext cx="9144000" cy="42687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68285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Tropical Wet Forests</a:t>
            </a:r>
          </a:p>
        </p:txBody>
      </p:sp>
      <p:sp>
        <p:nvSpPr>
          <p:cNvPr id="3" name="Content Placeholder 2"/>
          <p:cNvSpPr>
            <a:spLocks noGrp="1"/>
          </p:cNvSpPr>
          <p:nvPr>
            <p:ph type="body" idx="1"/>
          </p:nvPr>
        </p:nvSpPr>
        <p:spPr/>
        <p:txBody>
          <a:bodyPr/>
          <a:lstStyle/>
          <a:p>
            <a:pPr marL="28575" indent="0">
              <a:buNone/>
            </a:pPr>
            <a:r>
              <a:rPr lang="en-US" dirty="0"/>
              <a:t>Tropical wet forests have high net primary productivity because the annual temperatures and precipitation values in these areas are ideal for plant growth. Therefore, the extensive biomass present in the tropical wet forest leads to plant communities with very high species diversities. </a:t>
            </a:r>
          </a:p>
        </p:txBody>
      </p:sp>
      <p:pic>
        <p:nvPicPr>
          <p:cNvPr id="10242" name="Picture 2" descr=" This photo depicts a section of the Amazon River, which is brown with mud. Trees line the edge of the ri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94161" y="3190114"/>
            <a:ext cx="4403678" cy="33027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48113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Savannas</a:t>
            </a:r>
          </a:p>
        </p:txBody>
      </p:sp>
      <p:sp>
        <p:nvSpPr>
          <p:cNvPr id="3" name="Content Placeholder 2"/>
          <p:cNvSpPr>
            <a:spLocks noGrp="1"/>
          </p:cNvSpPr>
          <p:nvPr>
            <p:ph type="body" idx="1"/>
          </p:nvPr>
        </p:nvSpPr>
        <p:spPr>
          <a:xfrm>
            <a:off x="2152650" y="1343891"/>
            <a:ext cx="7886700" cy="4833072"/>
          </a:xfrm>
        </p:spPr>
        <p:txBody>
          <a:bodyPr>
            <a:normAutofit/>
          </a:bodyPr>
          <a:lstStyle/>
          <a:p>
            <a:pPr marL="0" indent="0">
              <a:buNone/>
            </a:pPr>
            <a:r>
              <a:rPr lang="en-US" dirty="0"/>
              <a:t>Savannas are grasslands with scattered trees. Savannas are hot, tropical areas with temperatures averaging from 24 °C to 29 °C and an annual rainfall of 10–40 cm (3.9–15.7 in). Savannas have an extensive dry season, so forest trees do not grow as well. Plants evolved well-developed root systems that allow them to quickly re-sprout after a fire.</a:t>
            </a:r>
          </a:p>
        </p:txBody>
      </p:sp>
      <p:pic>
        <p:nvPicPr>
          <p:cNvPr id="11266" name="Picture 2" descr="A grassy slope plain is dotted with small tre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18236" y="3429000"/>
            <a:ext cx="5955527" cy="32308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26852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Subtropical Deserts</a:t>
            </a:r>
          </a:p>
        </p:txBody>
      </p:sp>
      <p:sp>
        <p:nvSpPr>
          <p:cNvPr id="3" name="Content Placeholder 2"/>
          <p:cNvSpPr>
            <a:spLocks noGrp="1"/>
          </p:cNvSpPr>
          <p:nvPr>
            <p:ph type="body" idx="1"/>
          </p:nvPr>
        </p:nvSpPr>
        <p:spPr>
          <a:xfrm>
            <a:off x="838201" y="1825625"/>
            <a:ext cx="5406270" cy="4351338"/>
          </a:xfrm>
        </p:spPr>
        <p:txBody>
          <a:bodyPr/>
          <a:lstStyle/>
          <a:p>
            <a:pPr marL="28575" indent="0">
              <a:buNone/>
            </a:pPr>
            <a:r>
              <a:rPr lang="en-US" dirty="0"/>
              <a:t>Low and unpredictable precipitation limits the vegetation and animal diversity of this biome. Very dry deserts lack perennial vegetation that lives from one year to the next; instead, many plants grow quickly and reproduce when rainfall does occur, then they die. Other plants are adapted to conserve water, with deep roots, reduced foliage, water-storing stems, or seeds that can be dormant between rains. Desert animals may be nocturnal or burrow.</a:t>
            </a:r>
          </a:p>
        </p:txBody>
      </p:sp>
      <p:pic>
        <p:nvPicPr>
          <p:cNvPr id="13314" name="Picture 2" descr="This photo shows a sandy desert dotted with scrubby bushes. An ocotillo plant dominates the picture. It has long, thin unbranched stems that grow straight up from the base of the plant and radiate out slightly. The plant has no leav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4924" y="1159329"/>
            <a:ext cx="4091819" cy="55517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80275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Chaparral</a:t>
            </a:r>
          </a:p>
        </p:txBody>
      </p:sp>
      <p:sp>
        <p:nvSpPr>
          <p:cNvPr id="3" name="Content Placeholder 2"/>
          <p:cNvSpPr>
            <a:spLocks noGrp="1"/>
          </p:cNvSpPr>
          <p:nvPr>
            <p:ph type="body" idx="1"/>
          </p:nvPr>
        </p:nvSpPr>
        <p:spPr/>
        <p:txBody>
          <a:bodyPr/>
          <a:lstStyle/>
          <a:p>
            <a:pPr marL="28575" indent="0">
              <a:buNone/>
            </a:pPr>
            <a:r>
              <a:rPr lang="en-US" dirty="0"/>
              <a:t>The chaparral, or scrub forest, has annual rainfall that ranges from 65 cm to 75 cm, and the majority of the rain falls in the winter. Summers are very dry and many chaparral plants are dormant during the summertime. The chaparral vegetation is dominated by shrubs and is adapted to periodic fires. The ashes left behind fertilize the soil and promote plant regrowth.</a:t>
            </a:r>
          </a:p>
        </p:txBody>
      </p:sp>
      <p:pic>
        <p:nvPicPr>
          <p:cNvPr id="12290" name="Picture 2" descr="Photo depicts a landscape with many shrubs, dormant grass, a few trees, and mountains in the 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0118" y="3673391"/>
            <a:ext cx="4611764" cy="29294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86533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8"/>
            <a:ext cx="10515600" cy="867928"/>
          </a:xfrm>
        </p:spPr>
        <p:txBody>
          <a:bodyPr/>
          <a:lstStyle/>
          <a:p>
            <a:r>
              <a:rPr lang="en-US" dirty="0"/>
              <a:t>Temperate Grasslands</a:t>
            </a:r>
          </a:p>
        </p:txBody>
      </p:sp>
      <p:sp>
        <p:nvSpPr>
          <p:cNvPr id="3" name="Content Placeholder 2"/>
          <p:cNvSpPr>
            <a:spLocks noGrp="1"/>
          </p:cNvSpPr>
          <p:nvPr>
            <p:ph type="body" idx="1"/>
          </p:nvPr>
        </p:nvSpPr>
        <p:spPr>
          <a:xfrm>
            <a:off x="2152650" y="3518122"/>
            <a:ext cx="7886700" cy="2928796"/>
          </a:xfrm>
        </p:spPr>
        <p:txBody>
          <a:bodyPr/>
          <a:lstStyle/>
          <a:p>
            <a:pPr marL="28575" indent="0">
              <a:buNone/>
            </a:pPr>
            <a:r>
              <a:rPr lang="en-US" dirty="0"/>
              <a:t>Temperate grasslands have pronounced annual fluctuations in temperature with hot summers and cold winters. The annual temperature variation produces specific growing seasons for plants. The vegetation is very dense and the soils are fertile because the subsurface of the soil is packed with the roots and rhizomes (underground stems) of these grasses.  Often, the restoration or management of temperate grasslands requires the use of controlled burns to suppress the growth of trees and maintain the grasses.</a:t>
            </a:r>
          </a:p>
        </p:txBody>
      </p:sp>
      <p:pic>
        <p:nvPicPr>
          <p:cNvPr id="14338" name="Picture 2" descr=" This photo shows a bison, which is dark brown in color with an even darker head. The hind part of the animal has short fur, and the front of the animal has longer, curly fu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1848" y="111909"/>
            <a:ext cx="4785960" cy="31228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26858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Ecology</a:t>
            </a:r>
          </a:p>
        </p:txBody>
      </p:sp>
      <p:sp>
        <p:nvSpPr>
          <p:cNvPr id="3" name="Content Placeholder 2"/>
          <p:cNvSpPr>
            <a:spLocks noGrp="1"/>
          </p:cNvSpPr>
          <p:nvPr>
            <p:ph type="body" idx="1"/>
          </p:nvPr>
        </p:nvSpPr>
        <p:spPr/>
        <p:txBody>
          <a:bodyPr/>
          <a:lstStyle/>
          <a:p>
            <a:pPr marL="0" indent="0">
              <a:buNone/>
            </a:pPr>
            <a:r>
              <a:rPr lang="en-US" dirty="0"/>
              <a:t>Ecology is the study of the interactions of living organisms with their environment. </a:t>
            </a:r>
          </a:p>
        </p:txBody>
      </p:sp>
      <p:pic>
        <p:nvPicPr>
          <p:cNvPr id="1026" name="Picture 2" descr=" This photo shows a woman looking into a small cage with its door open. The cage sits on short prairie grass, next to a hole with dirt around the rim. In the background sits a second, closed c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62388" y="3205163"/>
            <a:ext cx="4467225"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04916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2837" y="365129"/>
            <a:ext cx="5778336" cy="1325563"/>
          </a:xfrm>
        </p:spPr>
        <p:txBody>
          <a:bodyPr/>
          <a:lstStyle/>
          <a:p>
            <a:r>
              <a:rPr lang="en-US" dirty="0"/>
              <a:t>Temperate Forests</a:t>
            </a:r>
          </a:p>
        </p:txBody>
      </p:sp>
      <p:sp>
        <p:nvSpPr>
          <p:cNvPr id="3" name="Content Placeholder 2"/>
          <p:cNvSpPr>
            <a:spLocks noGrp="1"/>
          </p:cNvSpPr>
          <p:nvPr>
            <p:ph type="body" idx="1"/>
          </p:nvPr>
        </p:nvSpPr>
        <p:spPr>
          <a:xfrm>
            <a:off x="734292" y="1579419"/>
            <a:ext cx="5916882" cy="4984668"/>
          </a:xfrm>
        </p:spPr>
        <p:txBody>
          <a:bodyPr>
            <a:normAutofit/>
          </a:bodyPr>
          <a:lstStyle/>
          <a:p>
            <a:pPr marL="0" indent="0" fontAlgn="base">
              <a:buNone/>
            </a:pPr>
            <a:r>
              <a:rPr lang="en-US" dirty="0"/>
              <a:t>The temperature range  −30 °C and 30 °C give temperate forests a growing seasons during the spring, summer, and early fall. Precipitation is relatively constant and ranges 75 cm-150 cm. Deciduous trees are the dominant plant in this biome. Since they lose their leaves in the winter, the net primary productivity of temperate forests is less than that of tropical wet forests. The soils of the temperate forests are rich in inorganic and organic nutrients from decaying leaf litter.</a:t>
            </a:r>
          </a:p>
          <a:p>
            <a:endParaRPr lang="en-US" dirty="0"/>
          </a:p>
        </p:txBody>
      </p:sp>
      <p:pic>
        <p:nvPicPr>
          <p:cNvPr id="15362" name="Picture 2" descr=" Photo shows a deciduous forest with many tall trees, some smaller trees and grass, and lots of dead leaves on the forest floor. Sunlight filters down to the forest flo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88631" y="1696402"/>
            <a:ext cx="3679372" cy="27595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26930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Boreal Forest</a:t>
            </a:r>
          </a:p>
        </p:txBody>
      </p:sp>
      <p:sp>
        <p:nvSpPr>
          <p:cNvPr id="3" name="Content Placeholder 2"/>
          <p:cNvSpPr>
            <a:spLocks noGrp="1"/>
          </p:cNvSpPr>
          <p:nvPr>
            <p:ph type="body" idx="1"/>
          </p:nvPr>
        </p:nvSpPr>
        <p:spPr/>
        <p:txBody>
          <a:bodyPr/>
          <a:lstStyle/>
          <a:p>
            <a:pPr marL="28575" indent="0">
              <a:buNone/>
            </a:pPr>
            <a:r>
              <a:rPr lang="en-US" dirty="0"/>
              <a:t>This biome has cold, dry winters and short, cool, wet summers. The long and cold winters in the boreal forest have led to the predominance of cold-tolerant evergreens. The net primary productivity of boreal forests is lower than that of temperate forests and tropical wet forests. They host less diversity.</a:t>
            </a:r>
          </a:p>
        </p:txBody>
      </p:sp>
      <p:pic>
        <p:nvPicPr>
          <p:cNvPr id="16386" name="Picture 2" descr=" The photo shows a boreal forest with a uniform low layer of plants and tall conifers scattered throughout the landscape. The snowcapped mountains of the Alaska Range are in the 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1" y="4184879"/>
            <a:ext cx="3809999" cy="25098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99269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Arctic Tundra</a:t>
            </a:r>
          </a:p>
        </p:txBody>
      </p:sp>
      <p:sp>
        <p:nvSpPr>
          <p:cNvPr id="3" name="Content Placeholder 2"/>
          <p:cNvSpPr>
            <a:spLocks noGrp="1"/>
          </p:cNvSpPr>
          <p:nvPr>
            <p:ph type="body" idx="1"/>
          </p:nvPr>
        </p:nvSpPr>
        <p:spPr>
          <a:xfrm>
            <a:off x="838200" y="1551709"/>
            <a:ext cx="10515600" cy="4625254"/>
          </a:xfrm>
        </p:spPr>
        <p:txBody>
          <a:bodyPr/>
          <a:lstStyle/>
          <a:p>
            <a:pPr marL="28575" indent="0">
              <a:buNone/>
            </a:pPr>
            <a:r>
              <a:rPr lang="en-US" dirty="0"/>
              <a:t>Plants in the arctic tundra have a very short growing season of approximately 10–12 weeks, but with almost 24 hours of sunlight, growth is rapid. This biome is cold and dry. Plants in the Arctic tundra are generally low to the ground. There is little species diversity, low net primary productivity, and low aboveground biomass. The soils of the Arctic tundra may remain in a perennially frozen state referred to as permafrost.</a:t>
            </a:r>
          </a:p>
        </p:txBody>
      </p:sp>
      <p:pic>
        <p:nvPicPr>
          <p:cNvPr id="17410" name="Picture 2" descr="This photo shows a flat plain covered with shrub. Many of the shrubs are covered in pink flowe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7139" y="3613103"/>
            <a:ext cx="5097722" cy="26987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15305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Characteristics of Aquatic Biomes</a:t>
            </a:r>
          </a:p>
        </p:txBody>
      </p:sp>
      <p:sp>
        <p:nvSpPr>
          <p:cNvPr id="3" name="Content Placeholder 2"/>
          <p:cNvSpPr>
            <a:spLocks noGrp="1"/>
          </p:cNvSpPr>
          <p:nvPr>
            <p:ph type="body" idx="1"/>
          </p:nvPr>
        </p:nvSpPr>
        <p:spPr/>
        <p:txBody>
          <a:bodyPr/>
          <a:lstStyle/>
          <a:p>
            <a:pPr marL="28575" indent="0">
              <a:buNone/>
            </a:pPr>
            <a:r>
              <a:rPr lang="en-US" dirty="0"/>
              <a:t>The ocean is divided into different zones based on water depth and distance from the shoreline. Available light and oxygen affect what can live in each.</a:t>
            </a:r>
          </a:p>
        </p:txBody>
      </p:sp>
      <p:pic>
        <p:nvPicPr>
          <p:cNvPr id="18434" name="Picture 2" descr=" The illustration divides the ocean into different zones based on depth. The top layer, called the photic zone, extends from the surface to 200 m. The aphotic zone extends from 200 to 4,000 m. They abyssal zone extends from 4,000 m to the ocean bottom. The ocean is also divided into zones based on distance from the shore. The intertidal zone extends from high to low tide. The neritic zone extends from the intertidal zone to the point at which ocean depth is about 200 m. At about this depth, the continental shelf ends in a steep slope to the ocean bottom. The oceanic zone is the area of open ocean. A thin section of the oceanic zone extending from top to bottom and adjacent to the continental shelf is labeled the benthic realm. All of the ocean’s open water is referred to as the pelagic realm, which is labeled on the lef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8235" y="2785178"/>
            <a:ext cx="6395529" cy="39078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56365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5855" y="365129"/>
            <a:ext cx="4422075" cy="1325563"/>
          </a:xfrm>
        </p:spPr>
        <p:txBody>
          <a:bodyPr/>
          <a:lstStyle/>
          <a:p>
            <a:r>
              <a:rPr lang="en-US" dirty="0"/>
              <a:t>Coral Reefs</a:t>
            </a:r>
          </a:p>
        </p:txBody>
      </p:sp>
      <p:sp>
        <p:nvSpPr>
          <p:cNvPr id="3" name="Content Placeholder 2"/>
          <p:cNvSpPr>
            <a:spLocks noGrp="1"/>
          </p:cNvSpPr>
          <p:nvPr>
            <p:ph type="body" idx="1"/>
          </p:nvPr>
        </p:nvSpPr>
        <p:spPr>
          <a:xfrm>
            <a:off x="775855" y="1825625"/>
            <a:ext cx="4422075" cy="4351338"/>
          </a:xfrm>
        </p:spPr>
        <p:txBody>
          <a:bodyPr/>
          <a:lstStyle/>
          <a:p>
            <a:pPr marL="0" indent="0">
              <a:buNone/>
            </a:pPr>
            <a:r>
              <a:rPr lang="en-US" dirty="0"/>
              <a:t>Coral reefs are ocean ridges formed by marine invertebrates living in warm shallow waters within the photic zone of the ocean. It is estimated that more than 4,000 fish species inhabit coral reefs. </a:t>
            </a:r>
          </a:p>
        </p:txBody>
      </p:sp>
      <p:pic>
        <p:nvPicPr>
          <p:cNvPr id="19458" name="Picture 2" descr=" In this photo, several fish are swimming among coral. The coral at the front of the photo is blue with branched arms. Further back are anvil-shaped coral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3550" y="0"/>
            <a:ext cx="512445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76136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Lakes and Ponds</a:t>
            </a:r>
          </a:p>
        </p:txBody>
      </p:sp>
      <p:sp>
        <p:nvSpPr>
          <p:cNvPr id="3" name="Content Placeholder 2"/>
          <p:cNvSpPr>
            <a:spLocks noGrp="1"/>
          </p:cNvSpPr>
          <p:nvPr>
            <p:ph type="body" idx="1"/>
          </p:nvPr>
        </p:nvSpPr>
        <p:spPr/>
        <p:txBody>
          <a:bodyPr/>
          <a:lstStyle/>
          <a:p>
            <a:pPr marL="28575" indent="0">
              <a:buNone/>
            </a:pPr>
            <a:r>
              <a:rPr lang="en-US" dirty="0"/>
              <a:t>Light can penetrate within the photic zone of the lake or pond. Phytoplankton (algae and cyanobacteria) are found here and carry out photosynthesis, providing the base of the food web of lakes and ponds. Zooplankton, such as rotifers and small crustaceans, consume these phytoplankton. At the bottom of lakes and ponds, bacteria in the aphotic zone break down dead organisms that sink to the bottom. Nitrogen and Phosphorous in sewage and storm water runoff pose significant environmental challenges.</a:t>
            </a:r>
          </a:p>
        </p:txBody>
      </p:sp>
      <p:pic>
        <p:nvPicPr>
          <p:cNvPr id="20482" name="Picture 2" descr=" This photo shows a body of water clogged with thick, green alga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45189" y="3728808"/>
            <a:ext cx="3701623" cy="2764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38185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Rivers and Streams</a:t>
            </a:r>
          </a:p>
        </p:txBody>
      </p:sp>
      <p:sp>
        <p:nvSpPr>
          <p:cNvPr id="3" name="Content Placeholder 2"/>
          <p:cNvSpPr>
            <a:spLocks noGrp="1"/>
          </p:cNvSpPr>
          <p:nvPr>
            <p:ph type="body" idx="1"/>
          </p:nvPr>
        </p:nvSpPr>
        <p:spPr/>
        <p:txBody>
          <a:bodyPr/>
          <a:lstStyle/>
          <a:p>
            <a:pPr marL="0" indent="0">
              <a:buNone/>
            </a:pPr>
            <a:r>
              <a:rPr lang="en-US" dirty="0"/>
              <a:t>Rivers and streams are continuously moving bodies of water that carry large amounts of water from the source, or headwater, to a lake or ocean.  Abiotic features of rivers and streams vary along the length of the river or stream. Near the headwaters, water is fast-moving and clear. Closer to the lake or ocean it is murkier and slower moving. Different organism are adapted to these parts of the river. </a:t>
            </a:r>
          </a:p>
        </p:txBody>
      </p:sp>
    </p:spTree>
    <p:extLst>
      <p:ext uri="{BB962C8B-B14F-4D97-AF65-F5344CB8AC3E}">
        <p14:creationId xmlns:p14="http://schemas.microsoft.com/office/powerpoint/2010/main" val="21024353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Wetlands</a:t>
            </a:r>
          </a:p>
        </p:txBody>
      </p:sp>
      <p:sp>
        <p:nvSpPr>
          <p:cNvPr id="3" name="Content Placeholder 2"/>
          <p:cNvSpPr>
            <a:spLocks noGrp="1"/>
          </p:cNvSpPr>
          <p:nvPr>
            <p:ph type="body" idx="1"/>
          </p:nvPr>
        </p:nvSpPr>
        <p:spPr>
          <a:xfrm>
            <a:off x="838200" y="1506970"/>
            <a:ext cx="6046810" cy="4351338"/>
          </a:xfrm>
        </p:spPr>
        <p:txBody>
          <a:bodyPr/>
          <a:lstStyle/>
          <a:p>
            <a:r>
              <a:rPr lang="en-US" dirty="0"/>
              <a:t>Wetlands are environments where the soil is either permanently or periodically saturated with water. Wetlands are different from lakes because wetlands are shallow bodies of water whereas lakes vary in depth. Emergent vegetation consists of wetland plants that are rooted in the soil but have portions of leaves, stems, and flowers extending above the water’s surface. There are several types of wetlands including marshes, swamps, bogs, mudflats, and salt marshes (figure above). The three shared characteristics among these types—what makes them wetlands—are their hydrology, </a:t>
            </a:r>
            <a:r>
              <a:rPr lang="en-US" dirty="0" err="1"/>
              <a:t>hydrophytic</a:t>
            </a:r>
            <a:r>
              <a:rPr lang="en-US" dirty="0"/>
              <a:t> vegetation, and hydric soils.</a:t>
            </a:r>
          </a:p>
        </p:txBody>
      </p:sp>
      <p:pic>
        <p:nvPicPr>
          <p:cNvPr id="21506" name="Picture 2" descr=" This photo shows mangrove trees growing in black water. The trunks of the mangroves widen and split toward the bottom. A white bird stands in the water among the tre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39050" y="2049440"/>
            <a:ext cx="3714750" cy="2419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19820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Estuaries</a:t>
            </a:r>
          </a:p>
        </p:txBody>
      </p:sp>
      <p:sp>
        <p:nvSpPr>
          <p:cNvPr id="3" name="Content Placeholder 2"/>
          <p:cNvSpPr>
            <a:spLocks noGrp="1"/>
          </p:cNvSpPr>
          <p:nvPr>
            <p:ph type="body" idx="1"/>
          </p:nvPr>
        </p:nvSpPr>
        <p:spPr/>
        <p:txBody>
          <a:bodyPr/>
          <a:lstStyle/>
          <a:p>
            <a:pPr marL="0" indent="0">
              <a:buNone/>
            </a:pPr>
            <a:r>
              <a:rPr lang="en-US" dirty="0"/>
              <a:t>Estuaries are biomes that occur where a source of fresh water, such as a river, meets the ocean. Therefore, both fresh water and salt water are found in the same vicinity; mixing results in a diluted (brackish) saltwater. Estuaries form protected areas where many of the young offspring of crustaceans, mollusks, and fish begin their lives. Salinity is a very important factor that influences the organisms and the adaptations of the organisms found in estuaries. </a:t>
            </a:r>
          </a:p>
        </p:txBody>
      </p:sp>
    </p:spTree>
    <p:extLst>
      <p:ext uri="{BB962C8B-B14F-4D97-AF65-F5344CB8AC3E}">
        <p14:creationId xmlns:p14="http://schemas.microsoft.com/office/powerpoint/2010/main" val="31681464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Population Demography</a:t>
            </a:r>
          </a:p>
        </p:txBody>
      </p:sp>
      <p:sp>
        <p:nvSpPr>
          <p:cNvPr id="3" name="Content Placeholder 2"/>
          <p:cNvSpPr>
            <a:spLocks noGrp="1"/>
          </p:cNvSpPr>
          <p:nvPr>
            <p:ph type="body" idx="1"/>
          </p:nvPr>
        </p:nvSpPr>
        <p:spPr/>
        <p:txBody>
          <a:bodyPr/>
          <a:lstStyle/>
          <a:p>
            <a:pPr marL="0" indent="0">
              <a:buNone/>
            </a:pPr>
            <a:r>
              <a:rPr lang="en-US" dirty="0"/>
              <a:t>Populations are dynamic entities. Populations consist all of the species living within a specific area, and populations fluctuate based on a number of factors: seasonal and yearly changes in the environment, natural disasters such as forest fires and volcanic eruptions, and competition for resources between and within species. The statistical study of population dynamics, demography, uses a series of mathematical tools to investigate how populations respond to changes in their biotic and abiotic environments.</a:t>
            </a:r>
            <a:endParaRPr lang="en-US" b="1" dirty="0"/>
          </a:p>
        </p:txBody>
      </p:sp>
    </p:spTree>
    <p:extLst>
      <p:ext uri="{BB962C8B-B14F-4D97-AF65-F5344CB8AC3E}">
        <p14:creationId xmlns:p14="http://schemas.microsoft.com/office/powerpoint/2010/main" val="10303798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5855" y="365130"/>
            <a:ext cx="3899559" cy="1449816"/>
          </a:xfrm>
        </p:spPr>
        <p:txBody>
          <a:bodyPr/>
          <a:lstStyle/>
          <a:p>
            <a:r>
              <a:rPr lang="en-US" dirty="0"/>
              <a:t>Levels of Ecological Research</a:t>
            </a:r>
          </a:p>
        </p:txBody>
      </p:sp>
      <p:pic>
        <p:nvPicPr>
          <p:cNvPr id="2050" name="Picture 2" descr="A flow chart of three boxes shows the hierarchy of living organisms. The top box is labeled “Organisms, populations, and communities” and has a photograph of tall trees in a forest. The second box is labeled “ecosystems” and has a photograph of a body of water, behind which is a stand of tall grasses developing into more dense vegetation and trees as distance from the water increases. The third box is labeled “the biosphere” and shows a drawing of planet Eart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1139" y="1"/>
            <a:ext cx="5622854" cy="685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9030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Population Size and Density</a:t>
            </a:r>
          </a:p>
        </p:txBody>
      </p:sp>
      <p:sp>
        <p:nvSpPr>
          <p:cNvPr id="3" name="Content Placeholder 2"/>
          <p:cNvSpPr>
            <a:spLocks noGrp="1"/>
          </p:cNvSpPr>
          <p:nvPr>
            <p:ph type="body" idx="1"/>
          </p:nvPr>
        </p:nvSpPr>
        <p:spPr/>
        <p:txBody>
          <a:bodyPr>
            <a:normAutofit/>
          </a:bodyPr>
          <a:lstStyle/>
          <a:p>
            <a:pPr marL="0" indent="0">
              <a:buNone/>
            </a:pPr>
            <a:r>
              <a:rPr lang="en-US" dirty="0"/>
              <a:t>Within a particular habitat, a population can be characterized by its population size (</a:t>
            </a:r>
            <a:r>
              <a:rPr lang="en-US" i="1" dirty="0"/>
              <a:t>N</a:t>
            </a:r>
            <a:r>
              <a:rPr lang="en-US" dirty="0"/>
              <a:t>), the total number of individuals, and its population density, the number of individuals within a specific area or volume. Population size and density are the two main characteristics used to describe and understand populations. For example, populations with more individuals may be more stable than smaller populations based on their genetic variability, and thus their potential to adapt to the environment. </a:t>
            </a:r>
          </a:p>
        </p:txBody>
      </p:sp>
    </p:spTree>
    <p:extLst>
      <p:ext uri="{BB962C8B-B14F-4D97-AF65-F5344CB8AC3E}">
        <p14:creationId xmlns:p14="http://schemas.microsoft.com/office/powerpoint/2010/main" val="27717291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Inverse Relationship between Population Density and Body size</a:t>
            </a:r>
          </a:p>
        </p:txBody>
      </p:sp>
      <p:pic>
        <p:nvPicPr>
          <p:cNvPr id="22530" name="Picture 2" descr="Graph plots log density in kilometers squared versus log body mass in grams. The values are inversely proportional, so that density decreases linearly with increasing body mass."/>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bwMode="auto">
          <a:xfrm>
            <a:off x="1537854" y="1690690"/>
            <a:ext cx="6905625" cy="48402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4955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Population Research Methods</a:t>
            </a:r>
          </a:p>
        </p:txBody>
      </p:sp>
      <p:sp>
        <p:nvSpPr>
          <p:cNvPr id="3" name="Content Placeholder 2"/>
          <p:cNvSpPr>
            <a:spLocks noGrp="1"/>
          </p:cNvSpPr>
          <p:nvPr>
            <p:ph type="body" idx="1"/>
          </p:nvPr>
        </p:nvSpPr>
        <p:spPr/>
        <p:txBody>
          <a:bodyPr/>
          <a:lstStyle/>
          <a:p>
            <a:pPr marL="0" indent="0">
              <a:buNone/>
            </a:pPr>
            <a:r>
              <a:rPr lang="en-US" dirty="0"/>
              <a:t>Scientists usually study populations by sampling a representative portion of each habitat and using this data to make inferences about the habitat as a </a:t>
            </a:r>
            <a:r>
              <a:rPr lang="en-US"/>
              <a:t>whole.</a:t>
            </a:r>
            <a:endParaRPr lang="en-US" dirty="0"/>
          </a:p>
        </p:txBody>
      </p:sp>
    </p:spTree>
    <p:extLst>
      <p:ext uri="{BB962C8B-B14F-4D97-AF65-F5344CB8AC3E}">
        <p14:creationId xmlns:p14="http://schemas.microsoft.com/office/powerpoint/2010/main" val="24097164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Quadrat Sampling</a:t>
            </a:r>
          </a:p>
        </p:txBody>
      </p:sp>
      <p:sp>
        <p:nvSpPr>
          <p:cNvPr id="3" name="Content Placeholder 2"/>
          <p:cNvSpPr>
            <a:spLocks noGrp="1"/>
          </p:cNvSpPr>
          <p:nvPr>
            <p:ph type="body" idx="1"/>
          </p:nvPr>
        </p:nvSpPr>
        <p:spPr/>
        <p:txBody>
          <a:bodyPr/>
          <a:lstStyle/>
          <a:p>
            <a:pPr marL="38100" indent="0">
              <a:buNone/>
            </a:pPr>
            <a:r>
              <a:rPr lang="en-US" dirty="0"/>
              <a:t>For immobile organisms such as plants, or for very small and slow-moving organisms, a quadrat may be used. After setting the quadrats (below), researchers then count the number of individuals that lie within their boundaries. Multiple quadrat samples are performed throughout the habitat at several random locations. </a:t>
            </a:r>
          </a:p>
          <a:p>
            <a:endParaRPr lang="en-US" dirty="0"/>
          </a:p>
        </p:txBody>
      </p:sp>
      <p:pic>
        <p:nvPicPr>
          <p:cNvPr id="23554" name="Picture 2" descr="Photo shows a person looking down at a grid set on a patch of gras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5673" y="4196443"/>
            <a:ext cx="3287485" cy="24656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09623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Mark and Recapture</a:t>
            </a:r>
          </a:p>
        </p:txBody>
      </p:sp>
      <p:sp>
        <p:nvSpPr>
          <p:cNvPr id="3" name="Content Placeholder 2"/>
          <p:cNvSpPr>
            <a:spLocks noGrp="1"/>
          </p:cNvSpPr>
          <p:nvPr>
            <p:ph type="body" idx="1"/>
          </p:nvPr>
        </p:nvSpPr>
        <p:spPr/>
        <p:txBody>
          <a:bodyPr/>
          <a:lstStyle/>
          <a:p>
            <a:pPr marL="0" indent="0">
              <a:buNone/>
            </a:pPr>
            <a:r>
              <a:rPr lang="en-US" dirty="0"/>
              <a:t>For mobile organisms a technique called mark and recapture is often used.</a:t>
            </a:r>
          </a:p>
        </p:txBody>
      </p:sp>
      <p:pic>
        <p:nvPicPr>
          <p:cNvPr id="25602" name="Picture 2" descr="Photo A shows two bighorn sheep, one with a collar around its neck. Photo B shows a condor in flight with a tag on its wing. Photo C shows a man holding a salmon with a tag on its ba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3211513"/>
            <a:ext cx="9144000" cy="2965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8062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Mark and Recapture Methodology</a:t>
            </a:r>
          </a:p>
        </p:txBody>
      </p:sp>
      <mc:AlternateContent xmlns:mc="http://schemas.openxmlformats.org/markup-compatibility/2006" xmlns:a14="http://schemas.microsoft.com/office/drawing/2010/main">
        <mc:Choice Requires="a14">
          <p:sp>
            <p:nvSpPr>
              <p:cNvPr id="3" name="Content Placeholder 2"/>
              <p:cNvSpPr>
                <a:spLocks noGrp="1"/>
              </p:cNvSpPr>
              <p:nvPr>
                <p:ph type="body" idx="1"/>
              </p:nvPr>
            </p:nvSpPr>
            <p:spPr>
              <a:xfrm>
                <a:off x="838200" y="1825625"/>
                <a:ext cx="9201150" cy="4705804"/>
              </a:xfrm>
            </p:spPr>
            <p:txBody>
              <a:bodyPr>
                <a:normAutofit/>
              </a:bodyPr>
              <a:lstStyle/>
              <a:p>
                <a:pPr marL="0" indent="0">
                  <a:buNone/>
                </a:pPr>
                <a:r>
                  <a:rPr lang="en-US" dirty="0"/>
                  <a:t>This method involves marking a sample of captured animals in some way, and then releasing them back into the environment to allow them to mix with the rest of the population; later, a new sample is collected, including some individuals that are marked (recaptures) and some individuals that are unmarked. Using the ratio of marked and unmarked individuals, scientists determine how many individuals are in the sample.</a:t>
                </a:r>
              </a:p>
              <a:p>
                <a:pPr marL="0" indent="0">
                  <a:buNone/>
                </a:pPr>
                <a:endParaRPr lang="en-US" dirty="0"/>
              </a:p>
              <a:p>
                <a:pPr marL="0" indent="0">
                  <a:buNone/>
                </a:pPr>
                <a:r>
                  <a:rPr lang="en-US" dirty="0">
                    <a:solidFill>
                      <a:srgbClr val="1F1F1D"/>
                    </a:solidFill>
                    <a:latin typeface="MJXc-TeX-main-R"/>
                  </a:rPr>
                  <a:t> </a:t>
                </a:r>
                <a14:m>
                  <m:oMath xmlns:m="http://schemas.openxmlformats.org/officeDocument/2006/math">
                    <m:f>
                      <m:fPr>
                        <m:ctrlPr>
                          <a:rPr lang="en-US" i="1" smtClean="0">
                            <a:solidFill>
                              <a:srgbClr val="1F1F1D"/>
                            </a:solidFill>
                            <a:latin typeface="Cambria Math" panose="02040503050406030204" pitchFamily="18" charset="0"/>
                          </a:rPr>
                        </m:ctrlPr>
                      </m:fPr>
                      <m:num>
                        <m:r>
                          <a:rPr lang="en-US" b="0" i="1" smtClean="0">
                            <a:solidFill>
                              <a:srgbClr val="1F1F1D"/>
                            </a:solidFill>
                            <a:latin typeface="Cambria Math" panose="02040503050406030204" pitchFamily="18" charset="0"/>
                          </a:rPr>
                          <m:t>𝑛𝑢𝑚𝑏𝑒𝑟</m:t>
                        </m:r>
                        <m:r>
                          <a:rPr lang="en-US" b="0" i="1" smtClean="0">
                            <a:solidFill>
                              <a:srgbClr val="1F1F1D"/>
                            </a:solidFill>
                            <a:latin typeface="Cambria Math" panose="02040503050406030204" pitchFamily="18" charset="0"/>
                          </a:rPr>
                          <m:t> </m:t>
                        </m:r>
                        <m:r>
                          <a:rPr lang="en-US" b="0" i="1" smtClean="0">
                            <a:solidFill>
                              <a:srgbClr val="1F1F1D"/>
                            </a:solidFill>
                            <a:latin typeface="Cambria Math" panose="02040503050406030204" pitchFamily="18" charset="0"/>
                          </a:rPr>
                          <m:t>𝑚𝑎𝑟𝑘𝑒𝑡</m:t>
                        </m:r>
                        <m:r>
                          <a:rPr lang="en-US" b="0" i="1" smtClean="0">
                            <a:solidFill>
                              <a:srgbClr val="1F1F1D"/>
                            </a:solidFill>
                            <a:latin typeface="Cambria Math" panose="02040503050406030204" pitchFamily="18" charset="0"/>
                          </a:rPr>
                          <m:t> </m:t>
                        </m:r>
                        <m:r>
                          <a:rPr lang="en-US" b="0" i="1" smtClean="0">
                            <a:solidFill>
                              <a:srgbClr val="1F1F1D"/>
                            </a:solidFill>
                            <a:latin typeface="Cambria Math" panose="02040503050406030204" pitchFamily="18" charset="0"/>
                          </a:rPr>
                          <m:t>𝑓𝑖𝑟𝑠𝑡</m:t>
                        </m:r>
                        <m:r>
                          <a:rPr lang="en-US" b="0" i="1" smtClean="0">
                            <a:solidFill>
                              <a:srgbClr val="1F1F1D"/>
                            </a:solidFill>
                            <a:latin typeface="Cambria Math" panose="02040503050406030204" pitchFamily="18" charset="0"/>
                          </a:rPr>
                          <m:t> </m:t>
                        </m:r>
                        <m:r>
                          <a:rPr lang="en-US" b="0" i="1" smtClean="0">
                            <a:solidFill>
                              <a:srgbClr val="1F1F1D"/>
                            </a:solidFill>
                            <a:latin typeface="Cambria Math" panose="02040503050406030204" pitchFamily="18" charset="0"/>
                          </a:rPr>
                          <m:t>𝑐𝑎𝑡𝑐h</m:t>
                        </m:r>
                        <m:r>
                          <a:rPr lang="en-US" b="0" i="1" smtClean="0">
                            <a:solidFill>
                              <a:srgbClr val="1F1F1D"/>
                            </a:solidFill>
                            <a:latin typeface="Cambria Math" panose="02040503050406030204" pitchFamily="18" charset="0"/>
                          </a:rPr>
                          <m:t> ×</m:t>
                        </m:r>
                        <m:r>
                          <a:rPr lang="en-US" b="0" i="1" smtClean="0">
                            <a:solidFill>
                              <a:srgbClr val="1F1F1D"/>
                            </a:solidFill>
                            <a:latin typeface="Cambria Math" panose="02040503050406030204" pitchFamily="18" charset="0"/>
                            <a:ea typeface="Cambria Math" panose="02040503050406030204" pitchFamily="18" charset="0"/>
                          </a:rPr>
                          <m:t>𝑡𝑜𝑡𝑎𝑙</m:t>
                        </m:r>
                        <m:r>
                          <a:rPr lang="en-US" b="0" i="1" smtClean="0">
                            <a:solidFill>
                              <a:srgbClr val="1F1F1D"/>
                            </a:solidFill>
                            <a:latin typeface="Cambria Math" panose="02040503050406030204" pitchFamily="18" charset="0"/>
                            <a:ea typeface="Cambria Math" panose="02040503050406030204" pitchFamily="18" charset="0"/>
                          </a:rPr>
                          <m:t> </m:t>
                        </m:r>
                        <m:r>
                          <a:rPr lang="en-US" b="0" i="1" smtClean="0">
                            <a:solidFill>
                              <a:srgbClr val="1F1F1D"/>
                            </a:solidFill>
                            <a:latin typeface="Cambria Math" panose="02040503050406030204" pitchFamily="18" charset="0"/>
                            <a:ea typeface="Cambria Math" panose="02040503050406030204" pitchFamily="18" charset="0"/>
                          </a:rPr>
                          <m:t>𝑛𝑢𝑚𝑏𝑒𝑟</m:t>
                        </m:r>
                        <m:r>
                          <a:rPr lang="en-US" b="0" i="1" smtClean="0">
                            <a:solidFill>
                              <a:srgbClr val="1F1F1D"/>
                            </a:solidFill>
                            <a:latin typeface="Cambria Math" panose="02040503050406030204" pitchFamily="18" charset="0"/>
                            <a:ea typeface="Cambria Math" panose="02040503050406030204" pitchFamily="18" charset="0"/>
                          </a:rPr>
                          <m:t> </m:t>
                        </m:r>
                        <m:r>
                          <a:rPr lang="en-US" b="0" i="1" smtClean="0">
                            <a:solidFill>
                              <a:srgbClr val="1F1F1D"/>
                            </a:solidFill>
                            <a:latin typeface="Cambria Math" panose="02040503050406030204" pitchFamily="18" charset="0"/>
                            <a:ea typeface="Cambria Math" panose="02040503050406030204" pitchFamily="18" charset="0"/>
                          </a:rPr>
                          <m:t>𝑜𝑓</m:t>
                        </m:r>
                        <m:r>
                          <a:rPr lang="en-US" b="0" i="1" smtClean="0">
                            <a:solidFill>
                              <a:srgbClr val="1F1F1D"/>
                            </a:solidFill>
                            <a:latin typeface="Cambria Math" panose="02040503050406030204" pitchFamily="18" charset="0"/>
                            <a:ea typeface="Cambria Math" panose="02040503050406030204" pitchFamily="18" charset="0"/>
                          </a:rPr>
                          <m:t> </m:t>
                        </m:r>
                        <m:r>
                          <a:rPr lang="en-US" b="0" i="1" smtClean="0">
                            <a:solidFill>
                              <a:srgbClr val="1F1F1D"/>
                            </a:solidFill>
                            <a:latin typeface="Cambria Math" panose="02040503050406030204" pitchFamily="18" charset="0"/>
                            <a:ea typeface="Cambria Math" panose="02040503050406030204" pitchFamily="18" charset="0"/>
                          </a:rPr>
                          <m:t>𝑠𝑒𝑐𝑜𝑛𝑑</m:t>
                        </m:r>
                        <m:r>
                          <a:rPr lang="en-US" b="0" i="1" smtClean="0">
                            <a:solidFill>
                              <a:srgbClr val="1F1F1D"/>
                            </a:solidFill>
                            <a:latin typeface="Cambria Math" panose="02040503050406030204" pitchFamily="18" charset="0"/>
                            <a:ea typeface="Cambria Math" panose="02040503050406030204" pitchFamily="18" charset="0"/>
                          </a:rPr>
                          <m:t> </m:t>
                        </m:r>
                        <m:r>
                          <a:rPr lang="en-US" b="0" i="1" smtClean="0">
                            <a:solidFill>
                              <a:srgbClr val="1F1F1D"/>
                            </a:solidFill>
                            <a:latin typeface="Cambria Math" panose="02040503050406030204" pitchFamily="18" charset="0"/>
                            <a:ea typeface="Cambria Math" panose="02040503050406030204" pitchFamily="18" charset="0"/>
                          </a:rPr>
                          <m:t>𝑐𝑎𝑡𝑐h</m:t>
                        </m:r>
                      </m:num>
                      <m:den>
                        <m:r>
                          <a:rPr lang="en-US" b="0" i="1" smtClean="0">
                            <a:solidFill>
                              <a:srgbClr val="1F1F1D"/>
                            </a:solidFill>
                            <a:latin typeface="Cambria Math" panose="02040503050406030204" pitchFamily="18" charset="0"/>
                          </a:rPr>
                          <m:t>𝑛𝑢𝑚𝑏𝑒𝑟</m:t>
                        </m:r>
                        <m:r>
                          <a:rPr lang="en-US" b="0" i="1" smtClean="0">
                            <a:solidFill>
                              <a:srgbClr val="1F1F1D"/>
                            </a:solidFill>
                            <a:latin typeface="Cambria Math" panose="02040503050406030204" pitchFamily="18" charset="0"/>
                          </a:rPr>
                          <m:t> </m:t>
                        </m:r>
                        <m:r>
                          <a:rPr lang="en-US" b="0" i="1" smtClean="0">
                            <a:solidFill>
                              <a:srgbClr val="1F1F1D"/>
                            </a:solidFill>
                            <a:latin typeface="Cambria Math" panose="02040503050406030204" pitchFamily="18" charset="0"/>
                          </a:rPr>
                          <m:t>𝑚𝑎𝑟𝑘𝑒𝑑</m:t>
                        </m:r>
                        <m:r>
                          <a:rPr lang="en-US" b="0" i="1" smtClean="0">
                            <a:solidFill>
                              <a:srgbClr val="1F1F1D"/>
                            </a:solidFill>
                            <a:latin typeface="Cambria Math" panose="02040503050406030204" pitchFamily="18" charset="0"/>
                          </a:rPr>
                          <m:t> </m:t>
                        </m:r>
                        <m:r>
                          <a:rPr lang="en-US" b="0" i="1" smtClean="0">
                            <a:solidFill>
                              <a:srgbClr val="1F1F1D"/>
                            </a:solidFill>
                            <a:latin typeface="Cambria Math" panose="02040503050406030204" pitchFamily="18" charset="0"/>
                          </a:rPr>
                          <m:t>𝑠𝑒𝑐𝑜𝑛𝑑</m:t>
                        </m:r>
                        <m:r>
                          <a:rPr lang="en-US" b="0" i="1" smtClean="0">
                            <a:solidFill>
                              <a:srgbClr val="1F1F1D"/>
                            </a:solidFill>
                            <a:latin typeface="Cambria Math" panose="02040503050406030204" pitchFamily="18" charset="0"/>
                          </a:rPr>
                          <m:t> </m:t>
                        </m:r>
                        <m:r>
                          <a:rPr lang="en-US" b="0" i="1" smtClean="0">
                            <a:solidFill>
                              <a:srgbClr val="1F1F1D"/>
                            </a:solidFill>
                            <a:latin typeface="Cambria Math" panose="02040503050406030204" pitchFamily="18" charset="0"/>
                          </a:rPr>
                          <m:t>𝑐𝑎𝑡𝑐h</m:t>
                        </m:r>
                      </m:den>
                    </m:f>
                    <m:r>
                      <a:rPr lang="en-US" i="1" smtClean="0">
                        <a:solidFill>
                          <a:srgbClr val="1F1F1D"/>
                        </a:solidFill>
                        <a:latin typeface="Cambria Math" panose="02040503050406030204" pitchFamily="18" charset="0"/>
                        <a:ea typeface="Cambria Math" panose="02040503050406030204" pitchFamily="18" charset="0"/>
                      </a:rPr>
                      <m:t>=</m:t>
                    </m:r>
                    <m:r>
                      <a:rPr lang="en-US" b="0" i="1" smtClean="0">
                        <a:solidFill>
                          <a:srgbClr val="1F1F1D"/>
                        </a:solidFill>
                        <a:latin typeface="Cambria Math" panose="02040503050406030204" pitchFamily="18" charset="0"/>
                        <a:ea typeface="Cambria Math" panose="02040503050406030204" pitchFamily="18" charset="0"/>
                      </a:rPr>
                      <m:t>𝑁</m:t>
                    </m:r>
                  </m:oMath>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type="body" idx="1"/>
              </p:nvPr>
            </p:nvSpPr>
            <p:spPr>
              <a:xfrm>
                <a:off x="838200" y="1825625"/>
                <a:ext cx="9201150" cy="4705804"/>
              </a:xfrm>
              <a:blipFill>
                <a:blip r:embed="rId2"/>
                <a:stretch>
                  <a:fillRect l="-689"/>
                </a:stretch>
              </a:blipFill>
            </p:spPr>
            <p:txBody>
              <a:bodyPr/>
              <a:lstStyle/>
              <a:p>
                <a:r>
                  <a:rPr lang="en-US">
                    <a:noFill/>
                  </a:rPr>
                  <a:t> </a:t>
                </a:r>
              </a:p>
            </p:txBody>
          </p:sp>
        </mc:Fallback>
      </mc:AlternateContent>
    </p:spTree>
    <p:extLst>
      <p:ext uri="{BB962C8B-B14F-4D97-AF65-F5344CB8AC3E}">
        <p14:creationId xmlns:p14="http://schemas.microsoft.com/office/powerpoint/2010/main" val="7387688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Species Distribution (continued)</a:t>
            </a:r>
          </a:p>
        </p:txBody>
      </p:sp>
      <p:sp>
        <p:nvSpPr>
          <p:cNvPr id="3" name="Content Placeholder 2"/>
          <p:cNvSpPr>
            <a:spLocks noGrp="1"/>
          </p:cNvSpPr>
          <p:nvPr>
            <p:ph type="body" idx="1"/>
          </p:nvPr>
        </p:nvSpPr>
        <p:spPr>
          <a:xfrm>
            <a:off x="2152650" y="1567543"/>
            <a:ext cx="7886700" cy="4609420"/>
          </a:xfrm>
        </p:spPr>
        <p:txBody>
          <a:bodyPr/>
          <a:lstStyle/>
          <a:p>
            <a:pPr marL="0" indent="0">
              <a:buNone/>
            </a:pPr>
            <a:r>
              <a:rPr lang="en-US" dirty="0"/>
              <a:t>Territorial birds such as penguins tend to have uniform distribution. Plants such as dandelions with wind-dispersed seeds tend to be randomly distributed. Animals such as elephants that travel in groups exhibit clumped distribution.</a:t>
            </a:r>
          </a:p>
        </p:txBody>
      </p:sp>
      <p:pic>
        <p:nvPicPr>
          <p:cNvPr id="24578" name="Picture 2" descr="Photo (a) shows penguins, which maintain a defined territory and therefore have a uniform distribution. Photo (b) shows a field of dandelions whose seeds are dispersed by wind, resulting in a random distribution patter. Photo (c) shows elephants, which travel in herds resulting in a clumped distribution patter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3643314"/>
            <a:ext cx="9144000" cy="32146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41455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Demography</a:t>
            </a:r>
          </a:p>
        </p:txBody>
      </p:sp>
      <p:sp>
        <p:nvSpPr>
          <p:cNvPr id="3" name="Content Placeholder 2"/>
          <p:cNvSpPr>
            <a:spLocks noGrp="1"/>
          </p:cNvSpPr>
          <p:nvPr>
            <p:ph type="body" idx="1"/>
          </p:nvPr>
        </p:nvSpPr>
        <p:spPr/>
        <p:txBody>
          <a:bodyPr/>
          <a:lstStyle/>
          <a:p>
            <a:pPr marL="0" indent="0">
              <a:buNone/>
            </a:pPr>
            <a:r>
              <a:rPr lang="en-US" dirty="0"/>
              <a:t>Demography is the statistical study of population changes over time: birth rates, death rates, and life expectancies. Life tables provide important information about the life history of an organism. Life tables divide the population into age groups and often sexes, and show how long a member of that group is likely to live.  Life tables may include the probability of individuals dying before their next birthday (i.e., their mortality rate), the percentage of surviving individuals dying at a particular age interval, and their life expectancy at each interval. </a:t>
            </a:r>
          </a:p>
        </p:txBody>
      </p:sp>
    </p:spTree>
    <p:extLst>
      <p:ext uri="{BB962C8B-B14F-4D97-AF65-F5344CB8AC3E}">
        <p14:creationId xmlns:p14="http://schemas.microsoft.com/office/powerpoint/2010/main" val="22651144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Survivorship Curve</a:t>
            </a:r>
          </a:p>
        </p:txBody>
      </p:sp>
      <p:sp>
        <p:nvSpPr>
          <p:cNvPr id="3" name="Content Placeholder 2"/>
          <p:cNvSpPr>
            <a:spLocks noGrp="1"/>
          </p:cNvSpPr>
          <p:nvPr>
            <p:ph type="body" idx="1"/>
          </p:nvPr>
        </p:nvSpPr>
        <p:spPr/>
        <p:txBody>
          <a:bodyPr/>
          <a:lstStyle/>
          <a:p>
            <a:pPr marL="0" indent="0">
              <a:buNone/>
            </a:pPr>
            <a:r>
              <a:rPr lang="en-US" dirty="0"/>
              <a:t>Survivorship curve, which is a graph of the number of individuals surviving at each age interval plotted versus time (usually with data compiled from a life table). These curves allow us to compare the life histories of different populations. </a:t>
            </a:r>
          </a:p>
        </p:txBody>
      </p:sp>
    </p:spTree>
    <p:extLst>
      <p:ext uri="{BB962C8B-B14F-4D97-AF65-F5344CB8AC3E}">
        <p14:creationId xmlns:p14="http://schemas.microsoft.com/office/powerpoint/2010/main" val="26596491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Examples of Typical Survivorship Curves</a:t>
            </a:r>
          </a:p>
        </p:txBody>
      </p:sp>
      <p:pic>
        <p:nvPicPr>
          <p:cNvPr id="26626" name="Picture 2" descr="Graph plots the log of number of individuals surviving versus time. Three curves are shown, representing Type I, Type II, and Type III survivorship patterns. Birds exhibit a Type II survivorship curve, which decreases linearly with time. Humans show a Type I survivorship curve, which starts with a gentle slope that becomes increasingly steep with time. Trees show a Type III survivorship pattern, which starts with a steep slope that becomes less steep with ti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1825626"/>
            <a:ext cx="5181600" cy="4886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39750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Ecology can be classified based on:</a:t>
            </a:r>
          </a:p>
        </p:txBody>
      </p:sp>
      <p:sp>
        <p:nvSpPr>
          <p:cNvPr id="3" name="Content Placeholder 2"/>
          <p:cNvSpPr>
            <a:spLocks noGrp="1"/>
          </p:cNvSpPr>
          <p:nvPr>
            <p:ph type="body" idx="1"/>
          </p:nvPr>
        </p:nvSpPr>
        <p:spPr/>
        <p:txBody>
          <a:bodyPr>
            <a:normAutofit/>
          </a:bodyPr>
          <a:lstStyle/>
          <a:p>
            <a:pPr fontAlgn="base"/>
            <a:r>
              <a:rPr lang="en-US" dirty="0"/>
              <a:t>the primary kinds of organism under study (e.g. animal ecology, plant ecology, insect ecology)</a:t>
            </a:r>
          </a:p>
          <a:p>
            <a:pPr fontAlgn="base"/>
            <a:r>
              <a:rPr lang="en-US" dirty="0"/>
              <a:t>the biomes principally studied (e.g. forest ecology, grassland ecology, desert ecology, benthic ecology, marine ecology, urban ecology)</a:t>
            </a:r>
          </a:p>
          <a:p>
            <a:pPr fontAlgn="base"/>
            <a:r>
              <a:rPr lang="en-US" dirty="0"/>
              <a:t>the geographic or climatic area (e.g. arctic ecology, tropical ecology)</a:t>
            </a:r>
          </a:p>
          <a:p>
            <a:pPr fontAlgn="base"/>
            <a:r>
              <a:rPr lang="en-US" dirty="0"/>
              <a:t>the spatial scale under consideration (e.g. macroecology, landscape ecology)</a:t>
            </a:r>
          </a:p>
          <a:p>
            <a:pPr fontAlgn="base"/>
            <a:r>
              <a:rPr lang="en-US" dirty="0"/>
              <a:t>the philosophical approach (e.g. systems ecology which adopts a holistic approach)</a:t>
            </a:r>
          </a:p>
          <a:p>
            <a:pPr fontAlgn="base"/>
            <a:r>
              <a:rPr lang="en-US" dirty="0"/>
              <a:t>the methods used (e.g. molecular ecology)</a:t>
            </a:r>
          </a:p>
          <a:p>
            <a:endParaRPr lang="en-US" dirty="0"/>
          </a:p>
        </p:txBody>
      </p:sp>
    </p:spTree>
    <p:extLst>
      <p:ext uri="{BB962C8B-B14F-4D97-AF65-F5344CB8AC3E}">
        <p14:creationId xmlns:p14="http://schemas.microsoft.com/office/powerpoint/2010/main" val="20992174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Life Histories and Natural Selection</a:t>
            </a:r>
          </a:p>
        </p:txBody>
      </p:sp>
      <p:sp>
        <p:nvSpPr>
          <p:cNvPr id="3" name="Content Placeholder 2"/>
          <p:cNvSpPr>
            <a:spLocks noGrp="1"/>
          </p:cNvSpPr>
          <p:nvPr>
            <p:ph type="body" idx="1"/>
          </p:nvPr>
        </p:nvSpPr>
        <p:spPr/>
        <p:txBody>
          <a:bodyPr>
            <a:normAutofit/>
          </a:bodyPr>
          <a:lstStyle/>
          <a:p>
            <a:pPr marL="0" indent="0">
              <a:buNone/>
            </a:pPr>
            <a:r>
              <a:rPr lang="en-US" dirty="0"/>
              <a:t>All species have evolved a pattern of living, called a life history strategy, in which they partition energy for growth, maintenance, and reproduction. These patterns evolve through natural selection; they allow species to adapt to their environment to obtain the resources they need to successfully reproduce. There is an inverse relationship between fecundity and parental care. A species may reproduce early in life to ensure surviving to a reproductive age or reproduce later in life to become larger and healthier and better able to give parental care. A species may reproduce once (</a:t>
            </a:r>
            <a:r>
              <a:rPr lang="en-US" dirty="0" err="1"/>
              <a:t>semelparity</a:t>
            </a:r>
            <a:r>
              <a:rPr lang="en-US" dirty="0"/>
              <a:t>) or many times (iteroparity) in its life.</a:t>
            </a:r>
          </a:p>
        </p:txBody>
      </p:sp>
    </p:spTree>
    <p:extLst>
      <p:ext uri="{BB962C8B-B14F-4D97-AF65-F5344CB8AC3E}">
        <p14:creationId xmlns:p14="http://schemas.microsoft.com/office/powerpoint/2010/main" val="39320098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Semelparity</a:t>
            </a:r>
            <a:r>
              <a:rPr lang="en-US" dirty="0"/>
              <a:t> and Iteroparity</a:t>
            </a:r>
          </a:p>
        </p:txBody>
      </p:sp>
      <p:sp>
        <p:nvSpPr>
          <p:cNvPr id="3" name="Content Placeholder 2"/>
          <p:cNvSpPr>
            <a:spLocks noGrp="1"/>
          </p:cNvSpPr>
          <p:nvPr>
            <p:ph type="body" idx="1"/>
          </p:nvPr>
        </p:nvSpPr>
        <p:spPr/>
        <p:txBody>
          <a:bodyPr/>
          <a:lstStyle/>
          <a:p>
            <a:pPr marL="0" indent="0">
              <a:buNone/>
            </a:pPr>
            <a:r>
              <a:rPr lang="en-US" dirty="0"/>
              <a:t>A species may reproduce once (</a:t>
            </a:r>
            <a:r>
              <a:rPr lang="en-US" dirty="0" err="1"/>
              <a:t>semelparity</a:t>
            </a:r>
            <a:r>
              <a:rPr lang="en-US" dirty="0"/>
              <a:t>) or many times (iteroparity) in its life. The (a) Chinook salmon mates once and dies. The (b) pronghorn antelope mates during specific times of the year during its reproductive life. Primates, such as humans and (c) chimpanzees, may mate on any day, independent of ovulation.</a:t>
            </a:r>
          </a:p>
        </p:txBody>
      </p:sp>
      <p:pic>
        <p:nvPicPr>
          <p:cNvPr id="27650" name="Picture 2" descr="Photo (a) shows a salmon swimming. Photo (b) shows pronghorn antelope running on a plain. Photo (c) shows chimpanze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4321176"/>
            <a:ext cx="9144000" cy="2536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2100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Limits to Population Growth</a:t>
            </a:r>
          </a:p>
        </p:txBody>
      </p:sp>
      <p:sp>
        <p:nvSpPr>
          <p:cNvPr id="3" name="Content Placeholder 2"/>
          <p:cNvSpPr>
            <a:spLocks noGrp="1"/>
          </p:cNvSpPr>
          <p:nvPr>
            <p:ph type="body" idx="1"/>
          </p:nvPr>
        </p:nvSpPr>
        <p:spPr/>
        <p:txBody>
          <a:bodyPr/>
          <a:lstStyle/>
          <a:p>
            <a:pPr marL="28575" indent="0">
              <a:buNone/>
            </a:pPr>
            <a:r>
              <a:rPr lang="en-US" dirty="0"/>
              <a:t>Populations with unlimited resources grow exponentially, with an accelerating growth rate. When resources become limiting, populations follow a logistic growth curve. The population of a species will level off at the carrying capacity of its environment.</a:t>
            </a:r>
          </a:p>
        </p:txBody>
      </p:sp>
      <p:pic>
        <p:nvPicPr>
          <p:cNvPr id="28674" name="Picture 2" descr="Both graphs (a) and (b) plot population size versus time. In graph (a), exponential growth results in a curve that gets increasingly steep, resulting in a J-shape. In graph (b), logistic growth results in a curve that gets increasingly steep, then levels off when the carrying capacity is reached, resulting in an S-shap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3263675"/>
            <a:ext cx="7620000" cy="3400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142724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Population Dynamics</a:t>
            </a:r>
          </a:p>
        </p:txBody>
      </p:sp>
      <p:sp>
        <p:nvSpPr>
          <p:cNvPr id="3" name="Content Placeholder 2"/>
          <p:cNvSpPr>
            <a:spLocks noGrp="1"/>
          </p:cNvSpPr>
          <p:nvPr>
            <p:ph type="body" idx="1"/>
          </p:nvPr>
        </p:nvSpPr>
        <p:spPr/>
        <p:txBody>
          <a:bodyPr>
            <a:normAutofit/>
          </a:bodyPr>
          <a:lstStyle/>
          <a:p>
            <a:pPr marL="0" indent="0">
              <a:buNone/>
            </a:pPr>
            <a:r>
              <a:rPr lang="en-US" dirty="0"/>
              <a:t>The logistic model of population growth is a simplification of real-world population dynamics. Implicit in the model is that the carrying capacity of the environment does not change, which is not the case. Carrying capacity can vary with season and from year to year. Additionally, populations do not usually exist in isolation. They engage in interspecific competition: that is, they share the environment with other species, competing with them for the same resources. </a:t>
            </a:r>
          </a:p>
        </p:txBody>
      </p:sp>
    </p:spTree>
    <p:extLst>
      <p:ext uri="{BB962C8B-B14F-4D97-AF65-F5344CB8AC3E}">
        <p14:creationId xmlns:p14="http://schemas.microsoft.com/office/powerpoint/2010/main" val="42368001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Regulation</a:t>
            </a:r>
          </a:p>
        </p:txBody>
      </p:sp>
      <p:sp>
        <p:nvSpPr>
          <p:cNvPr id="3" name="Content Placeholder 2"/>
          <p:cNvSpPr>
            <a:spLocks noGrp="1"/>
          </p:cNvSpPr>
          <p:nvPr>
            <p:ph type="body" idx="1"/>
          </p:nvPr>
        </p:nvSpPr>
        <p:spPr/>
        <p:txBody>
          <a:bodyPr/>
          <a:lstStyle/>
          <a:p>
            <a:pPr marL="0" indent="0">
              <a:buNone/>
            </a:pPr>
            <a:r>
              <a:rPr lang="en-US" dirty="0"/>
              <a:t>Nature regulates population growth in a variety of ways. These are grouped into density-dependent factors, in which the density of the population at a given time affects growth rate and mortality, and density-independent factors, which influence mortality in a population regardless of population density. </a:t>
            </a:r>
          </a:p>
        </p:txBody>
      </p:sp>
    </p:spTree>
    <p:extLst>
      <p:ext uri="{BB962C8B-B14F-4D97-AF65-F5344CB8AC3E}">
        <p14:creationId xmlns:p14="http://schemas.microsoft.com/office/powerpoint/2010/main" val="42705487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Density Dependent Factors</a:t>
            </a:r>
          </a:p>
        </p:txBody>
      </p:sp>
      <p:sp>
        <p:nvSpPr>
          <p:cNvPr id="3" name="Content Placeholder 2"/>
          <p:cNvSpPr>
            <a:spLocks noGrp="1"/>
          </p:cNvSpPr>
          <p:nvPr>
            <p:ph type="body" idx="1"/>
          </p:nvPr>
        </p:nvSpPr>
        <p:spPr/>
        <p:txBody>
          <a:bodyPr/>
          <a:lstStyle/>
          <a:p>
            <a:pPr marL="0" indent="0">
              <a:buNone/>
            </a:pPr>
            <a:r>
              <a:rPr lang="en-US" dirty="0"/>
              <a:t>Most density-dependent factors are biological in nature (biotic), and include predation, inter- and intraspecific competition, accumulation of waste, and diseases such as those caused by parasites. Usually, the denser a population is, the greater its mortality rate. For example, during intra- and interspecific competition, the reproductive rates of the individuals will usually be lower, reducing their population’s rate of growth. In addition, low prey density increases the mortality of its predator because it has more difficulty locating its food source.</a:t>
            </a:r>
          </a:p>
        </p:txBody>
      </p:sp>
    </p:spTree>
    <p:extLst>
      <p:ext uri="{BB962C8B-B14F-4D97-AF65-F5344CB8AC3E}">
        <p14:creationId xmlns:p14="http://schemas.microsoft.com/office/powerpoint/2010/main" val="222994515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of Density Depended Regulation</a:t>
            </a:r>
          </a:p>
        </p:txBody>
      </p:sp>
      <p:pic>
        <p:nvPicPr>
          <p:cNvPr id="32770" name="Picture 2" descr="Graph of fecundity as a function of population plots number of eggs per female versus number of worms. The number of eggs decreases rapidly at first, then levels off between 30 to 50 worm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3932" y="1825625"/>
            <a:ext cx="6964136" cy="49542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33536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Density-Independent Regulation</a:t>
            </a:r>
          </a:p>
        </p:txBody>
      </p:sp>
      <p:sp>
        <p:nvSpPr>
          <p:cNvPr id="3" name="Content Placeholder 2"/>
          <p:cNvSpPr>
            <a:spLocks noGrp="1"/>
          </p:cNvSpPr>
          <p:nvPr>
            <p:ph type="body" idx="1"/>
          </p:nvPr>
        </p:nvSpPr>
        <p:spPr/>
        <p:txBody>
          <a:bodyPr>
            <a:normAutofit/>
          </a:bodyPr>
          <a:lstStyle/>
          <a:p>
            <a:pPr marL="0" indent="0">
              <a:buNone/>
            </a:pPr>
            <a:r>
              <a:rPr lang="en-US" dirty="0"/>
              <a:t>Many factors, typically physical or chemical in nature (abiotic), influence the mortality of a population regardless of its density, including weather, natural disasters, and pollution. </a:t>
            </a:r>
          </a:p>
          <a:p>
            <a:pPr marL="0" indent="0">
              <a:buNone/>
            </a:pPr>
            <a:endParaRPr lang="en-US" dirty="0"/>
          </a:p>
          <a:p>
            <a:pPr marL="0" indent="0">
              <a:buNone/>
            </a:pPr>
            <a:r>
              <a:rPr lang="en-US" dirty="0"/>
              <a:t>In real-life situations, population regulation is very complicated and density-dependent and independent factors can interact. A dense population that is reduced in a density-independent manner by some environmental factor(s) will be able to recover differently than a sparse population. </a:t>
            </a:r>
          </a:p>
        </p:txBody>
      </p:sp>
    </p:spTree>
    <p:extLst>
      <p:ext uri="{BB962C8B-B14F-4D97-AF65-F5344CB8AC3E}">
        <p14:creationId xmlns:p14="http://schemas.microsoft.com/office/powerpoint/2010/main" val="260629583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a:t>r</a:t>
            </a:r>
            <a:r>
              <a:rPr lang="en-US" dirty="0"/>
              <a:t>-selected Species </a:t>
            </a:r>
          </a:p>
        </p:txBody>
      </p:sp>
      <p:sp>
        <p:nvSpPr>
          <p:cNvPr id="3" name="Content Placeholder 2"/>
          <p:cNvSpPr>
            <a:spLocks noGrp="1"/>
          </p:cNvSpPr>
          <p:nvPr>
            <p:ph type="body" idx="1"/>
          </p:nvPr>
        </p:nvSpPr>
        <p:spPr/>
        <p:txBody>
          <a:bodyPr/>
          <a:lstStyle/>
          <a:p>
            <a:pPr marL="0" indent="0">
              <a:buNone/>
            </a:pPr>
            <a:r>
              <a:rPr lang="en-US" dirty="0"/>
              <a:t>This strategy is often employed in unpredictable or changing environments. </a:t>
            </a:r>
          </a:p>
        </p:txBody>
      </p:sp>
      <p:pic>
        <p:nvPicPr>
          <p:cNvPr id="31746" name="Picture 2" descr="r-selected species, shows photos of a dandelion and a jellyfis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3857626"/>
            <a:ext cx="9144000" cy="3000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627578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a:t>K</a:t>
            </a:r>
            <a:r>
              <a:rPr lang="en-US" dirty="0"/>
              <a:t>-selected Species</a:t>
            </a:r>
          </a:p>
        </p:txBody>
      </p:sp>
      <p:sp>
        <p:nvSpPr>
          <p:cNvPr id="3" name="Content Placeholder 2"/>
          <p:cNvSpPr>
            <a:spLocks noGrp="1"/>
          </p:cNvSpPr>
          <p:nvPr>
            <p:ph type="body" idx="1"/>
          </p:nvPr>
        </p:nvSpPr>
        <p:spPr/>
        <p:txBody>
          <a:bodyPr/>
          <a:lstStyle/>
          <a:p>
            <a:pPr marL="0" indent="0">
              <a:buNone/>
            </a:pPr>
            <a:r>
              <a:rPr lang="en-US" i="1" dirty="0"/>
              <a:t>K</a:t>
            </a:r>
            <a:r>
              <a:rPr lang="en-US" dirty="0"/>
              <a:t>-selected species are species selected by stable, predictable environments. Populations of </a:t>
            </a:r>
            <a:r>
              <a:rPr lang="en-US" i="1" dirty="0"/>
              <a:t>K</a:t>
            </a:r>
            <a:r>
              <a:rPr lang="en-US" dirty="0"/>
              <a:t>-selected species tend to exist close to their carrying capacity (hence the term </a:t>
            </a:r>
            <a:r>
              <a:rPr lang="en-US" i="1" dirty="0"/>
              <a:t>K</a:t>
            </a:r>
            <a:r>
              <a:rPr lang="en-US" dirty="0"/>
              <a:t>-selected) where intraspecific competition is high. </a:t>
            </a:r>
          </a:p>
        </p:txBody>
      </p:sp>
      <p:pic>
        <p:nvPicPr>
          <p:cNvPr id="30722" name="Picture 2" descr="K-selected species, shows photos of an oak tree and an elephant.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3963988"/>
            <a:ext cx="9144000" cy="28940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12992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Biosphere</a:t>
            </a:r>
          </a:p>
        </p:txBody>
      </p:sp>
      <p:sp>
        <p:nvSpPr>
          <p:cNvPr id="3" name="Content Placeholder 2"/>
          <p:cNvSpPr>
            <a:spLocks noGrp="1"/>
          </p:cNvSpPr>
          <p:nvPr>
            <p:ph type="body" idx="1"/>
          </p:nvPr>
        </p:nvSpPr>
        <p:spPr/>
        <p:txBody>
          <a:bodyPr/>
          <a:lstStyle/>
          <a:p>
            <a:pPr marL="0" indent="0">
              <a:buNone/>
            </a:pPr>
            <a:r>
              <a:rPr lang="en-US" dirty="0"/>
              <a:t>The biosphere is all of the parts of Earth inhabited by life. The biosphere extends into the atmosphere and into the depths of the oceans. Many abiotic (non-living) forces influence where life can exist and the types of organisms found in different parts of the biosphere.</a:t>
            </a:r>
          </a:p>
        </p:txBody>
      </p:sp>
    </p:spTree>
    <p:extLst>
      <p:ext uri="{BB962C8B-B14F-4D97-AF65-F5344CB8AC3E}">
        <p14:creationId xmlns:p14="http://schemas.microsoft.com/office/powerpoint/2010/main" val="350077897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Characteristics of </a:t>
            </a:r>
            <a:r>
              <a:rPr lang="en-US" i="1" dirty="0"/>
              <a:t>K</a:t>
            </a:r>
            <a:r>
              <a:rPr lang="en-US" dirty="0"/>
              <a:t>-selected and </a:t>
            </a:r>
            <a:r>
              <a:rPr lang="en-US" i="1" dirty="0"/>
              <a:t>r</a:t>
            </a:r>
            <a:r>
              <a:rPr lang="en-US" dirty="0"/>
              <a:t>-selected species</a:t>
            </a:r>
          </a:p>
        </p:txBody>
      </p:sp>
      <p:graphicFrame>
        <p:nvGraphicFramePr>
          <p:cNvPr id="4" name="Content Placeholder 3"/>
          <p:cNvGraphicFramePr>
            <a:graphicFrameLocks noGrp="1"/>
          </p:cNvGraphicFramePr>
          <p:nvPr>
            <p:ph idx="4294967295"/>
            <p:extLst>
              <p:ext uri="{D42A27DB-BD31-4B8C-83A1-F6EECF244321}">
                <p14:modId xmlns:p14="http://schemas.microsoft.com/office/powerpoint/2010/main" val="1939109715"/>
              </p:ext>
            </p:extLst>
          </p:nvPr>
        </p:nvGraphicFramePr>
        <p:xfrm>
          <a:off x="1524000" y="1718835"/>
          <a:ext cx="9403080" cy="4759098"/>
        </p:xfrm>
        <a:graphic>
          <a:graphicData uri="http://schemas.openxmlformats.org/drawingml/2006/table">
            <a:tbl>
              <a:tblPr firstRow="1"/>
              <a:tblGrid>
                <a:gridCol w="4701540">
                  <a:extLst>
                    <a:ext uri="{9D8B030D-6E8A-4147-A177-3AD203B41FA5}">
                      <a16:colId xmlns:a16="http://schemas.microsoft.com/office/drawing/2014/main" val="3576451988"/>
                    </a:ext>
                  </a:extLst>
                </a:gridCol>
                <a:gridCol w="4701540">
                  <a:extLst>
                    <a:ext uri="{9D8B030D-6E8A-4147-A177-3AD203B41FA5}">
                      <a16:colId xmlns:a16="http://schemas.microsoft.com/office/drawing/2014/main" val="3593253934"/>
                    </a:ext>
                  </a:extLst>
                </a:gridCol>
              </a:tblGrid>
              <a:tr h="762834">
                <a:tc>
                  <a:txBody>
                    <a:bodyPr/>
                    <a:lstStyle/>
                    <a:p>
                      <a:pPr algn="l" fontAlgn="ctr"/>
                      <a:r>
                        <a:rPr lang="en-US" sz="2000" b="1">
                          <a:solidFill>
                            <a:srgbClr val="000000"/>
                          </a:solidFill>
                          <a:effectLst/>
                          <a:latin typeface="Century Gothic" panose="020B0502020202020204" pitchFamily="34" charset="0"/>
                          <a:ea typeface="Tahoma" panose="020B0604030504040204" pitchFamily="34" charset="0"/>
                          <a:cs typeface="Tahoma" panose="020B0604030504040204" pitchFamily="34" charset="0"/>
                        </a:rPr>
                        <a:t>Characteristics of </a:t>
                      </a:r>
                      <a:r>
                        <a:rPr lang="en-US" sz="2000" b="1" i="1">
                          <a:solidFill>
                            <a:srgbClr val="000000"/>
                          </a:solidFill>
                          <a:effectLst/>
                          <a:latin typeface="Century Gothic" panose="020B0502020202020204" pitchFamily="34" charset="0"/>
                          <a:ea typeface="Tahoma" panose="020B0604030504040204" pitchFamily="34" charset="0"/>
                          <a:cs typeface="Tahoma" panose="020B0604030504040204" pitchFamily="34" charset="0"/>
                        </a:rPr>
                        <a:t>K</a:t>
                      </a:r>
                      <a:r>
                        <a:rPr lang="en-US" sz="2000" b="1">
                          <a:solidFill>
                            <a:srgbClr val="000000"/>
                          </a:solidFill>
                          <a:effectLst/>
                          <a:latin typeface="Century Gothic" panose="020B0502020202020204" pitchFamily="34" charset="0"/>
                          <a:ea typeface="Tahoma" panose="020B0604030504040204" pitchFamily="34" charset="0"/>
                          <a:cs typeface="Tahoma" panose="020B0604030504040204" pitchFamily="34" charset="0"/>
                        </a:rPr>
                        <a:t>-selected species</a:t>
                      </a:r>
                    </a:p>
                  </a:txBody>
                  <a:tcPr marL="199817" marR="199817" marT="74931" marB="74931" anchor="ctr">
                    <a:lnL>
                      <a:noFill/>
                    </a:lnL>
                    <a:lnR>
                      <a:noFill/>
                    </a:lnR>
                    <a:lnT>
                      <a:noFill/>
                    </a:lnT>
                    <a:lnB w="9525" cap="flat" cmpd="sng" algn="ctr">
                      <a:solidFill>
                        <a:srgbClr val="E7E7E7"/>
                      </a:solidFill>
                      <a:prstDash val="solid"/>
                      <a:round/>
                      <a:headEnd type="none" w="med" len="med"/>
                      <a:tailEnd type="none" w="med" len="med"/>
                    </a:lnB>
                    <a:solidFill>
                      <a:srgbClr val="F9F9F9"/>
                    </a:solidFill>
                  </a:tcPr>
                </a:tc>
                <a:tc>
                  <a:txBody>
                    <a:bodyPr/>
                    <a:lstStyle/>
                    <a:p>
                      <a:pPr algn="l" fontAlgn="ctr"/>
                      <a:r>
                        <a:rPr lang="en-US" sz="2000" b="1" dirty="0">
                          <a:solidFill>
                            <a:srgbClr val="000000"/>
                          </a:solidFill>
                          <a:effectLst/>
                          <a:latin typeface="Century Gothic" panose="020B0502020202020204" pitchFamily="34" charset="0"/>
                          <a:ea typeface="Tahoma" panose="020B0604030504040204" pitchFamily="34" charset="0"/>
                          <a:cs typeface="Tahoma" panose="020B0604030504040204" pitchFamily="34" charset="0"/>
                        </a:rPr>
                        <a:t>Characteristics of </a:t>
                      </a:r>
                      <a:r>
                        <a:rPr lang="en-US" sz="2000" b="1" i="1" dirty="0">
                          <a:solidFill>
                            <a:srgbClr val="000000"/>
                          </a:solidFill>
                          <a:effectLst/>
                          <a:latin typeface="Century Gothic" panose="020B0502020202020204" pitchFamily="34" charset="0"/>
                          <a:ea typeface="Tahoma" panose="020B0604030504040204" pitchFamily="34" charset="0"/>
                          <a:cs typeface="Tahoma" panose="020B0604030504040204" pitchFamily="34" charset="0"/>
                        </a:rPr>
                        <a:t>r</a:t>
                      </a:r>
                      <a:r>
                        <a:rPr lang="en-US" sz="2000" b="1" dirty="0">
                          <a:solidFill>
                            <a:srgbClr val="000000"/>
                          </a:solidFill>
                          <a:effectLst/>
                          <a:latin typeface="Century Gothic" panose="020B0502020202020204" pitchFamily="34" charset="0"/>
                          <a:ea typeface="Tahoma" panose="020B0604030504040204" pitchFamily="34" charset="0"/>
                          <a:cs typeface="Tahoma" panose="020B0604030504040204" pitchFamily="34" charset="0"/>
                        </a:rPr>
                        <a:t>-selected species</a:t>
                      </a:r>
                    </a:p>
                  </a:txBody>
                  <a:tcPr marL="199817" marR="199817" marT="74931" marB="74931" anchor="ctr">
                    <a:lnL>
                      <a:noFill/>
                    </a:lnL>
                    <a:lnR>
                      <a:noFill/>
                    </a:lnR>
                    <a:lnT>
                      <a:noFill/>
                    </a:lnT>
                    <a:lnB w="9525" cap="flat" cmpd="sng" algn="ctr">
                      <a:solidFill>
                        <a:srgbClr val="E7E7E7"/>
                      </a:solidFill>
                      <a:prstDash val="solid"/>
                      <a:round/>
                      <a:headEnd type="none" w="med" len="med"/>
                      <a:tailEnd type="none" w="med" len="med"/>
                    </a:lnB>
                    <a:solidFill>
                      <a:srgbClr val="F9F9F9"/>
                    </a:solidFill>
                  </a:tcPr>
                </a:tc>
                <a:extLst>
                  <a:ext uri="{0D108BD9-81ED-4DB2-BD59-A6C34878D82A}">
                    <a16:rowId xmlns:a16="http://schemas.microsoft.com/office/drawing/2014/main" val="944767972"/>
                  </a:ext>
                </a:extLst>
              </a:tr>
              <a:tr h="666044">
                <a:tc>
                  <a:txBody>
                    <a:bodyPr/>
                    <a:lstStyle/>
                    <a:p>
                      <a:pPr algn="l" fontAlgn="ctr"/>
                      <a:r>
                        <a:rPr lang="en-US" sz="2000">
                          <a:solidFill>
                            <a:srgbClr val="222222"/>
                          </a:solidFill>
                          <a:effectLst/>
                          <a:latin typeface="Century Gothic" panose="020B0502020202020204" pitchFamily="34" charset="0"/>
                          <a:ea typeface="Tahoma" panose="020B0604030504040204" pitchFamily="34" charset="0"/>
                          <a:cs typeface="Tahoma" panose="020B0604030504040204" pitchFamily="34" charset="0"/>
                        </a:rPr>
                        <a:t>Mature late</a:t>
                      </a:r>
                    </a:p>
                  </a:txBody>
                  <a:tcPr marL="199817" marR="199817" marT="49954" marB="49954" anchor="ctr">
                    <a:lnL>
                      <a:noFill/>
                    </a:lnL>
                    <a:lnR>
                      <a:noFill/>
                    </a:lnR>
                    <a:lnT w="9525" cap="flat" cmpd="sng" algn="ctr">
                      <a:solidFill>
                        <a:srgbClr val="E7E7E7"/>
                      </a:solidFill>
                      <a:prstDash val="solid"/>
                      <a:round/>
                      <a:headEnd type="none" w="med" len="med"/>
                      <a:tailEnd type="none" w="med" len="med"/>
                    </a:lnT>
                    <a:lnB w="9525" cap="flat" cmpd="sng" algn="ctr">
                      <a:solidFill>
                        <a:srgbClr val="E7E7E7"/>
                      </a:solidFill>
                      <a:prstDash val="solid"/>
                      <a:round/>
                      <a:headEnd type="none" w="med" len="med"/>
                      <a:tailEnd type="none" w="med" len="med"/>
                    </a:lnB>
                    <a:solidFill>
                      <a:srgbClr val="FFFFFF"/>
                    </a:solidFill>
                  </a:tcPr>
                </a:tc>
                <a:tc>
                  <a:txBody>
                    <a:bodyPr/>
                    <a:lstStyle/>
                    <a:p>
                      <a:pPr algn="l" fontAlgn="ctr"/>
                      <a:r>
                        <a:rPr lang="en-US" sz="2000">
                          <a:solidFill>
                            <a:srgbClr val="222222"/>
                          </a:solidFill>
                          <a:effectLst/>
                          <a:latin typeface="Century Gothic" panose="020B0502020202020204" pitchFamily="34" charset="0"/>
                          <a:ea typeface="Tahoma" panose="020B0604030504040204" pitchFamily="34" charset="0"/>
                          <a:cs typeface="Tahoma" panose="020B0604030504040204" pitchFamily="34" charset="0"/>
                        </a:rPr>
                        <a:t>Mature early</a:t>
                      </a:r>
                    </a:p>
                  </a:txBody>
                  <a:tcPr marL="199817" marR="199817" marT="49954" marB="49954" anchor="ctr">
                    <a:lnL>
                      <a:noFill/>
                    </a:lnL>
                    <a:lnR>
                      <a:noFill/>
                    </a:lnR>
                    <a:lnT w="9525" cap="flat" cmpd="sng" algn="ctr">
                      <a:solidFill>
                        <a:srgbClr val="E7E7E7"/>
                      </a:solidFill>
                      <a:prstDash val="solid"/>
                      <a:round/>
                      <a:headEnd type="none" w="med" len="med"/>
                      <a:tailEnd type="none" w="med" len="med"/>
                    </a:lnT>
                    <a:lnB w="9525" cap="flat" cmpd="sng" algn="ctr">
                      <a:solidFill>
                        <a:srgbClr val="E7E7E7"/>
                      </a:solidFill>
                      <a:prstDash val="solid"/>
                      <a:round/>
                      <a:headEnd type="none" w="med" len="med"/>
                      <a:tailEnd type="none" w="med" len="med"/>
                    </a:lnB>
                    <a:solidFill>
                      <a:srgbClr val="FFFFFF"/>
                    </a:solidFill>
                  </a:tcPr>
                </a:tc>
                <a:extLst>
                  <a:ext uri="{0D108BD9-81ED-4DB2-BD59-A6C34878D82A}">
                    <a16:rowId xmlns:a16="http://schemas.microsoft.com/office/drawing/2014/main" val="1035292038"/>
                  </a:ext>
                </a:extLst>
              </a:tr>
              <a:tr h="666044">
                <a:tc>
                  <a:txBody>
                    <a:bodyPr/>
                    <a:lstStyle/>
                    <a:p>
                      <a:pPr algn="l" fontAlgn="ctr"/>
                      <a:r>
                        <a:rPr lang="en-US" sz="2000">
                          <a:solidFill>
                            <a:srgbClr val="222222"/>
                          </a:solidFill>
                          <a:effectLst/>
                          <a:latin typeface="Century Gothic" panose="020B0502020202020204" pitchFamily="34" charset="0"/>
                          <a:ea typeface="Tahoma" panose="020B0604030504040204" pitchFamily="34" charset="0"/>
                          <a:cs typeface="Tahoma" panose="020B0604030504040204" pitchFamily="34" charset="0"/>
                        </a:rPr>
                        <a:t>Greater longevity</a:t>
                      </a:r>
                    </a:p>
                  </a:txBody>
                  <a:tcPr marL="199817" marR="199817" marT="49954" marB="49954" anchor="ctr">
                    <a:lnL>
                      <a:noFill/>
                    </a:lnL>
                    <a:lnR>
                      <a:noFill/>
                    </a:lnR>
                    <a:lnT w="9525" cap="flat" cmpd="sng" algn="ctr">
                      <a:solidFill>
                        <a:srgbClr val="E7E7E7"/>
                      </a:solidFill>
                      <a:prstDash val="solid"/>
                      <a:round/>
                      <a:headEnd type="none" w="med" len="med"/>
                      <a:tailEnd type="none" w="med" len="med"/>
                    </a:lnT>
                    <a:lnB w="9525" cap="flat" cmpd="sng" algn="ctr">
                      <a:solidFill>
                        <a:srgbClr val="E7E7E7"/>
                      </a:solidFill>
                      <a:prstDash val="solid"/>
                      <a:round/>
                      <a:headEnd type="none" w="med" len="med"/>
                      <a:tailEnd type="none" w="med" len="med"/>
                    </a:lnB>
                    <a:solidFill>
                      <a:srgbClr val="F9F9F9"/>
                    </a:solidFill>
                  </a:tcPr>
                </a:tc>
                <a:tc>
                  <a:txBody>
                    <a:bodyPr/>
                    <a:lstStyle/>
                    <a:p>
                      <a:pPr algn="l" fontAlgn="ctr"/>
                      <a:r>
                        <a:rPr lang="en-US" sz="2000">
                          <a:solidFill>
                            <a:srgbClr val="222222"/>
                          </a:solidFill>
                          <a:effectLst/>
                          <a:latin typeface="Century Gothic" panose="020B0502020202020204" pitchFamily="34" charset="0"/>
                          <a:ea typeface="Tahoma" panose="020B0604030504040204" pitchFamily="34" charset="0"/>
                          <a:cs typeface="Tahoma" panose="020B0604030504040204" pitchFamily="34" charset="0"/>
                        </a:rPr>
                        <a:t>Lower longevity</a:t>
                      </a:r>
                    </a:p>
                  </a:txBody>
                  <a:tcPr marL="199817" marR="199817" marT="49954" marB="49954" anchor="ctr">
                    <a:lnL>
                      <a:noFill/>
                    </a:lnL>
                    <a:lnR>
                      <a:noFill/>
                    </a:lnR>
                    <a:lnT w="9525" cap="flat" cmpd="sng" algn="ctr">
                      <a:solidFill>
                        <a:srgbClr val="E7E7E7"/>
                      </a:solidFill>
                      <a:prstDash val="solid"/>
                      <a:round/>
                      <a:headEnd type="none" w="med" len="med"/>
                      <a:tailEnd type="none" w="med" len="med"/>
                    </a:lnT>
                    <a:lnB w="9525" cap="flat" cmpd="sng" algn="ctr">
                      <a:solidFill>
                        <a:srgbClr val="E7E7E7"/>
                      </a:solidFill>
                      <a:prstDash val="solid"/>
                      <a:round/>
                      <a:headEnd type="none" w="med" len="med"/>
                      <a:tailEnd type="none" w="med" len="med"/>
                    </a:lnB>
                    <a:solidFill>
                      <a:srgbClr val="F9F9F9"/>
                    </a:solidFill>
                  </a:tcPr>
                </a:tc>
                <a:extLst>
                  <a:ext uri="{0D108BD9-81ED-4DB2-BD59-A6C34878D82A}">
                    <a16:rowId xmlns:a16="http://schemas.microsoft.com/office/drawing/2014/main" val="1740380596"/>
                  </a:ext>
                </a:extLst>
              </a:tr>
              <a:tr h="666044">
                <a:tc>
                  <a:txBody>
                    <a:bodyPr/>
                    <a:lstStyle/>
                    <a:p>
                      <a:pPr algn="l" fontAlgn="ctr"/>
                      <a:r>
                        <a:rPr lang="en-US" sz="2000">
                          <a:solidFill>
                            <a:srgbClr val="222222"/>
                          </a:solidFill>
                          <a:effectLst/>
                          <a:latin typeface="Century Gothic" panose="020B0502020202020204" pitchFamily="34" charset="0"/>
                          <a:ea typeface="Tahoma" panose="020B0604030504040204" pitchFamily="34" charset="0"/>
                          <a:cs typeface="Tahoma" panose="020B0604030504040204" pitchFamily="34" charset="0"/>
                        </a:rPr>
                        <a:t>Increased parental care</a:t>
                      </a:r>
                    </a:p>
                  </a:txBody>
                  <a:tcPr marL="199817" marR="199817" marT="49954" marB="49954" anchor="ctr">
                    <a:lnL>
                      <a:noFill/>
                    </a:lnL>
                    <a:lnR>
                      <a:noFill/>
                    </a:lnR>
                    <a:lnT w="9525" cap="flat" cmpd="sng" algn="ctr">
                      <a:solidFill>
                        <a:srgbClr val="E7E7E7"/>
                      </a:solidFill>
                      <a:prstDash val="solid"/>
                      <a:round/>
                      <a:headEnd type="none" w="med" len="med"/>
                      <a:tailEnd type="none" w="med" len="med"/>
                    </a:lnT>
                    <a:lnB w="9525" cap="flat" cmpd="sng" algn="ctr">
                      <a:solidFill>
                        <a:srgbClr val="E7E7E7"/>
                      </a:solidFill>
                      <a:prstDash val="solid"/>
                      <a:round/>
                      <a:headEnd type="none" w="med" len="med"/>
                      <a:tailEnd type="none" w="med" len="med"/>
                    </a:lnB>
                    <a:solidFill>
                      <a:srgbClr val="FFFFFF"/>
                    </a:solidFill>
                  </a:tcPr>
                </a:tc>
                <a:tc>
                  <a:txBody>
                    <a:bodyPr/>
                    <a:lstStyle/>
                    <a:p>
                      <a:pPr algn="l" fontAlgn="ctr"/>
                      <a:r>
                        <a:rPr lang="en-US" sz="2000">
                          <a:solidFill>
                            <a:srgbClr val="222222"/>
                          </a:solidFill>
                          <a:effectLst/>
                          <a:latin typeface="Century Gothic" panose="020B0502020202020204" pitchFamily="34" charset="0"/>
                          <a:ea typeface="Tahoma" panose="020B0604030504040204" pitchFamily="34" charset="0"/>
                          <a:cs typeface="Tahoma" panose="020B0604030504040204" pitchFamily="34" charset="0"/>
                        </a:rPr>
                        <a:t>Decreased parental care</a:t>
                      </a:r>
                    </a:p>
                  </a:txBody>
                  <a:tcPr marL="199817" marR="199817" marT="49954" marB="49954" anchor="ctr">
                    <a:lnL>
                      <a:noFill/>
                    </a:lnL>
                    <a:lnR>
                      <a:noFill/>
                    </a:lnR>
                    <a:lnT w="9525" cap="flat" cmpd="sng" algn="ctr">
                      <a:solidFill>
                        <a:srgbClr val="E7E7E7"/>
                      </a:solidFill>
                      <a:prstDash val="solid"/>
                      <a:round/>
                      <a:headEnd type="none" w="med" len="med"/>
                      <a:tailEnd type="none" w="med" len="med"/>
                    </a:lnT>
                    <a:lnB w="9525" cap="flat" cmpd="sng" algn="ctr">
                      <a:solidFill>
                        <a:srgbClr val="E7E7E7"/>
                      </a:solidFill>
                      <a:prstDash val="solid"/>
                      <a:round/>
                      <a:headEnd type="none" w="med" len="med"/>
                      <a:tailEnd type="none" w="med" len="med"/>
                    </a:lnB>
                    <a:solidFill>
                      <a:srgbClr val="FFFFFF"/>
                    </a:solidFill>
                  </a:tcPr>
                </a:tc>
                <a:extLst>
                  <a:ext uri="{0D108BD9-81ED-4DB2-BD59-A6C34878D82A}">
                    <a16:rowId xmlns:a16="http://schemas.microsoft.com/office/drawing/2014/main" val="3912298580"/>
                  </a:ext>
                </a:extLst>
              </a:tr>
              <a:tr h="666044">
                <a:tc>
                  <a:txBody>
                    <a:bodyPr/>
                    <a:lstStyle/>
                    <a:p>
                      <a:pPr algn="l" fontAlgn="ctr"/>
                      <a:r>
                        <a:rPr lang="en-US" sz="2000">
                          <a:solidFill>
                            <a:srgbClr val="222222"/>
                          </a:solidFill>
                          <a:effectLst/>
                          <a:latin typeface="Century Gothic" panose="020B0502020202020204" pitchFamily="34" charset="0"/>
                          <a:ea typeface="Tahoma" panose="020B0604030504040204" pitchFamily="34" charset="0"/>
                          <a:cs typeface="Tahoma" panose="020B0604030504040204" pitchFamily="34" charset="0"/>
                        </a:rPr>
                        <a:t>Increased competition</a:t>
                      </a:r>
                    </a:p>
                  </a:txBody>
                  <a:tcPr marL="199817" marR="199817" marT="49954" marB="49954" anchor="ctr">
                    <a:lnL>
                      <a:noFill/>
                    </a:lnL>
                    <a:lnR>
                      <a:noFill/>
                    </a:lnR>
                    <a:lnT w="9525" cap="flat" cmpd="sng" algn="ctr">
                      <a:solidFill>
                        <a:srgbClr val="E7E7E7"/>
                      </a:solidFill>
                      <a:prstDash val="solid"/>
                      <a:round/>
                      <a:headEnd type="none" w="med" len="med"/>
                      <a:tailEnd type="none" w="med" len="med"/>
                    </a:lnT>
                    <a:lnB w="9525" cap="flat" cmpd="sng" algn="ctr">
                      <a:solidFill>
                        <a:srgbClr val="E7E7E7"/>
                      </a:solidFill>
                      <a:prstDash val="solid"/>
                      <a:round/>
                      <a:headEnd type="none" w="med" len="med"/>
                      <a:tailEnd type="none" w="med" len="med"/>
                    </a:lnB>
                    <a:solidFill>
                      <a:srgbClr val="F9F9F9"/>
                    </a:solidFill>
                  </a:tcPr>
                </a:tc>
                <a:tc>
                  <a:txBody>
                    <a:bodyPr/>
                    <a:lstStyle/>
                    <a:p>
                      <a:pPr algn="l" fontAlgn="ctr"/>
                      <a:r>
                        <a:rPr lang="en-US" sz="2000" dirty="0">
                          <a:solidFill>
                            <a:srgbClr val="222222"/>
                          </a:solidFill>
                          <a:effectLst/>
                          <a:latin typeface="Century Gothic" panose="020B0502020202020204" pitchFamily="34" charset="0"/>
                          <a:ea typeface="Tahoma" panose="020B0604030504040204" pitchFamily="34" charset="0"/>
                          <a:cs typeface="Tahoma" panose="020B0604030504040204" pitchFamily="34" charset="0"/>
                        </a:rPr>
                        <a:t>Decreased competition</a:t>
                      </a:r>
                    </a:p>
                  </a:txBody>
                  <a:tcPr marL="199817" marR="199817" marT="49954" marB="49954" anchor="ctr">
                    <a:lnL>
                      <a:noFill/>
                    </a:lnL>
                    <a:lnR>
                      <a:noFill/>
                    </a:lnR>
                    <a:lnT w="9525" cap="flat" cmpd="sng" algn="ctr">
                      <a:solidFill>
                        <a:srgbClr val="E7E7E7"/>
                      </a:solidFill>
                      <a:prstDash val="solid"/>
                      <a:round/>
                      <a:headEnd type="none" w="med" len="med"/>
                      <a:tailEnd type="none" w="med" len="med"/>
                    </a:lnT>
                    <a:lnB w="9525" cap="flat" cmpd="sng" algn="ctr">
                      <a:solidFill>
                        <a:srgbClr val="E7E7E7"/>
                      </a:solidFill>
                      <a:prstDash val="solid"/>
                      <a:round/>
                      <a:headEnd type="none" w="med" len="med"/>
                      <a:tailEnd type="none" w="med" len="med"/>
                    </a:lnB>
                    <a:solidFill>
                      <a:srgbClr val="F9F9F9"/>
                    </a:solidFill>
                  </a:tcPr>
                </a:tc>
                <a:extLst>
                  <a:ext uri="{0D108BD9-81ED-4DB2-BD59-A6C34878D82A}">
                    <a16:rowId xmlns:a16="http://schemas.microsoft.com/office/drawing/2014/main" val="1724638944"/>
                  </a:ext>
                </a:extLst>
              </a:tr>
              <a:tr h="666044">
                <a:tc>
                  <a:txBody>
                    <a:bodyPr/>
                    <a:lstStyle/>
                    <a:p>
                      <a:pPr algn="l" fontAlgn="ctr"/>
                      <a:r>
                        <a:rPr lang="en-US" sz="2000">
                          <a:solidFill>
                            <a:srgbClr val="222222"/>
                          </a:solidFill>
                          <a:effectLst/>
                          <a:latin typeface="Century Gothic" panose="020B0502020202020204" pitchFamily="34" charset="0"/>
                          <a:ea typeface="Tahoma" panose="020B0604030504040204" pitchFamily="34" charset="0"/>
                          <a:cs typeface="Tahoma" panose="020B0604030504040204" pitchFamily="34" charset="0"/>
                        </a:rPr>
                        <a:t>Fewer offspring</a:t>
                      </a:r>
                    </a:p>
                  </a:txBody>
                  <a:tcPr marL="199817" marR="199817" marT="49954" marB="49954" anchor="ctr">
                    <a:lnL>
                      <a:noFill/>
                    </a:lnL>
                    <a:lnR>
                      <a:noFill/>
                    </a:lnR>
                    <a:lnT w="9525" cap="flat" cmpd="sng" algn="ctr">
                      <a:solidFill>
                        <a:srgbClr val="E7E7E7"/>
                      </a:solidFill>
                      <a:prstDash val="solid"/>
                      <a:round/>
                      <a:headEnd type="none" w="med" len="med"/>
                      <a:tailEnd type="none" w="med" len="med"/>
                    </a:lnT>
                    <a:lnB w="9525" cap="flat" cmpd="sng" algn="ctr">
                      <a:solidFill>
                        <a:srgbClr val="E7E7E7"/>
                      </a:solidFill>
                      <a:prstDash val="solid"/>
                      <a:round/>
                      <a:headEnd type="none" w="med" len="med"/>
                      <a:tailEnd type="none" w="med" len="med"/>
                    </a:lnB>
                    <a:solidFill>
                      <a:srgbClr val="FFFFFF"/>
                    </a:solidFill>
                  </a:tcPr>
                </a:tc>
                <a:tc>
                  <a:txBody>
                    <a:bodyPr/>
                    <a:lstStyle/>
                    <a:p>
                      <a:pPr algn="l" fontAlgn="ctr"/>
                      <a:r>
                        <a:rPr lang="en-US" sz="2000">
                          <a:solidFill>
                            <a:srgbClr val="222222"/>
                          </a:solidFill>
                          <a:effectLst/>
                          <a:latin typeface="Century Gothic" panose="020B0502020202020204" pitchFamily="34" charset="0"/>
                          <a:ea typeface="Tahoma" panose="020B0604030504040204" pitchFamily="34" charset="0"/>
                          <a:cs typeface="Tahoma" panose="020B0604030504040204" pitchFamily="34" charset="0"/>
                        </a:rPr>
                        <a:t>More offspring</a:t>
                      </a:r>
                    </a:p>
                  </a:txBody>
                  <a:tcPr marL="199817" marR="199817" marT="49954" marB="49954" anchor="ctr">
                    <a:lnL>
                      <a:noFill/>
                    </a:lnL>
                    <a:lnR>
                      <a:noFill/>
                    </a:lnR>
                    <a:lnT w="9525" cap="flat" cmpd="sng" algn="ctr">
                      <a:solidFill>
                        <a:srgbClr val="E7E7E7"/>
                      </a:solidFill>
                      <a:prstDash val="solid"/>
                      <a:round/>
                      <a:headEnd type="none" w="med" len="med"/>
                      <a:tailEnd type="none" w="med" len="med"/>
                    </a:lnT>
                    <a:lnB w="9525" cap="flat" cmpd="sng" algn="ctr">
                      <a:solidFill>
                        <a:srgbClr val="E7E7E7"/>
                      </a:solidFill>
                      <a:prstDash val="solid"/>
                      <a:round/>
                      <a:headEnd type="none" w="med" len="med"/>
                      <a:tailEnd type="none" w="med" len="med"/>
                    </a:lnB>
                    <a:solidFill>
                      <a:srgbClr val="FFFFFF"/>
                    </a:solidFill>
                  </a:tcPr>
                </a:tc>
                <a:extLst>
                  <a:ext uri="{0D108BD9-81ED-4DB2-BD59-A6C34878D82A}">
                    <a16:rowId xmlns:a16="http://schemas.microsoft.com/office/drawing/2014/main" val="2475835312"/>
                  </a:ext>
                </a:extLst>
              </a:tr>
              <a:tr h="666044">
                <a:tc>
                  <a:txBody>
                    <a:bodyPr/>
                    <a:lstStyle/>
                    <a:p>
                      <a:pPr algn="l" fontAlgn="ctr"/>
                      <a:r>
                        <a:rPr lang="en-US" sz="2000">
                          <a:solidFill>
                            <a:srgbClr val="222222"/>
                          </a:solidFill>
                          <a:effectLst/>
                          <a:latin typeface="Century Gothic" panose="020B0502020202020204" pitchFamily="34" charset="0"/>
                          <a:ea typeface="Tahoma" panose="020B0604030504040204" pitchFamily="34" charset="0"/>
                          <a:cs typeface="Tahoma" panose="020B0604030504040204" pitchFamily="34" charset="0"/>
                        </a:rPr>
                        <a:t>Larger offspring</a:t>
                      </a:r>
                    </a:p>
                  </a:txBody>
                  <a:tcPr marL="199817" marR="199817" marT="49954" marB="49954" anchor="ctr">
                    <a:lnL>
                      <a:noFill/>
                    </a:lnL>
                    <a:lnR>
                      <a:noFill/>
                    </a:lnR>
                    <a:lnT w="9525" cap="flat" cmpd="sng" algn="ctr">
                      <a:solidFill>
                        <a:srgbClr val="E7E7E7"/>
                      </a:solidFill>
                      <a:prstDash val="solid"/>
                      <a:round/>
                      <a:headEnd type="none" w="med" len="med"/>
                      <a:tailEnd type="none" w="med" len="med"/>
                    </a:lnT>
                    <a:lnB>
                      <a:noFill/>
                    </a:lnB>
                    <a:solidFill>
                      <a:srgbClr val="F9F9F9"/>
                    </a:solidFill>
                  </a:tcPr>
                </a:tc>
                <a:tc>
                  <a:txBody>
                    <a:bodyPr/>
                    <a:lstStyle/>
                    <a:p>
                      <a:pPr algn="l" fontAlgn="ctr"/>
                      <a:r>
                        <a:rPr lang="en-US" sz="2000" dirty="0">
                          <a:solidFill>
                            <a:srgbClr val="222222"/>
                          </a:solidFill>
                          <a:effectLst/>
                          <a:latin typeface="Century Gothic" panose="020B0502020202020204" pitchFamily="34" charset="0"/>
                          <a:ea typeface="Tahoma" panose="020B0604030504040204" pitchFamily="34" charset="0"/>
                          <a:cs typeface="Tahoma" panose="020B0604030504040204" pitchFamily="34" charset="0"/>
                        </a:rPr>
                        <a:t>Smaller offspring</a:t>
                      </a:r>
                    </a:p>
                  </a:txBody>
                  <a:tcPr marL="199817" marR="199817" marT="49954" marB="49954" anchor="ctr">
                    <a:lnL>
                      <a:noFill/>
                    </a:lnL>
                    <a:lnR>
                      <a:noFill/>
                    </a:lnR>
                    <a:lnT w="9525" cap="flat" cmpd="sng" algn="ctr">
                      <a:solidFill>
                        <a:srgbClr val="E7E7E7"/>
                      </a:solidFill>
                      <a:prstDash val="solid"/>
                      <a:round/>
                      <a:headEnd type="none" w="med" len="med"/>
                      <a:tailEnd type="none" w="med" len="med"/>
                    </a:lnT>
                    <a:lnB>
                      <a:noFill/>
                    </a:lnB>
                    <a:solidFill>
                      <a:srgbClr val="F9F9F9"/>
                    </a:solidFill>
                  </a:tcPr>
                </a:tc>
                <a:extLst>
                  <a:ext uri="{0D108BD9-81ED-4DB2-BD59-A6C34878D82A}">
                    <a16:rowId xmlns:a16="http://schemas.microsoft.com/office/drawing/2014/main" val="2315931703"/>
                  </a:ext>
                </a:extLst>
              </a:tr>
            </a:tbl>
          </a:graphicData>
        </a:graphic>
      </p:graphicFrame>
    </p:spTree>
    <p:extLst>
      <p:ext uri="{BB962C8B-B14F-4D97-AF65-F5344CB8AC3E}">
        <p14:creationId xmlns:p14="http://schemas.microsoft.com/office/powerpoint/2010/main" val="378465686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Criticism of </a:t>
            </a:r>
            <a:r>
              <a:rPr lang="en-US" i="1" dirty="0"/>
              <a:t>r</a:t>
            </a:r>
            <a:r>
              <a:rPr lang="en-US" dirty="0"/>
              <a:t> and </a:t>
            </a:r>
            <a:r>
              <a:rPr lang="en-US" i="1" dirty="0"/>
              <a:t>K </a:t>
            </a:r>
            <a:r>
              <a:rPr lang="en-US" dirty="0"/>
              <a:t>Selection Theory</a:t>
            </a:r>
          </a:p>
        </p:txBody>
      </p:sp>
      <p:sp>
        <p:nvSpPr>
          <p:cNvPr id="3" name="Content Placeholder 2"/>
          <p:cNvSpPr>
            <a:spLocks noGrp="1"/>
          </p:cNvSpPr>
          <p:nvPr>
            <p:ph type="body" idx="1"/>
          </p:nvPr>
        </p:nvSpPr>
        <p:spPr/>
        <p:txBody>
          <a:bodyPr/>
          <a:lstStyle/>
          <a:p>
            <a:pPr marL="0" indent="0">
              <a:buNone/>
            </a:pPr>
            <a:r>
              <a:rPr lang="en-US" dirty="0"/>
              <a:t>It ignores the age-specific mortality of the populations which scientists now know is very important.</a:t>
            </a:r>
          </a:p>
          <a:p>
            <a:pPr marL="0" indent="0">
              <a:buNone/>
            </a:pPr>
            <a:r>
              <a:rPr lang="en-US" dirty="0"/>
              <a:t>New demographic-based models of life history evolution have been developed which incorporate many ecological concepts included in </a:t>
            </a:r>
            <a:r>
              <a:rPr lang="en-US" i="1" dirty="0"/>
              <a:t>r</a:t>
            </a:r>
            <a:r>
              <a:rPr lang="en-US" dirty="0"/>
              <a:t>– and </a:t>
            </a:r>
            <a:r>
              <a:rPr lang="en-US" i="1" dirty="0"/>
              <a:t>K</a:t>
            </a:r>
            <a:r>
              <a:rPr lang="en-US" dirty="0"/>
              <a:t>-selection theory as well as population age structure and mortality factors.</a:t>
            </a:r>
          </a:p>
        </p:txBody>
      </p:sp>
    </p:spTree>
    <p:extLst>
      <p:ext uri="{BB962C8B-B14F-4D97-AF65-F5344CB8AC3E}">
        <p14:creationId xmlns:p14="http://schemas.microsoft.com/office/powerpoint/2010/main" val="78931659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Applying Population Ecology to Humans</a:t>
            </a:r>
          </a:p>
        </p:txBody>
      </p:sp>
      <p:sp>
        <p:nvSpPr>
          <p:cNvPr id="3" name="Content Placeholder 2"/>
          <p:cNvSpPr>
            <a:spLocks noGrp="1"/>
          </p:cNvSpPr>
          <p:nvPr>
            <p:ph type="body" idx="1"/>
          </p:nvPr>
        </p:nvSpPr>
        <p:spPr/>
        <p:txBody>
          <a:bodyPr/>
          <a:lstStyle/>
          <a:p>
            <a:pPr marL="0" indent="0" fontAlgn="base">
              <a:buNone/>
            </a:pPr>
            <a:r>
              <a:rPr lang="en-US" dirty="0"/>
              <a:t>Earth’s human population is growing rapidly, to the extent that some worry about the ability of the earth’s environment to sustain this population, as long-term exponential growth carries the potential risks of famine, disease, and large-scale death. Although humans have increased the carrying capacity of their environment, the technologies used to achieve this transformation have caused unprecedented changes to Earth’s environment, altering ecosystems to the point where some may be in danger of collapse. </a:t>
            </a:r>
          </a:p>
          <a:p>
            <a:pPr marL="0" indent="0">
              <a:buNone/>
            </a:pPr>
            <a:endParaRPr lang="en-US" dirty="0"/>
          </a:p>
        </p:txBody>
      </p:sp>
    </p:spTree>
    <p:extLst>
      <p:ext uri="{BB962C8B-B14F-4D97-AF65-F5344CB8AC3E}">
        <p14:creationId xmlns:p14="http://schemas.microsoft.com/office/powerpoint/2010/main" val="405548410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Exponential Growth in Human Population</a:t>
            </a:r>
          </a:p>
        </p:txBody>
      </p:sp>
      <p:pic>
        <p:nvPicPr>
          <p:cNvPr id="33794" name="Picture 2" descr="Graph plots the world population growth from 1000 AD to the present. The curve starts out flat, and then becomes increasingly steep. A sharp increase in population occurs around 1900. In 1000 AD the population was around 265 million. In 2000 it was around 6 billion. Populations of various parts of the world are also plotted, including Africa, Asia, Europe, Latin America, North America, and Oceania. With the exception of Europe, the change in population in each region is similar to the change in world population. In Europe, the population is now stagnant."/>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bwMode="auto">
          <a:xfrm>
            <a:off x="2139156" y="1690690"/>
            <a:ext cx="7913687" cy="4718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667431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Community Ecology</a:t>
            </a:r>
          </a:p>
        </p:txBody>
      </p:sp>
      <p:sp>
        <p:nvSpPr>
          <p:cNvPr id="3" name="Content Placeholder 2"/>
          <p:cNvSpPr>
            <a:spLocks noGrp="1"/>
          </p:cNvSpPr>
          <p:nvPr>
            <p:ph type="body" idx="1"/>
          </p:nvPr>
        </p:nvSpPr>
        <p:spPr/>
        <p:txBody>
          <a:bodyPr>
            <a:normAutofit/>
          </a:bodyPr>
          <a:lstStyle/>
          <a:p>
            <a:pPr marL="0" indent="0">
              <a:buNone/>
            </a:pPr>
            <a:r>
              <a:rPr lang="en-US" dirty="0"/>
              <a:t>Populations rarely, if ever, live in isolation from populations of other species. The interactions between these populations play a major role in regulating population growth and abundance. All populations occupying the same habitat form a community: populations inhabiting a specific area at the same time. The number of species occupying the same habitat and their relative abundance is known as species diversity. Ecology is studied at the community level to understand how species interact with each other and compete for the same resources.</a:t>
            </a:r>
          </a:p>
        </p:txBody>
      </p:sp>
    </p:spTree>
    <p:extLst>
      <p:ext uri="{BB962C8B-B14F-4D97-AF65-F5344CB8AC3E}">
        <p14:creationId xmlns:p14="http://schemas.microsoft.com/office/powerpoint/2010/main" val="375140681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Predator-prey Dynamics</a:t>
            </a:r>
          </a:p>
        </p:txBody>
      </p:sp>
      <p:pic>
        <p:nvPicPr>
          <p:cNvPr id="34818" name="Picture 2" descr="The graph plots number of animals in thousands versus time in years. The number of hares fluctuates between 10,000 at the low points, and 75,000 to 150,000 at the high points. There are typically fewer lynxes than hares, but the trend in number of lynxes follows the number of hares."/>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bwMode="auto">
          <a:xfrm>
            <a:off x="1787236" y="1989859"/>
            <a:ext cx="8074025" cy="4146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072683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Defenses Against Predation and Herbivory</a:t>
            </a:r>
          </a:p>
        </p:txBody>
      </p:sp>
      <p:sp>
        <p:nvSpPr>
          <p:cNvPr id="3" name="Content Placeholder 2"/>
          <p:cNvSpPr>
            <a:spLocks noGrp="1"/>
          </p:cNvSpPr>
          <p:nvPr>
            <p:ph type="body" idx="1"/>
          </p:nvPr>
        </p:nvSpPr>
        <p:spPr/>
        <p:txBody>
          <a:bodyPr>
            <a:normAutofit/>
          </a:bodyPr>
          <a:lstStyle/>
          <a:p>
            <a:pPr marL="0" indent="0">
              <a:buNone/>
            </a:pPr>
            <a:r>
              <a:rPr lang="en-US" dirty="0"/>
              <a:t>Species have evolved numerous mechanisms to escape predation and herbivory. These defenses may be mechanical, chemical, physical, or behavioral. Mechanical defenses, such as the presence of thorns on plants or the hard shell on turtles, discourage animal predation and herbivory by causing physical pain to the predator or by physically preventing the predator from being able to eat the prey. Chemical defenses are produced by many animals as well as plants, such as the foxglove which is extremely toxic when eaten. The millipede curls into a defensive ball, a behavioral adaptation. </a:t>
            </a:r>
          </a:p>
        </p:txBody>
      </p:sp>
    </p:spTree>
    <p:extLst>
      <p:ext uri="{BB962C8B-B14F-4D97-AF65-F5344CB8AC3E}">
        <p14:creationId xmlns:p14="http://schemas.microsoft.com/office/powerpoint/2010/main" val="280344922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Examples of Defenses</a:t>
            </a:r>
          </a:p>
        </p:txBody>
      </p:sp>
      <p:pic>
        <p:nvPicPr>
          <p:cNvPr id="35842" name="Picture 2" descr="Photo (a) shows the long, sharp thorns of a honey locust tree. Photo (b) shows the pink, bell-shaped flowers of a foxglove. Photo (c) shows the pink, bell-shaped flowers of a foxglove. Photo (d) shows a millipede curled into a ball."/>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bwMode="auto">
          <a:xfrm>
            <a:off x="2909455" y="1690690"/>
            <a:ext cx="5753100" cy="5000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332642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Camouflage</a:t>
            </a:r>
          </a:p>
        </p:txBody>
      </p:sp>
      <p:sp>
        <p:nvSpPr>
          <p:cNvPr id="3" name="Content Placeholder 2"/>
          <p:cNvSpPr>
            <a:spLocks noGrp="1"/>
          </p:cNvSpPr>
          <p:nvPr>
            <p:ph type="body" idx="1"/>
          </p:nvPr>
        </p:nvSpPr>
        <p:spPr/>
        <p:txBody>
          <a:bodyPr/>
          <a:lstStyle/>
          <a:p>
            <a:pPr marL="0" indent="0">
              <a:buNone/>
            </a:pPr>
            <a:r>
              <a:rPr lang="en-US" dirty="0"/>
              <a:t>Many species use their body shape and coloration to avoid being detected by predators. </a:t>
            </a:r>
          </a:p>
        </p:txBody>
      </p:sp>
      <p:pic>
        <p:nvPicPr>
          <p:cNvPr id="36866" name="Picture 2" descr="Photo (a) shows a green walking stick insect that resembles the stem on which it sits. Photo (b) shows a green chameleon that resembles a lea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5075" y="3193597"/>
            <a:ext cx="7181850" cy="2266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599835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Aposematic Coloration</a:t>
            </a:r>
          </a:p>
        </p:txBody>
      </p:sp>
      <p:sp>
        <p:nvSpPr>
          <p:cNvPr id="3" name="Content Placeholder 2"/>
          <p:cNvSpPr>
            <a:spLocks noGrp="1"/>
          </p:cNvSpPr>
          <p:nvPr>
            <p:ph type="body" idx="1"/>
          </p:nvPr>
        </p:nvSpPr>
        <p:spPr/>
        <p:txBody>
          <a:bodyPr/>
          <a:lstStyle/>
          <a:p>
            <a:pPr marL="0" indent="0">
              <a:buNone/>
            </a:pPr>
            <a:r>
              <a:rPr lang="en-US" dirty="0"/>
              <a:t>Some organisms use a defensive mechanism called aposematic coloration, or warning coloration.</a:t>
            </a:r>
          </a:p>
        </p:txBody>
      </p:sp>
      <p:pic>
        <p:nvPicPr>
          <p:cNvPr id="37890" name="Picture 2" descr="Photo A shows a bright red frog sitting on a leaf. Photo B shows a skun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2971797"/>
            <a:ext cx="9144000" cy="3340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83072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Biogeography</a:t>
            </a:r>
          </a:p>
        </p:txBody>
      </p:sp>
      <p:sp>
        <p:nvSpPr>
          <p:cNvPr id="3" name="Content Placeholder 2"/>
          <p:cNvSpPr>
            <a:spLocks noGrp="1"/>
          </p:cNvSpPr>
          <p:nvPr>
            <p:ph type="body" idx="1"/>
          </p:nvPr>
        </p:nvSpPr>
        <p:spPr/>
        <p:txBody>
          <a:bodyPr>
            <a:normAutofit/>
          </a:bodyPr>
          <a:lstStyle/>
          <a:p>
            <a:pPr marL="0" indent="0">
              <a:buNone/>
            </a:pPr>
            <a:r>
              <a:rPr lang="en-US" dirty="0"/>
              <a:t>Biogeography is the study of the geographic distribution of living things and the abiotic factors (such as temperature or rainfall) that affect their distribution. </a:t>
            </a:r>
          </a:p>
        </p:txBody>
      </p:sp>
    </p:spTree>
    <p:extLst>
      <p:ext uri="{BB962C8B-B14F-4D97-AF65-F5344CB8AC3E}">
        <p14:creationId xmlns:p14="http://schemas.microsoft.com/office/powerpoint/2010/main" val="13643834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Mimicry</a:t>
            </a:r>
          </a:p>
        </p:txBody>
      </p:sp>
      <p:sp>
        <p:nvSpPr>
          <p:cNvPr id="3" name="Content Placeholder 2"/>
          <p:cNvSpPr>
            <a:spLocks noGrp="1"/>
          </p:cNvSpPr>
          <p:nvPr>
            <p:ph type="body" idx="1"/>
          </p:nvPr>
        </p:nvSpPr>
        <p:spPr/>
        <p:txBody>
          <a:bodyPr/>
          <a:lstStyle/>
          <a:p>
            <a:pPr marL="0" indent="0">
              <a:buNone/>
            </a:pPr>
            <a:r>
              <a:rPr lang="en-US" dirty="0"/>
              <a:t>Other species have evolved mechanisms to mimic this coloration to avoid being eaten, even though they themselves may not be unpleasant to eat or contain toxic chemicals. </a:t>
            </a:r>
          </a:p>
        </p:txBody>
      </p:sp>
      <p:pic>
        <p:nvPicPr>
          <p:cNvPr id="38914" name="Picture 2" descr="Photos A and B show virtually identical looking insects.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3150" y="3863973"/>
            <a:ext cx="7505700" cy="2447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037619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Competition</a:t>
            </a:r>
          </a:p>
        </p:txBody>
      </p:sp>
      <p:sp>
        <p:nvSpPr>
          <p:cNvPr id="3" name="Content Placeholder 2"/>
          <p:cNvSpPr>
            <a:spLocks noGrp="1"/>
          </p:cNvSpPr>
          <p:nvPr>
            <p:ph type="body" idx="1"/>
          </p:nvPr>
        </p:nvSpPr>
        <p:spPr>
          <a:xfrm>
            <a:off x="838200" y="1510145"/>
            <a:ext cx="10515600" cy="4666818"/>
          </a:xfrm>
        </p:spPr>
        <p:txBody>
          <a:bodyPr/>
          <a:lstStyle/>
          <a:p>
            <a:pPr marL="28575" indent="0">
              <a:buNone/>
            </a:pPr>
            <a:r>
              <a:rPr lang="en-US" dirty="0"/>
              <a:t>The competitive exclusion principle states that two species cannot occupy the same niche in a habitat. The paramecia grow well individually, but together one outcompetes the other.</a:t>
            </a:r>
          </a:p>
        </p:txBody>
      </p:sp>
      <p:pic>
        <p:nvPicPr>
          <p:cNvPr id="39938" name="Picture 2" descr="Graphs a, b, and c all plot number of cells versus time in days. In Graph (a), P. aurelia is grown alone. In graph (b), P. caudatum is grown alone. In graph (c), both species are grown together. When grown together, the two species both exhibit logistic growth and grow to a relatively high cell density. When the two species are grown together, P. aurelia shows logistic growth to nearly the same cell density as it exhibited when grown alone, but P. caudatum hardly grows at all, and eventually its population drops to zer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95650" y="2805272"/>
            <a:ext cx="5600700" cy="40527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118755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Resource Partitioning</a:t>
            </a:r>
          </a:p>
        </p:txBody>
      </p:sp>
      <p:sp>
        <p:nvSpPr>
          <p:cNvPr id="3" name="Content Placeholder 2"/>
          <p:cNvSpPr>
            <a:spLocks noGrp="1"/>
          </p:cNvSpPr>
          <p:nvPr>
            <p:ph type="body" idx="1"/>
          </p:nvPr>
        </p:nvSpPr>
        <p:spPr/>
        <p:txBody>
          <a:bodyPr/>
          <a:lstStyle/>
          <a:p>
            <a:pPr marL="0" indent="0">
              <a:buNone/>
            </a:pPr>
            <a:r>
              <a:rPr lang="en-US" dirty="0"/>
              <a:t>Competition can be reduced by resource partitioning</a:t>
            </a:r>
          </a:p>
          <a:p>
            <a:endParaRPr lang="en-US" dirty="0"/>
          </a:p>
        </p:txBody>
      </p:sp>
      <p:pic>
        <p:nvPicPr>
          <p:cNvPr id="5" name="Picture 2" descr="Diagram representing resource partitioning among species of the anole lizard. Some live high in the tree, others in the middle of the tree, others on the trunk. Other anole species live in bushes or cactuses. Also, some live in a sunnier drier environment and some in a shadier moister environment. There are eleven species pictured in all, each with a slightly different environment it occupi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4701" y="2317584"/>
            <a:ext cx="6109531" cy="45821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895444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Symbioses</a:t>
            </a:r>
          </a:p>
        </p:txBody>
      </p:sp>
      <p:sp>
        <p:nvSpPr>
          <p:cNvPr id="3" name="Content Placeholder 2"/>
          <p:cNvSpPr>
            <a:spLocks noGrp="1"/>
          </p:cNvSpPr>
          <p:nvPr>
            <p:ph type="body" idx="1"/>
          </p:nvPr>
        </p:nvSpPr>
        <p:spPr/>
        <p:txBody>
          <a:bodyPr/>
          <a:lstStyle/>
          <a:p>
            <a:pPr marL="0" indent="0">
              <a:buNone/>
            </a:pPr>
            <a:r>
              <a:rPr lang="en-US" dirty="0"/>
              <a:t>Symbiotic relationships, or symbioses (plural), are close interactions between individuals of different species over an extended period of time which impact the abundance and distribution of the associating populations. </a:t>
            </a:r>
          </a:p>
        </p:txBody>
      </p:sp>
    </p:spTree>
    <p:extLst>
      <p:ext uri="{BB962C8B-B14F-4D97-AF65-F5344CB8AC3E}">
        <p14:creationId xmlns:p14="http://schemas.microsoft.com/office/powerpoint/2010/main" val="361313496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Commensalism</a:t>
            </a:r>
          </a:p>
        </p:txBody>
      </p:sp>
      <p:sp>
        <p:nvSpPr>
          <p:cNvPr id="3" name="Content Placeholder 2"/>
          <p:cNvSpPr>
            <a:spLocks noGrp="1"/>
          </p:cNvSpPr>
          <p:nvPr>
            <p:ph type="body" idx="1"/>
          </p:nvPr>
        </p:nvSpPr>
        <p:spPr>
          <a:xfrm>
            <a:off x="838201" y="1825625"/>
            <a:ext cx="4302458" cy="4351338"/>
          </a:xfrm>
        </p:spPr>
        <p:txBody>
          <a:bodyPr/>
          <a:lstStyle/>
          <a:p>
            <a:pPr marL="28575" indent="0">
              <a:buNone/>
            </a:pPr>
            <a:r>
              <a:rPr lang="en-US" dirty="0"/>
              <a:t>A commensal relationship occurs when one species benefits from the close, prolonged interaction, while the other neither benefits nor is harmed. </a:t>
            </a:r>
          </a:p>
        </p:txBody>
      </p:sp>
      <p:pic>
        <p:nvPicPr>
          <p:cNvPr id="41986" name="Picture 2" descr="Photo shows a yellow bird building a nest in a tre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68685" y="1429544"/>
            <a:ext cx="51816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527969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Mutualism</a:t>
            </a:r>
          </a:p>
        </p:txBody>
      </p:sp>
      <p:sp>
        <p:nvSpPr>
          <p:cNvPr id="3" name="Content Placeholder 2"/>
          <p:cNvSpPr>
            <a:spLocks noGrp="1"/>
          </p:cNvSpPr>
          <p:nvPr>
            <p:ph type="body" idx="1"/>
          </p:nvPr>
        </p:nvSpPr>
        <p:spPr/>
        <p:txBody>
          <a:bodyPr/>
          <a:lstStyle/>
          <a:p>
            <a:pPr marL="0" indent="0">
              <a:buNone/>
            </a:pPr>
            <a:r>
              <a:rPr lang="en-US" dirty="0"/>
              <a:t>Mutualism is where two species benefit from their interaction. These termites have a mutualistic relationship with protozoa in their guts. </a:t>
            </a:r>
            <a:r>
              <a:rPr lang="en-US" dirty="0">
                <a:latin typeface="Tahoma" panose="020B0604030504040204" pitchFamily="34" charset="0"/>
                <a:cs typeface="+mn-cs"/>
              </a:rPr>
              <a:t>Lichen is a fungus that has symbiotic photosynthetic algae living inside its cells. </a:t>
            </a:r>
            <a:endParaRPr lang="en-US" dirty="0"/>
          </a:p>
        </p:txBody>
      </p:sp>
      <p:pic>
        <p:nvPicPr>
          <p:cNvPr id="43010" name="Picture 2" descr="Photo (a) shows yellow termites and photo. Photo (b) shows a tree covered with lich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2688" y="4001295"/>
            <a:ext cx="7286625" cy="2390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545151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50" y="365129"/>
            <a:ext cx="7886700" cy="1144910"/>
          </a:xfrm>
        </p:spPr>
        <p:txBody>
          <a:bodyPr/>
          <a:lstStyle/>
          <a:p>
            <a:r>
              <a:rPr lang="en-US" dirty="0"/>
              <a:t>Parasitism harms the host.</a:t>
            </a:r>
          </a:p>
        </p:txBody>
      </p:sp>
      <p:pic>
        <p:nvPicPr>
          <p:cNvPr id="44034" name="Picture 2" descr="The life cycle of a tapeworm begins when eggs or tapeworm segments in the feces are ingested by pigs or humans. The embryos hatch, penetrate the intestinal wall, and circulate to the musculature in both pigs and humans. Humans may acquire a tapeworm infection by ingesting raw or undercooked meat. Infection may results in cysts in the musculature, or in tapeworms in the intestine. Tapeworms attach themselves to the intestine via a hook-like structure called the scolex. Tapeworm segments and eggs are excreted in the feces, completing the cycle."/>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bwMode="auto">
          <a:xfrm>
            <a:off x="2070100" y="1510039"/>
            <a:ext cx="7969250" cy="52054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369844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Foundation Species</a:t>
            </a:r>
          </a:p>
        </p:txBody>
      </p:sp>
      <p:sp>
        <p:nvSpPr>
          <p:cNvPr id="3" name="Content Placeholder 2"/>
          <p:cNvSpPr>
            <a:spLocks noGrp="1"/>
          </p:cNvSpPr>
          <p:nvPr>
            <p:ph type="body" idx="1"/>
          </p:nvPr>
        </p:nvSpPr>
        <p:spPr>
          <a:xfrm>
            <a:off x="838200" y="3813177"/>
            <a:ext cx="10515600" cy="2363786"/>
          </a:xfrm>
        </p:spPr>
        <p:txBody>
          <a:bodyPr/>
          <a:lstStyle/>
          <a:p>
            <a:r>
              <a:rPr lang="en-US" dirty="0"/>
              <a:t>Foundation species are considered the “base” or “bedrock” of a community, having the greatest influence on its overall structure. They are usually the primary producers: organisms that bring most of the energy into the community. Foundation species may physically modify the environment to produce and maintain habitats that benefit the other organisms that use them. An example is the photosynthetic corals of the coral reef</a:t>
            </a:r>
          </a:p>
        </p:txBody>
      </p:sp>
      <p:pic>
        <p:nvPicPr>
          <p:cNvPr id="45058" name="Picture 2" descr="Photo shows pink brain-like coral and long, finger-like coral growing on a reef. Fish swim among the cor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8160" y="34906"/>
            <a:ext cx="5181600" cy="3448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774964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Biodiversity, Species Richness, and Relative Species Abundance</a:t>
            </a:r>
          </a:p>
        </p:txBody>
      </p:sp>
      <p:sp>
        <p:nvSpPr>
          <p:cNvPr id="3" name="Content Placeholder 2"/>
          <p:cNvSpPr>
            <a:spLocks noGrp="1"/>
          </p:cNvSpPr>
          <p:nvPr>
            <p:ph type="body" idx="1"/>
          </p:nvPr>
        </p:nvSpPr>
        <p:spPr/>
        <p:txBody>
          <a:bodyPr>
            <a:normAutofit/>
          </a:bodyPr>
          <a:lstStyle/>
          <a:p>
            <a:pPr marL="0" indent="0">
              <a:buNone/>
            </a:pPr>
            <a:r>
              <a:rPr lang="en-US" dirty="0"/>
              <a:t>Species richness is the term that is used to describe the number of species living in a habitat or biome. The study of island biogeography attempts to explain the relatively high species richness found in certain isolated island chains. Relative species abundance is the number of individuals in a species relative to the total number of individuals in all species within a habitat, ecosystem, or biome. </a:t>
            </a:r>
          </a:p>
        </p:txBody>
      </p:sp>
    </p:spTree>
    <p:extLst>
      <p:ext uri="{BB962C8B-B14F-4D97-AF65-F5344CB8AC3E}">
        <p14:creationId xmlns:p14="http://schemas.microsoft.com/office/powerpoint/2010/main" val="159104401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7309" y="365128"/>
            <a:ext cx="4006129" cy="1408254"/>
          </a:xfrm>
        </p:spPr>
        <p:txBody>
          <a:bodyPr/>
          <a:lstStyle/>
          <a:p>
            <a:r>
              <a:rPr lang="en-US" dirty="0"/>
              <a:t>Species Richness for Mammals</a:t>
            </a:r>
          </a:p>
        </p:txBody>
      </p:sp>
      <p:pic>
        <p:nvPicPr>
          <p:cNvPr id="46082" name="Picture 2" descr="Map shows the special distribution of mammal species richness in North and South America. The highest number of mammal species, 179-228 per square kilometer, occurs in the Amazon region of South America. Species richness is generally highest in tropical latitudes, and then decreases to the north and south, with zero species in the Arctic regions."/>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bwMode="auto">
          <a:xfrm>
            <a:off x="6167438" y="522288"/>
            <a:ext cx="6024562" cy="5813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74696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Species Distribution</a:t>
            </a:r>
          </a:p>
        </p:txBody>
      </p:sp>
      <p:sp>
        <p:nvSpPr>
          <p:cNvPr id="3" name="Content Placeholder 2"/>
          <p:cNvSpPr>
            <a:spLocks noGrp="1"/>
          </p:cNvSpPr>
          <p:nvPr>
            <p:ph type="body" idx="1"/>
          </p:nvPr>
        </p:nvSpPr>
        <p:spPr/>
        <p:txBody>
          <a:bodyPr/>
          <a:lstStyle/>
          <a:p>
            <a:pPr marL="0" indent="0">
              <a:buNone/>
            </a:pPr>
            <a:r>
              <a:rPr lang="en-US" dirty="0"/>
              <a:t>Ecologists who study biogeography examine patterns of species distribution:</a:t>
            </a:r>
          </a:p>
          <a:p>
            <a:r>
              <a:rPr lang="en-US" dirty="0"/>
              <a:t>An endemic species is one which is naturally found only in a specific geographic area that is usually restricted in size (like the Australian mammals below)</a:t>
            </a:r>
          </a:p>
          <a:p>
            <a:r>
              <a:rPr lang="en-US" dirty="0"/>
              <a:t>Generalists can live in a wide variety of geographic areas.</a:t>
            </a:r>
          </a:p>
        </p:txBody>
      </p:sp>
      <p:pic>
        <p:nvPicPr>
          <p:cNvPr id="3074" name="Picture 2" descr=" Photo (a) depicts a wallaby, a member of the kangaroo family. The wallaby is brown with white flecks on its fur and a light brown underbelly. Its hands are clasped together. Photo (b) shows an echidna. Like a porcupine, the echidna has a compact body covered with brown and white quills. It has a long, slender snou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02591" y="4555672"/>
            <a:ext cx="3786818" cy="20636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140006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Keystone Species</a:t>
            </a:r>
          </a:p>
        </p:txBody>
      </p:sp>
      <p:sp>
        <p:nvSpPr>
          <p:cNvPr id="3" name="Content Placeholder 2"/>
          <p:cNvSpPr>
            <a:spLocks noGrp="1"/>
          </p:cNvSpPr>
          <p:nvPr>
            <p:ph type="body" idx="1"/>
          </p:nvPr>
        </p:nvSpPr>
        <p:spPr/>
        <p:txBody>
          <a:bodyPr/>
          <a:lstStyle/>
          <a:p>
            <a:pPr marL="0" indent="0">
              <a:buNone/>
            </a:pPr>
            <a:r>
              <a:rPr lang="en-US" dirty="0"/>
              <a:t>A keystone species is one whose presence is key to maintaining biodiversity within an ecosystem and to upholding an ecological community’s structure. Predators often play this role. </a:t>
            </a:r>
          </a:p>
        </p:txBody>
      </p:sp>
      <p:pic>
        <p:nvPicPr>
          <p:cNvPr id="47106" name="Picture 2" descr="Photo shows a reddish-brown sea st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5841" y="3746047"/>
            <a:ext cx="4720318" cy="29349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536101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Community Dynamics</a:t>
            </a:r>
          </a:p>
        </p:txBody>
      </p:sp>
      <p:sp>
        <p:nvSpPr>
          <p:cNvPr id="3" name="Content Placeholder 2"/>
          <p:cNvSpPr>
            <a:spLocks noGrp="1"/>
          </p:cNvSpPr>
          <p:nvPr>
            <p:ph type="body" idx="1"/>
          </p:nvPr>
        </p:nvSpPr>
        <p:spPr/>
        <p:txBody>
          <a:bodyPr>
            <a:normAutofit/>
          </a:bodyPr>
          <a:lstStyle/>
          <a:p>
            <a:pPr marL="0" indent="0" fontAlgn="base">
              <a:buNone/>
            </a:pPr>
            <a:r>
              <a:rPr lang="en-US" dirty="0"/>
              <a:t>Community dynamics are the changes in community structure and composition over time. Sometimes these changes are induced by environmental disturbances such as volcanoes, earthquakes, storms, fires, and climate change. Communities with a stable structure are said to be at equilibrium. Succession describes the sequential appearance and disappearance of species in a community over time. In primary succession, newly exposed or newly formed land is colonized by living things; in secondary succession, part of an ecosystem is disturbed and remnants of the previous community remain.</a:t>
            </a:r>
          </a:p>
          <a:p>
            <a:pPr marL="0" indent="0">
              <a:buNone/>
            </a:pPr>
            <a:endParaRPr lang="en-US" dirty="0"/>
          </a:p>
        </p:txBody>
      </p:sp>
    </p:spTree>
    <p:extLst>
      <p:ext uri="{BB962C8B-B14F-4D97-AF65-F5344CB8AC3E}">
        <p14:creationId xmlns:p14="http://schemas.microsoft.com/office/powerpoint/2010/main" val="356672439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Primary Succession and Pioneer Species</a:t>
            </a:r>
          </a:p>
        </p:txBody>
      </p:sp>
      <p:sp>
        <p:nvSpPr>
          <p:cNvPr id="3" name="Content Placeholder 2"/>
          <p:cNvSpPr>
            <a:spLocks noGrp="1"/>
          </p:cNvSpPr>
          <p:nvPr>
            <p:ph type="body" idx="1"/>
          </p:nvPr>
        </p:nvSpPr>
        <p:spPr>
          <a:xfrm>
            <a:off x="838200" y="1825625"/>
            <a:ext cx="3706586" cy="4351338"/>
          </a:xfrm>
        </p:spPr>
        <p:txBody>
          <a:bodyPr/>
          <a:lstStyle/>
          <a:p>
            <a:pPr marL="0" indent="0">
              <a:buNone/>
            </a:pPr>
            <a:r>
              <a:rPr lang="en-US" dirty="0"/>
              <a:t>During primary succession in lava on Maui, Hawaii, succulent plants are the pioneer species. </a:t>
            </a:r>
          </a:p>
        </p:txBody>
      </p:sp>
      <p:pic>
        <p:nvPicPr>
          <p:cNvPr id="48130" name="Picture 2" descr="Photo shows a succulent plant growing in bare eart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7750" y="1825625"/>
            <a:ext cx="5181600" cy="3790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180789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Secondary Succession</a:t>
            </a:r>
          </a:p>
        </p:txBody>
      </p:sp>
      <p:pic>
        <p:nvPicPr>
          <p:cNvPr id="49154" name="Picture 2" descr="The three illustrations show secondary succession of an oak and hickory forest. The first illustration shows a plot of land covered with pioneer species, including grasses and perennials. The second illustration shows the same plot of land later covered with intermediate species, including shrubs, pines, oak, and hickory. The third illustration shows the plot of land covered with a climax community of mature oak and hickory. This community remains stable until the next disturbance."/>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bwMode="auto">
          <a:xfrm>
            <a:off x="1987262" y="2384425"/>
            <a:ext cx="8639175" cy="3121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253716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Behavior</a:t>
            </a:r>
          </a:p>
        </p:txBody>
      </p:sp>
      <p:sp>
        <p:nvSpPr>
          <p:cNvPr id="3" name="Content Placeholder 2"/>
          <p:cNvSpPr>
            <a:spLocks noGrp="1"/>
          </p:cNvSpPr>
          <p:nvPr>
            <p:ph type="body" idx="1"/>
          </p:nvPr>
        </p:nvSpPr>
        <p:spPr/>
        <p:txBody>
          <a:bodyPr/>
          <a:lstStyle/>
          <a:p>
            <a:pPr marL="0" indent="0">
              <a:buNone/>
            </a:pPr>
            <a:r>
              <a:rPr lang="en-US" dirty="0"/>
              <a:t>Behavior is the change in activity of an organism in response to a stimulus. Behavioral biology is the study of the biological and evolutionary bases for such changes. </a:t>
            </a:r>
          </a:p>
          <a:p>
            <a:r>
              <a:rPr lang="en-US" dirty="0"/>
              <a:t>Innate behavior, or instinct, is important because there is no risk of an incorrect behavior being learned. They are “hard wired” into the system. </a:t>
            </a:r>
          </a:p>
          <a:p>
            <a:r>
              <a:rPr lang="en-US" dirty="0"/>
              <a:t>On the other hand, learned behaviors, although riskier, are flexible, dynamic, and can be altered according to changes in the environment.</a:t>
            </a:r>
          </a:p>
        </p:txBody>
      </p:sp>
    </p:spTree>
    <p:extLst>
      <p:ext uri="{BB962C8B-B14F-4D97-AF65-F5344CB8AC3E}">
        <p14:creationId xmlns:p14="http://schemas.microsoft.com/office/powerpoint/2010/main" val="262304248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Examples of Innate Behavior</a:t>
            </a:r>
          </a:p>
        </p:txBody>
      </p:sp>
      <p:sp>
        <p:nvSpPr>
          <p:cNvPr id="3" name="Content Placeholder 2"/>
          <p:cNvSpPr>
            <a:spLocks noGrp="1"/>
          </p:cNvSpPr>
          <p:nvPr>
            <p:ph type="body" idx="1"/>
          </p:nvPr>
        </p:nvSpPr>
        <p:spPr>
          <a:xfrm>
            <a:off x="838201" y="1825625"/>
            <a:ext cx="4931230" cy="4351338"/>
          </a:xfrm>
        </p:spPr>
        <p:txBody>
          <a:bodyPr/>
          <a:lstStyle/>
          <a:p>
            <a:r>
              <a:rPr lang="en-US" dirty="0"/>
              <a:t>Moving toward or away from stimulus</a:t>
            </a:r>
          </a:p>
          <a:p>
            <a:r>
              <a:rPr lang="en-US" dirty="0"/>
              <a:t>Migration</a:t>
            </a:r>
          </a:p>
          <a:p>
            <a:r>
              <a:rPr lang="en-US" dirty="0"/>
              <a:t>Foraging</a:t>
            </a:r>
          </a:p>
          <a:p>
            <a:r>
              <a:rPr lang="en-US" dirty="0"/>
              <a:t>Signals: courtship display, aggressive display, distraction display</a:t>
            </a:r>
          </a:p>
          <a:p>
            <a:r>
              <a:rPr lang="en-US" dirty="0"/>
              <a:t>Mating behavior</a:t>
            </a:r>
          </a:p>
          <a:p>
            <a:endParaRPr lang="en-US" dirty="0"/>
          </a:p>
          <a:p>
            <a:endParaRPr lang="en-US" dirty="0"/>
          </a:p>
        </p:txBody>
      </p:sp>
      <p:pic>
        <p:nvPicPr>
          <p:cNvPr id="50178" name="Picture 2" descr="Photo shows a heard of wildebeests crossing a ri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1" y="1825625"/>
            <a:ext cx="4005699" cy="26738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343995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Simple Learned Behaviors</a:t>
            </a:r>
          </a:p>
        </p:txBody>
      </p:sp>
      <p:sp>
        <p:nvSpPr>
          <p:cNvPr id="3" name="Content Placeholder 2"/>
          <p:cNvSpPr>
            <a:spLocks noGrp="1"/>
          </p:cNvSpPr>
          <p:nvPr>
            <p:ph type="body" idx="1"/>
          </p:nvPr>
        </p:nvSpPr>
        <p:spPr/>
        <p:txBody>
          <a:bodyPr/>
          <a:lstStyle/>
          <a:p>
            <a:r>
              <a:rPr lang="en-US" dirty="0"/>
              <a:t>Habituation: an animal stops responding to a stimulus after a period of repeated exposure. </a:t>
            </a:r>
          </a:p>
          <a:p>
            <a:r>
              <a:rPr lang="en-US" dirty="0"/>
              <a:t>Imprinting is a type of learning that occurs at a particular age or a life stage that is rapid and independent of the species involved. </a:t>
            </a:r>
          </a:p>
        </p:txBody>
      </p:sp>
      <p:pic>
        <p:nvPicPr>
          <p:cNvPr id="51202" name="Picture 2" descr="Photo shows a mother duck and ducklings walking across the gras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4125007"/>
            <a:ext cx="5181600" cy="2428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94553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Conditioned Behavior</a:t>
            </a:r>
          </a:p>
        </p:txBody>
      </p:sp>
      <p:sp>
        <p:nvSpPr>
          <p:cNvPr id="3" name="Content Placeholder 2"/>
          <p:cNvSpPr>
            <a:spLocks noGrp="1"/>
          </p:cNvSpPr>
          <p:nvPr>
            <p:ph type="body" idx="1"/>
          </p:nvPr>
        </p:nvSpPr>
        <p:spPr/>
        <p:txBody>
          <a:bodyPr/>
          <a:lstStyle/>
          <a:p>
            <a:pPr marL="0" indent="0">
              <a:buNone/>
            </a:pPr>
            <a:r>
              <a:rPr lang="en-US" dirty="0"/>
              <a:t>Conditioned behaviors are types of associative learning, where a stimulus becomes associated with a consequence. During operant conditioning, the behavioral response is modified by its consequences, with regards to its form, strength, or frequency.</a:t>
            </a:r>
          </a:p>
        </p:txBody>
      </p:sp>
      <p:pic>
        <p:nvPicPr>
          <p:cNvPr id="52226" name="Picture 2" descr="In the unconditioned response, a dog salivates in response to seeing food. The dog is then conditioned by the ringing of a bell every time it sees food. After conditioning, the dog salivates in response to the bell, even if no food is present. This is called a conditioned respon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4001295"/>
            <a:ext cx="9144000" cy="2714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807694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Cognitive Learning</a:t>
            </a:r>
          </a:p>
        </p:txBody>
      </p:sp>
      <p:sp>
        <p:nvSpPr>
          <p:cNvPr id="3" name="Content Placeholder 2"/>
          <p:cNvSpPr>
            <a:spLocks noGrp="1"/>
          </p:cNvSpPr>
          <p:nvPr>
            <p:ph type="body" idx="1"/>
          </p:nvPr>
        </p:nvSpPr>
        <p:spPr/>
        <p:txBody>
          <a:bodyPr/>
          <a:lstStyle/>
          <a:p>
            <a:r>
              <a:rPr lang="en-US" dirty="0"/>
              <a:t>The development of complex language by humans has made cognitive learning, the manipulation of information using the mind, the most prominent method of human learning. </a:t>
            </a:r>
          </a:p>
          <a:p>
            <a:r>
              <a:rPr lang="en-US" dirty="0"/>
              <a:t>Chimpanzees can learn how to solve a puzzle.</a:t>
            </a:r>
          </a:p>
          <a:p>
            <a:r>
              <a:rPr lang="en-US" dirty="0"/>
              <a:t>Rats make mental maps of mazes. </a:t>
            </a:r>
          </a:p>
        </p:txBody>
      </p:sp>
    </p:spTree>
    <p:extLst>
      <p:ext uri="{BB962C8B-B14F-4D97-AF65-F5344CB8AC3E}">
        <p14:creationId xmlns:p14="http://schemas.microsoft.com/office/powerpoint/2010/main" val="220515130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Practice Question</a:t>
            </a:r>
          </a:p>
        </p:txBody>
      </p:sp>
      <p:sp>
        <p:nvSpPr>
          <p:cNvPr id="3" name="Content Placeholder 2"/>
          <p:cNvSpPr>
            <a:spLocks noGrp="1"/>
          </p:cNvSpPr>
          <p:nvPr>
            <p:ph type="body" idx="1"/>
          </p:nvPr>
        </p:nvSpPr>
        <p:spPr/>
        <p:txBody>
          <a:bodyPr/>
          <a:lstStyle/>
          <a:p>
            <a:pPr marL="0" indent="0">
              <a:buNone/>
            </a:pPr>
            <a:r>
              <a:rPr lang="en-US" dirty="0"/>
              <a:t>Early settlers of European ancestry thought the great plains must not have good soil since there were so few trees. Explain why the great plains have great soil and why presence or absence of trees isn’t a good way to judge soil quality. </a:t>
            </a:r>
          </a:p>
        </p:txBody>
      </p:sp>
    </p:spTree>
    <p:extLst>
      <p:ext uri="{BB962C8B-B14F-4D97-AF65-F5344CB8AC3E}">
        <p14:creationId xmlns:p14="http://schemas.microsoft.com/office/powerpoint/2010/main" val="22398358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Energy Sources</a:t>
            </a:r>
          </a:p>
        </p:txBody>
      </p:sp>
      <p:sp>
        <p:nvSpPr>
          <p:cNvPr id="3" name="Content Placeholder 2"/>
          <p:cNvSpPr>
            <a:spLocks noGrp="1"/>
          </p:cNvSpPr>
          <p:nvPr>
            <p:ph type="body" idx="1"/>
          </p:nvPr>
        </p:nvSpPr>
        <p:spPr/>
        <p:txBody>
          <a:bodyPr/>
          <a:lstStyle/>
          <a:p>
            <a:pPr marL="0" indent="0">
              <a:buNone/>
            </a:pPr>
            <a:r>
              <a:rPr lang="en-US" dirty="0"/>
              <a:t>Energy from the sun is captured by green plants, algae, cyanobacteria, and photosynthetic protists. These organisms convert solar energy into the chemical energy needed by all living things. Light availability can be an important force directly affecting the evolution of adaptations in photosynthesizers, like the plant below.</a:t>
            </a:r>
          </a:p>
        </p:txBody>
      </p:sp>
      <p:pic>
        <p:nvPicPr>
          <p:cNvPr id="4098" name="Picture 2" descr="This photo shows a white flower with five diamond-shaped petals radiating out from a green center. Faint purple lines radiate out from the center of each petal toward the tip. Five stalk-like stamens with pink-tipped anthers extend from the flower’s green cen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02881" y="4332514"/>
            <a:ext cx="3386239" cy="236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064900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Quick Review</a:t>
            </a:r>
          </a:p>
        </p:txBody>
      </p:sp>
      <p:sp>
        <p:nvSpPr>
          <p:cNvPr id="3" name="Content Placeholder 2"/>
          <p:cNvSpPr>
            <a:spLocks noGrp="1"/>
          </p:cNvSpPr>
          <p:nvPr>
            <p:ph type="body" idx="1"/>
          </p:nvPr>
        </p:nvSpPr>
        <p:spPr/>
        <p:txBody>
          <a:bodyPr/>
          <a:lstStyle/>
          <a:p>
            <a:r>
              <a:rPr lang="en-US" dirty="0"/>
              <a:t>What is the scope of ecology?</a:t>
            </a:r>
          </a:p>
          <a:p>
            <a:r>
              <a:rPr lang="en-US" dirty="0"/>
              <a:t>What is the difference between abiotic and biotic components of the environment?</a:t>
            </a:r>
          </a:p>
          <a:p>
            <a:r>
              <a:rPr lang="en-US" dirty="0"/>
              <a:t>What are the different biomes of our world?</a:t>
            </a:r>
          </a:p>
          <a:p>
            <a:r>
              <a:rPr lang="en-US" dirty="0"/>
              <a:t>What is the scope and study of population ecology?</a:t>
            </a:r>
          </a:p>
          <a:p>
            <a:r>
              <a:rPr lang="en-US" dirty="0"/>
              <a:t>What is the scope and study of community ecology?</a:t>
            </a:r>
          </a:p>
          <a:p>
            <a:endParaRPr lang="en-US" dirty="0"/>
          </a:p>
        </p:txBody>
      </p:sp>
    </p:spTree>
    <p:extLst>
      <p:ext uri="{BB962C8B-B14F-4D97-AF65-F5344CB8AC3E}">
        <p14:creationId xmlns:p14="http://schemas.microsoft.com/office/powerpoint/2010/main" val="25555868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Ocean Upwelling</a:t>
            </a:r>
          </a:p>
        </p:txBody>
      </p:sp>
      <p:sp>
        <p:nvSpPr>
          <p:cNvPr id="5" name="Content Placeholder 4"/>
          <p:cNvSpPr>
            <a:spLocks noGrp="1"/>
          </p:cNvSpPr>
          <p:nvPr>
            <p:ph type="body" idx="1"/>
          </p:nvPr>
        </p:nvSpPr>
        <p:spPr/>
        <p:txBody>
          <a:bodyPr/>
          <a:lstStyle/>
          <a:p>
            <a:pPr marL="0" indent="0">
              <a:buNone/>
            </a:pPr>
            <a:r>
              <a:rPr lang="en-US" dirty="0"/>
              <a:t>Ocean upwelling is an important process that recycles nutrients and energy in the ocean. </a:t>
            </a:r>
          </a:p>
        </p:txBody>
      </p:sp>
      <p:pic>
        <p:nvPicPr>
          <p:cNvPr id="5122" name="Picture 2" descr=" Arrows in the illustration indicate that the prevailing wind direction is from the coastline toward the open ocean. The wind pushes the surface water away from shore, inducing a current in this direction. A counter-current flows from the depths toward shore, where it meets the surface current. The counter-current brings nutrients from the depths up toward the surface near the shoreline."/>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tretch>
            <a:fillRect/>
          </a:stretch>
        </p:blipFill>
        <p:spPr bwMode="auto">
          <a:xfrm>
            <a:off x="3616037" y="2448358"/>
            <a:ext cx="4632325" cy="4200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5159153"/>
      </p:ext>
    </p:extLst>
  </p:cSld>
  <p:clrMapOvr>
    <a:masterClrMapping/>
  </p:clrMapOvr>
</p:sld>
</file>

<file path=ppt/theme/theme1.xml><?xml version="1.0" encoding="utf-8"?>
<a:theme xmlns:a="http://schemas.openxmlformats.org/drawingml/2006/main" name="Theme2020">
  <a:themeElements>
    <a:clrScheme name="Blue Warm">
      <a:dk1>
        <a:srgbClr val="000000"/>
      </a:dk1>
      <a:lt1>
        <a:srgbClr val="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heme2020" id="{00977985-12D8-EC49-A63B-74525E3696D0}" vid="{962D5CC6-41C5-7D4B-831B-E034D577227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Theme2020</Template>
  <TotalTime>3755</TotalTime>
  <Words>7245</Words>
  <Application>Microsoft Macintosh PowerPoint</Application>
  <PresentationFormat>Widescreen</PresentationFormat>
  <Paragraphs>323</Paragraphs>
  <Slides>80</Slides>
  <Notes>58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80</vt:i4>
      </vt:variant>
    </vt:vector>
  </HeadingPairs>
  <TitlesOfParts>
    <vt:vector size="86" baseType="lpstr">
      <vt:lpstr>Arial</vt:lpstr>
      <vt:lpstr>Cambria Math</vt:lpstr>
      <vt:lpstr>Century Gothic</vt:lpstr>
      <vt:lpstr>MJXc-TeX-main-R</vt:lpstr>
      <vt:lpstr>Tahoma</vt:lpstr>
      <vt:lpstr>Theme2020</vt:lpstr>
      <vt:lpstr>Ecology of Living Things</vt:lpstr>
      <vt:lpstr>What is Ecology</vt:lpstr>
      <vt:lpstr>Levels of Ecological Research</vt:lpstr>
      <vt:lpstr>Ecology can be classified based on:</vt:lpstr>
      <vt:lpstr>The Biosphere</vt:lpstr>
      <vt:lpstr>Biogeography</vt:lpstr>
      <vt:lpstr>Species Distribution</vt:lpstr>
      <vt:lpstr>Energy Sources</vt:lpstr>
      <vt:lpstr>Ocean Upwelling</vt:lpstr>
      <vt:lpstr>Spring and Fall Turnover</vt:lpstr>
      <vt:lpstr>Temperature</vt:lpstr>
      <vt:lpstr>Abiotic Factors that Influence Plant Growth</vt:lpstr>
      <vt:lpstr>Other Abiotic Factors</vt:lpstr>
      <vt:lpstr>Biomes</vt:lpstr>
      <vt:lpstr>Tropical Wet Forests</vt:lpstr>
      <vt:lpstr>Savannas</vt:lpstr>
      <vt:lpstr>Subtropical Deserts</vt:lpstr>
      <vt:lpstr>Chaparral</vt:lpstr>
      <vt:lpstr>Temperate Grasslands</vt:lpstr>
      <vt:lpstr>Temperate Forests</vt:lpstr>
      <vt:lpstr>Boreal Forest</vt:lpstr>
      <vt:lpstr>Arctic Tundra</vt:lpstr>
      <vt:lpstr>Characteristics of Aquatic Biomes</vt:lpstr>
      <vt:lpstr>Coral Reefs</vt:lpstr>
      <vt:lpstr>Lakes and Ponds</vt:lpstr>
      <vt:lpstr>Rivers and Streams</vt:lpstr>
      <vt:lpstr>Wetlands</vt:lpstr>
      <vt:lpstr>Estuaries</vt:lpstr>
      <vt:lpstr>Population Demography</vt:lpstr>
      <vt:lpstr>Population Size and Density</vt:lpstr>
      <vt:lpstr>Inverse Relationship between Population Density and Body size</vt:lpstr>
      <vt:lpstr>Population Research Methods</vt:lpstr>
      <vt:lpstr>Quadrat Sampling</vt:lpstr>
      <vt:lpstr>Mark and Recapture</vt:lpstr>
      <vt:lpstr>Mark and Recapture Methodology</vt:lpstr>
      <vt:lpstr>Species Distribution (continued)</vt:lpstr>
      <vt:lpstr>Demography</vt:lpstr>
      <vt:lpstr>Survivorship Curve</vt:lpstr>
      <vt:lpstr>Examples of Typical Survivorship Curves</vt:lpstr>
      <vt:lpstr>Life Histories and Natural Selection</vt:lpstr>
      <vt:lpstr>Semelparity and Iteroparity</vt:lpstr>
      <vt:lpstr>Limits to Population Growth</vt:lpstr>
      <vt:lpstr>Population Dynamics</vt:lpstr>
      <vt:lpstr>Regulation</vt:lpstr>
      <vt:lpstr>Density Dependent Factors</vt:lpstr>
      <vt:lpstr>Example of Density Depended Regulation</vt:lpstr>
      <vt:lpstr>Density-Independent Regulation</vt:lpstr>
      <vt:lpstr>r-selected Species </vt:lpstr>
      <vt:lpstr>K-selected Species</vt:lpstr>
      <vt:lpstr>Characteristics of K-selected and r-selected species</vt:lpstr>
      <vt:lpstr>Criticism of r and K Selection Theory</vt:lpstr>
      <vt:lpstr>Applying Population Ecology to Humans</vt:lpstr>
      <vt:lpstr>Exponential Growth in Human Population</vt:lpstr>
      <vt:lpstr>Community Ecology</vt:lpstr>
      <vt:lpstr>Predator-prey Dynamics</vt:lpstr>
      <vt:lpstr>Defenses Against Predation and Herbivory</vt:lpstr>
      <vt:lpstr>Examples of Defenses</vt:lpstr>
      <vt:lpstr>Camouflage</vt:lpstr>
      <vt:lpstr>Aposematic Coloration</vt:lpstr>
      <vt:lpstr>Mimicry</vt:lpstr>
      <vt:lpstr>Competition</vt:lpstr>
      <vt:lpstr>Resource Partitioning</vt:lpstr>
      <vt:lpstr>Symbioses</vt:lpstr>
      <vt:lpstr>Commensalism</vt:lpstr>
      <vt:lpstr>Mutualism</vt:lpstr>
      <vt:lpstr>Parasitism harms the host.</vt:lpstr>
      <vt:lpstr>Foundation Species</vt:lpstr>
      <vt:lpstr>Biodiversity, Species Richness, and Relative Species Abundance</vt:lpstr>
      <vt:lpstr>Species Richness for Mammals</vt:lpstr>
      <vt:lpstr>Keystone Species</vt:lpstr>
      <vt:lpstr>Community Dynamics</vt:lpstr>
      <vt:lpstr>Primary Succession and Pioneer Species</vt:lpstr>
      <vt:lpstr>Secondary Succession</vt:lpstr>
      <vt:lpstr>Behavior</vt:lpstr>
      <vt:lpstr>Examples of Innate Behavior</vt:lpstr>
      <vt:lpstr>Simple Learned Behaviors</vt:lpstr>
      <vt:lpstr>Conditioned Behavior</vt:lpstr>
      <vt:lpstr>Cognitive Learning</vt:lpstr>
      <vt:lpstr>Practice Question</vt:lpstr>
      <vt:lpstr>Quick Review</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Liebman</dc:creator>
  <cp:lastModifiedBy>anika@lumenlearning.com</cp:lastModifiedBy>
  <cp:revision>155</cp:revision>
  <dcterms:created xsi:type="dcterms:W3CDTF">2017-01-24T14:54:50Z</dcterms:created>
  <dcterms:modified xsi:type="dcterms:W3CDTF">2020-07-21T00:18:21Z</dcterms:modified>
</cp:coreProperties>
</file>