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08A79-FEB3-4F9E-A049-23DB83EA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A2607F-EFDC-4089-8EB0-A5BDB23DD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4C597-875A-4EB8-90D4-03A8E826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EFBEC-C219-4069-A4AF-71A15DBB6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10463-06CB-4039-ACD8-D7122823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86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A554-D1E2-40FD-A66D-B6508B78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5C28E-EB08-43B2-9580-75504B422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455FB-70DB-43F4-87B0-95E8B1EDA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C3BB5-C2A0-4B3E-BABE-EA28EA732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7D41A-9776-4706-BFA9-175BFC195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72F2FE-B784-4123-9D3D-025F97B29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5154B-2853-435B-979E-07A3209DE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5ECF9-B94E-422B-BCBB-AADFDD785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BD2EC-2328-460E-ABAE-CA85AE0F9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5E91-1439-4659-B14A-9B21B018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97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673B0-7AA4-47E0-AEE7-B2C5AAEB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57153-414E-4B9A-9CA2-4EBC12632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CCFC5-F853-4BA5-9C02-9ED54B8B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3A69-5744-4EA5-869F-D098A29DA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F7CD5-67BF-4197-8F01-3F402F04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4451-7AD3-44F7-85A8-63EA64D2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441AD-DE04-4CAC-BB61-5EAC62BED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2BD9E-5678-48C9-9A1F-EE070C44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0E11-E138-451C-B6BD-39B9FB04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AA4ED-EDAF-4889-A141-70C81EA9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6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EBE96-5F1B-48C5-9B1A-02099677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4A30A-1AC1-4560-98B5-005C6F1E9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DE03B-30A0-416F-AA9A-6B790100D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AF2E4-FEC5-4914-9B93-83AAEFE6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8CC56-1A7C-4958-AC99-31812B4C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725F66-45FA-4B71-9E13-B724074D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08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348B-E399-457F-B966-EA875B1C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7A374D-2C17-4C9F-AE86-A9A8AA8A8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8BD51D-3DB8-4F21-A96B-8D938731F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9E544-C504-4DFC-A2CE-609EA0FB5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807C59-7016-4E8B-9992-C256A8C62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A9CFE2-3198-474F-ADD0-722AE6B81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DFAF1-E3E8-410D-AA19-12A0D905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1A5C6-1CE2-470C-B45A-7593E351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B0C76-23CA-478E-AC21-9AA719FC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69423-01CC-4702-AF6B-D213EFF5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D2A75-DBA8-494A-AA15-F18DB37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09B74-5661-4224-981A-894428062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22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47222A-532D-4274-8B16-EAB2F343E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DA8CC7-383C-4D3D-BA4C-791D9A02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5FF72-81DD-4FDA-8604-88103BFC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23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E42D-4E8D-47C5-872F-06865E2C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408AD-F2BF-4C7A-84CE-DDD0F476D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48CD4-744A-47A0-933D-9833BE85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EA631-5F6B-41BA-85E6-200D2DAE5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094C2-D65B-4A72-81EE-50FF9FC5E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6A3D7-8336-4A4E-ACB4-C141AA2F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16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A45A7-96C7-48F4-BDC6-5FE1EE01B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99D61-FB97-4027-B63E-387F53FDAF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7AD78-7160-4056-8DBC-02CEF8970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17DE8-EE49-4BEA-82E6-6FF21BFF2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29003-1D9F-4EC3-9636-9EE5AAB8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E5DA76-BF3E-45FA-B92D-EA3C7115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05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8484C8-8D83-4B2A-930D-1737C5B4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8D7FD-994C-44EE-A279-8A05C76DE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B78C2-08E3-480D-9823-EF399D565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00040-1782-49B7-B73E-7E6163903380}" type="datetimeFigureOut">
              <a:rPr lang="en-GB" smtClean="0"/>
              <a:t>22/10/2017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6E98-4FFC-4F79-B5C0-926104275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4ECD9-C155-4B7E-B87C-618CA6B3E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820-67FC-4FD0-AE39-1B6EE8558E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1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78E9A-1081-4934-918E-E375F34BB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"/>
            <a:ext cx="12192000" cy="68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2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1DF62-8780-4C84-9616-32FA9A49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0"/>
          <a:stretch/>
        </p:blipFill>
        <p:spPr>
          <a:xfrm>
            <a:off x="-2" y="0"/>
            <a:ext cx="1218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1DF62-8780-4C84-9616-32FA9A49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3" r="1"/>
          <a:stretch/>
        </p:blipFill>
        <p:spPr>
          <a:xfrm>
            <a:off x="0" y="0"/>
            <a:ext cx="12201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1C5F53-C63D-48D3-886E-C8D1E7A0C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0004"/>
          <a:stretch/>
        </p:blipFill>
        <p:spPr>
          <a:xfrm>
            <a:off x="-1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6B0905-B826-4B8E-B1FC-C90AF9F676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9" r="-24"/>
          <a:stretch/>
        </p:blipFill>
        <p:spPr>
          <a:xfrm>
            <a:off x="24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7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72239-6BBE-42DF-9BF1-DC1FAE0D4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24"/>
          <a:stretch/>
        </p:blipFill>
        <p:spPr>
          <a:xfrm>
            <a:off x="-2" y="0"/>
            <a:ext cx="12192001" cy="686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4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472239-6BBE-42DF-9BF1-DC1FAE0D44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/>
          <a:stretch/>
        </p:blipFill>
        <p:spPr>
          <a:xfrm>
            <a:off x="-8485" y="0"/>
            <a:ext cx="12200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05FC12-170C-45A5-AF08-AE06CF72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"/>
            <a:ext cx="12192000" cy="68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Thomas</dc:creator>
  <cp:lastModifiedBy>Martin Thomas</cp:lastModifiedBy>
  <cp:revision>2</cp:revision>
  <dcterms:created xsi:type="dcterms:W3CDTF">2017-10-22T20:57:59Z</dcterms:created>
  <dcterms:modified xsi:type="dcterms:W3CDTF">2017-10-22T21:10:35Z</dcterms:modified>
</cp:coreProperties>
</file>