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5143500" cx="9144000"/>
  <p:notesSz cx="6858000" cy="9144000"/>
  <p:embeddedFontLst>
    <p:embeddedFont>
      <p:font typeface="Proxima Nova"/>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ProximaNova-bold.fntdata"/><Relationship Id="rId30" Type="http://schemas.openxmlformats.org/officeDocument/2006/relationships/font" Target="fonts/ProximaNova-regular.fntdata"/><Relationship Id="rId11" Type="http://schemas.openxmlformats.org/officeDocument/2006/relationships/slide" Target="slides/slide6.xml"/><Relationship Id="rId33" Type="http://schemas.openxmlformats.org/officeDocument/2006/relationships/font" Target="fonts/ProximaNova-boldItalic.fntdata"/><Relationship Id="rId10" Type="http://schemas.openxmlformats.org/officeDocument/2006/relationships/slide" Target="slides/slide5.xml"/><Relationship Id="rId32" Type="http://schemas.openxmlformats.org/officeDocument/2006/relationships/font" Target="fonts/ProximaNova-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ntinuousdelivery.com/foundations/configuration-management/" TargetMode="External"/><Relationship Id="rId3" Type="http://schemas.openxmlformats.org/officeDocument/2006/relationships/hyperlink" Target="https://continuousdelivery.com/foundations/configuration-management/" TargetMode="External"/><Relationship Id="rId4" Type="http://schemas.openxmlformats.org/officeDocument/2006/relationships/hyperlink" Target="https://continuousdelivery.com/foundations/test-automation/" TargetMode="External"/><Relationship Id="rId5" Type="http://schemas.openxmlformats.org/officeDocument/2006/relationships/hyperlink" Target="https://continuousdelivery.com/foundations/test-automation/" TargetMode="External"/><Relationship Id="rId6" Type="http://schemas.openxmlformats.org/officeDocument/2006/relationships/hyperlink" Target="http://www.slideshare.net/Mansilladev/modern-tools-for-api-testing-debugging-and-monitoring" TargetMode="External"/><Relationship Id="rId7" Type="http://schemas.openxmlformats.org/officeDocument/2006/relationships/hyperlink" Target="https://continuousdelivery.com/evidence-case-studies/"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slideshare.net/itaif/monitoring-patterns-for-mitigating-technical-risk" TargetMode="External"/><Relationship Id="rId3" Type="http://schemas.openxmlformats.org/officeDocument/2006/relationships/hyperlink" Target="http://www.slideshare.net/mzsamantha/lag-48410758"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eanpub.com/chocolatelegogame/read" TargetMode="External"/><Relationship Id="rId3" Type="http://schemas.openxmlformats.org/officeDocument/2006/relationships/hyperlink" Target="https://vimeo.com/51310058" TargetMode="External"/><Relationship Id="rId4" Type="http://schemas.openxmlformats.org/officeDocument/2006/relationships/hyperlink" Target="http://www.slideshare.net/mcdonnps/continuously-deploying-culture-scaling-culture-at-etsy-14588485"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3" name="Shape 103"/>
        <p:cNvGrpSpPr/>
        <p:nvPr/>
      </p:nvGrpSpPr>
      <p:grpSpPr>
        <a:xfrm>
          <a:off x="0" y="0"/>
          <a:ext cx="0" cy="0"/>
          <a:chOff x="0" y="0"/>
          <a:chExt cx="0" cy="0"/>
        </a:xfrm>
      </p:grpSpPr>
      <p:sp>
        <p:nvSpPr>
          <p:cNvPr id="104" name="Shape 104"/>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105" name="Shape 10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txBox="1"/>
          <p:nvPr>
            <p:ph idx="1" type="body"/>
          </p:nvPr>
        </p:nvSpPr>
        <p:spPr>
          <a:xfrm>
            <a:off x="914400" y="4343400"/>
            <a:ext cx="50292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195" name="Shape 195"/>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9" name="Shape 199"/>
        <p:cNvGrpSpPr/>
        <p:nvPr/>
      </p:nvGrpSpPr>
      <p:grpSpPr>
        <a:xfrm>
          <a:off x="0" y="0"/>
          <a:ext cx="0" cy="0"/>
          <a:chOff x="0" y="0"/>
          <a:chExt cx="0" cy="0"/>
        </a:xfrm>
      </p:grpSpPr>
      <p:sp>
        <p:nvSpPr>
          <p:cNvPr id="200" name="Shape 200"/>
          <p:cNvSpPr txBox="1"/>
          <p:nvPr>
            <p:ph idx="1" type="body"/>
          </p:nvPr>
        </p:nvSpPr>
        <p:spPr>
          <a:xfrm>
            <a:off x="914400" y="4343400"/>
            <a:ext cx="50292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201" name="Shape 201"/>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5" name="Shape 205"/>
        <p:cNvGrpSpPr/>
        <p:nvPr/>
      </p:nvGrpSpPr>
      <p:grpSpPr>
        <a:xfrm>
          <a:off x="0" y="0"/>
          <a:ext cx="0" cy="0"/>
          <a:chOff x="0" y="0"/>
          <a:chExt cx="0" cy="0"/>
        </a:xfrm>
      </p:grpSpPr>
      <p:sp>
        <p:nvSpPr>
          <p:cNvPr id="206" name="Shape 206"/>
          <p:cNvSpPr txBox="1"/>
          <p:nvPr>
            <p:ph idx="1" type="body"/>
          </p:nvPr>
        </p:nvSpPr>
        <p:spPr>
          <a:xfrm>
            <a:off x="914400" y="4343400"/>
            <a:ext cx="5029200" cy="4114800"/>
          </a:xfrm>
          <a:prstGeom prst="rect">
            <a:avLst/>
          </a:prstGeom>
          <a:noFill/>
          <a:ln>
            <a:noFill/>
          </a:ln>
        </p:spPr>
        <p:txBody>
          <a:bodyPr anchorCtr="0" anchor="ctr" bIns="91425" lIns="91425" rIns="91425" tIns="91425">
            <a:noAutofit/>
          </a:bodyPr>
          <a:lstStyle/>
          <a:p>
            <a:pPr lvl="0" rtl="0">
              <a:spcBef>
                <a:spcPts val="0"/>
              </a:spcBef>
              <a:buNone/>
            </a:pPr>
            <a:r>
              <a:rPr lang="en"/>
              <a:t>Talk about how it changes everything</a:t>
            </a:r>
          </a:p>
        </p:txBody>
      </p:sp>
      <p:sp>
        <p:nvSpPr>
          <p:cNvPr id="207" name="Shape 207"/>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3" name="Shape 21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Clr>
                <a:schemeClr val="dk1"/>
              </a:buClr>
              <a:buSzPct val="100000"/>
              <a:buFont typeface="Arial"/>
              <a:buNone/>
            </a:pPr>
            <a:r>
              <a:rPr lang="en">
                <a:solidFill>
                  <a:schemeClr val="dk1"/>
                </a:solidFill>
              </a:rPr>
              <a:t>Personal Case Studies:(Can start with how they are doing these things at there end)</a:t>
            </a:r>
          </a:p>
          <a:p>
            <a:pPr indent="-228600" lvl="0" marL="457200">
              <a:spcBef>
                <a:spcPts val="0"/>
              </a:spcBef>
              <a:buClr>
                <a:schemeClr val="dk1"/>
              </a:buClr>
              <a:buChar char="-"/>
            </a:pPr>
            <a:r>
              <a:rPr lang="en">
                <a:solidFill>
                  <a:schemeClr val="dk1"/>
                </a:solidFill>
              </a:rPr>
              <a:t>Feature Based Development</a:t>
            </a:r>
          </a:p>
          <a:p>
            <a:pPr indent="-228600" lvl="0" marL="457200">
              <a:spcBef>
                <a:spcPts val="0"/>
              </a:spcBef>
              <a:buClr>
                <a:schemeClr val="dk1"/>
              </a:buClr>
              <a:buChar char="-"/>
            </a:pPr>
            <a:r>
              <a:rPr lang="en">
                <a:solidFill>
                  <a:schemeClr val="dk1"/>
                </a:solidFill>
              </a:rPr>
              <a:t>Code freeze activity: Though Code Freeze was in place but how it was not being followed and what’s the end result after the solution</a:t>
            </a:r>
          </a:p>
          <a:p>
            <a:pPr indent="-228600" lvl="0" marL="457200">
              <a:spcBef>
                <a:spcPts val="0"/>
              </a:spcBef>
              <a:buClr>
                <a:schemeClr val="dk1"/>
              </a:buClr>
              <a:buChar char="-"/>
            </a:pPr>
            <a:r>
              <a:rPr lang="en">
                <a:solidFill>
                  <a:schemeClr val="dk1"/>
                </a:solidFill>
              </a:rPr>
              <a:t>Making tech an enabler I.e people should have access to deploy code dev on dev env, QA on QA env.</a:t>
            </a:r>
          </a:p>
          <a:p>
            <a:pPr lvl="0">
              <a:spcBef>
                <a:spcPts val="0"/>
              </a:spcBef>
              <a:buNone/>
            </a:pPr>
            <a:r>
              <a:t/>
            </a:r>
            <a:endParaRPr/>
          </a:p>
          <a:p>
            <a:pPr lvl="0">
              <a:spcBef>
                <a:spcPts val="0"/>
              </a:spcBef>
              <a:buNone/>
            </a:pPr>
            <a:r>
              <a:rPr lang="en"/>
              <a:t>Single Firmware No CI/CD in place</a:t>
            </a:r>
          </a:p>
          <a:p>
            <a:pPr lvl="0">
              <a:spcBef>
                <a:spcPts val="0"/>
              </a:spcBef>
              <a:buNone/>
            </a:pPr>
            <a:br>
              <a:rPr lang="en"/>
            </a:br>
            <a:r>
              <a:rPr lang="en"/>
              <a:t>Goals</a:t>
            </a:r>
          </a:p>
          <a:p>
            <a:pPr indent="-298450" lvl="0" marL="457200" rtl="0">
              <a:lnSpc>
                <a:spcPct val="115000"/>
              </a:lnSpc>
              <a:spcBef>
                <a:spcPts val="0"/>
              </a:spcBef>
              <a:buClr>
                <a:schemeClr val="dk1"/>
              </a:buClr>
              <a:buSzPct val="100000"/>
              <a:buChar char="-"/>
            </a:pPr>
            <a:r>
              <a:rPr lang="en"/>
              <a:t>Create a single platform to support all devices</a:t>
            </a:r>
          </a:p>
          <a:p>
            <a:pPr indent="-298450" lvl="0" marL="457200" rtl="0">
              <a:lnSpc>
                <a:spcPct val="115000"/>
              </a:lnSpc>
              <a:spcBef>
                <a:spcPts val="0"/>
              </a:spcBef>
              <a:buClr>
                <a:schemeClr val="dk1"/>
              </a:buClr>
              <a:buSzPct val="100000"/>
              <a:buChar char="-"/>
            </a:pPr>
            <a:r>
              <a:rPr lang="en"/>
              <a:t>Increase quality and reduce the amount of stabilization required prior to release</a:t>
            </a:r>
          </a:p>
          <a:p>
            <a:pPr indent="-228600" lvl="0" marL="457200" rtl="0">
              <a:spcBef>
                <a:spcPts val="0"/>
              </a:spcBef>
              <a:buChar char="-"/>
            </a:pPr>
            <a:r>
              <a:rPr lang="en"/>
              <a:t>Reduce the amount of time spent on planning</a:t>
            </a:r>
          </a:p>
          <a:p>
            <a:pPr lvl="0" rtl="0">
              <a:spcBef>
                <a:spcPts val="0"/>
              </a:spcBef>
              <a:buNone/>
            </a:pPr>
            <a:r>
              <a:t/>
            </a:r>
            <a:endParaRPr/>
          </a:p>
          <a:p>
            <a:pPr lvl="0" rtl="0">
              <a:spcBef>
                <a:spcPts val="0"/>
              </a:spcBef>
              <a:buNone/>
            </a:pPr>
            <a:r>
              <a:rPr lang="en"/>
              <a:t>How</a:t>
            </a:r>
          </a:p>
          <a:p>
            <a:pPr indent="-298450" lvl="0" marL="457200" rtl="0">
              <a:lnSpc>
                <a:spcPct val="115000"/>
              </a:lnSpc>
              <a:spcBef>
                <a:spcPts val="0"/>
              </a:spcBef>
              <a:buClr>
                <a:schemeClr val="dk1"/>
              </a:buClr>
              <a:buSzPct val="100000"/>
              <a:buChar char="-"/>
            </a:pPr>
            <a:r>
              <a:rPr lang="en">
                <a:solidFill>
                  <a:schemeClr val="dk1"/>
                </a:solidFill>
              </a:rPr>
              <a:t>The practice of</a:t>
            </a:r>
            <a:r>
              <a:rPr lang="en">
                <a:solidFill>
                  <a:schemeClr val="dk1"/>
                </a:solidFill>
                <a:hlinkClick r:id="rId2"/>
              </a:rPr>
              <a:t> </a:t>
            </a:r>
            <a:r>
              <a:rPr lang="en" u="sng">
                <a:solidFill>
                  <a:schemeClr val="hlink"/>
                </a:solidFill>
                <a:hlinkClick r:id="rId3"/>
              </a:rPr>
              <a:t>continuous integration</a:t>
            </a:r>
          </a:p>
          <a:p>
            <a:pPr indent="-228600" lvl="0" marL="457200" rtl="0">
              <a:spcBef>
                <a:spcPts val="0"/>
              </a:spcBef>
              <a:buChar char="-"/>
            </a:pPr>
            <a:r>
              <a:rPr lang="en">
                <a:solidFill>
                  <a:schemeClr val="dk1"/>
                </a:solidFill>
              </a:rPr>
              <a:t>Significant investment in</a:t>
            </a:r>
            <a:r>
              <a:rPr lang="en">
                <a:solidFill>
                  <a:schemeClr val="dk1"/>
                </a:solidFill>
                <a:hlinkClick r:id="rId4"/>
              </a:rPr>
              <a:t> </a:t>
            </a:r>
            <a:r>
              <a:rPr lang="en" u="sng">
                <a:solidFill>
                  <a:schemeClr val="hlink"/>
                </a:solidFill>
                <a:hlinkClick r:id="rId5"/>
              </a:rPr>
              <a:t>test automation</a:t>
            </a:r>
          </a:p>
          <a:p>
            <a:pPr indent="-298450" lvl="0" marL="457200" rtl="0">
              <a:lnSpc>
                <a:spcPct val="115000"/>
              </a:lnSpc>
              <a:spcBef>
                <a:spcPts val="0"/>
              </a:spcBef>
              <a:buClr>
                <a:schemeClr val="dk1"/>
              </a:buClr>
              <a:buSzPct val="100000"/>
              <a:buChar char="-"/>
            </a:pPr>
            <a:r>
              <a:rPr lang="en"/>
              <a:t>Creating a hardware simulator so that tests could be run on a virtual platform</a:t>
            </a:r>
          </a:p>
          <a:p>
            <a:pPr indent="-228600" lvl="0" marL="457200" rtl="0">
              <a:spcBef>
                <a:spcPts val="0"/>
              </a:spcBef>
              <a:buChar char="-"/>
            </a:pPr>
            <a:r>
              <a:rPr lang="en"/>
              <a:t>Reproduction of test failures on developer workstations</a:t>
            </a:r>
          </a:p>
          <a:p>
            <a:pPr lvl="0" rtl="0">
              <a:spcBef>
                <a:spcPts val="0"/>
              </a:spcBef>
              <a:buNone/>
            </a:pPr>
            <a:r>
              <a:t/>
            </a:r>
            <a:endParaRPr/>
          </a:p>
          <a:p>
            <a:pPr lvl="0" rtl="0">
              <a:spcBef>
                <a:spcPts val="0"/>
              </a:spcBef>
              <a:buClr>
                <a:schemeClr val="dk1"/>
              </a:buClr>
              <a:buSzPct val="100000"/>
              <a:buFont typeface="Arial"/>
              <a:buNone/>
            </a:pPr>
            <a:r>
              <a:rPr i="1" lang="en">
                <a:solidFill>
                  <a:schemeClr val="dk1"/>
                </a:solidFill>
              </a:rPr>
              <a:t>Economic Benefits of HP FutureSmart’s Agile Transformation</a:t>
            </a:r>
          </a:p>
          <a:p>
            <a:pPr indent="-298450" lvl="0" marL="457200" rtl="0">
              <a:lnSpc>
                <a:spcPct val="115000"/>
              </a:lnSpc>
              <a:spcBef>
                <a:spcPts val="0"/>
              </a:spcBef>
              <a:buClr>
                <a:schemeClr val="dk1"/>
              </a:buClr>
              <a:buSzPct val="100000"/>
            </a:pPr>
            <a:r>
              <a:rPr lang="en">
                <a:solidFill>
                  <a:schemeClr val="dk1"/>
                </a:solidFill>
              </a:rPr>
              <a:t>Overall development costs were reduced by ~40%.</a:t>
            </a:r>
          </a:p>
          <a:p>
            <a:pPr indent="-298450" lvl="0" marL="457200" rtl="0">
              <a:lnSpc>
                <a:spcPct val="115000"/>
              </a:lnSpc>
              <a:spcBef>
                <a:spcPts val="0"/>
              </a:spcBef>
              <a:buClr>
                <a:schemeClr val="dk1"/>
              </a:buClr>
              <a:buSzPct val="100000"/>
            </a:pPr>
            <a:r>
              <a:rPr lang="en">
                <a:solidFill>
                  <a:schemeClr val="dk1"/>
                </a:solidFill>
              </a:rPr>
              <a:t>Programs under development increased by ~140%.</a:t>
            </a:r>
          </a:p>
          <a:p>
            <a:pPr indent="-298450" lvl="0" marL="457200" rtl="0">
              <a:lnSpc>
                <a:spcPct val="115000"/>
              </a:lnSpc>
              <a:spcBef>
                <a:spcPts val="0"/>
              </a:spcBef>
              <a:buClr>
                <a:schemeClr val="dk1"/>
              </a:buClr>
              <a:buSzPct val="100000"/>
            </a:pPr>
            <a:r>
              <a:rPr lang="en">
                <a:solidFill>
                  <a:schemeClr val="dk1"/>
                </a:solidFill>
              </a:rPr>
              <a:t>Development costs per program went down 78%.</a:t>
            </a:r>
          </a:p>
          <a:p>
            <a:pPr indent="-298450" lvl="0" marL="457200" rtl="0">
              <a:lnSpc>
                <a:spcPct val="115000"/>
              </a:lnSpc>
              <a:spcBef>
                <a:spcPts val="0"/>
              </a:spcBef>
              <a:buClr>
                <a:schemeClr val="dk1"/>
              </a:buClr>
              <a:buSzPct val="100000"/>
            </a:pPr>
            <a:r>
              <a:rPr lang="en">
                <a:solidFill>
                  <a:schemeClr val="dk1"/>
                </a:solidFill>
              </a:rPr>
              <a:t>Resources driving innovation increased eightfold.</a:t>
            </a:r>
          </a:p>
          <a:p>
            <a:pPr lvl="0">
              <a:spcBef>
                <a:spcPts val="0"/>
              </a:spcBef>
              <a:buNone/>
            </a:pPr>
            <a:r>
              <a:t/>
            </a:r>
            <a:endParaRPr/>
          </a:p>
          <a:p>
            <a:pPr lvl="0">
              <a:spcBef>
                <a:spcPts val="0"/>
              </a:spcBef>
              <a:buNone/>
            </a:pPr>
            <a:r>
              <a:rPr lang="en"/>
              <a:t>CI/CD</a:t>
            </a:r>
          </a:p>
          <a:p>
            <a:pPr lvl="0">
              <a:spcBef>
                <a:spcPts val="0"/>
              </a:spcBef>
              <a:buNone/>
            </a:pPr>
            <a:r>
              <a:rPr lang="en" u="sng">
                <a:solidFill>
                  <a:schemeClr val="hlink"/>
                </a:solidFill>
                <a:hlinkClick r:id="rId6"/>
              </a:rPr>
              <a:t>http://www.slideshare.net/Mansilladev/modern-tools-for-api-testing-debugging-and-monitoring</a:t>
            </a:r>
          </a:p>
          <a:p>
            <a:pPr lvl="0">
              <a:spcBef>
                <a:spcPts val="0"/>
              </a:spcBef>
              <a:buNone/>
            </a:pPr>
            <a:r>
              <a:rPr lang="en" u="sng">
                <a:solidFill>
                  <a:schemeClr val="hlink"/>
                </a:solidFill>
                <a:hlinkClick r:id="rId7"/>
              </a:rPr>
              <a:t>https://continuousdelivery.com/evidence-case-studies/</a:t>
            </a:r>
          </a:p>
          <a:p>
            <a:pPr lvl="0">
              <a:spcBef>
                <a:spcPts val="0"/>
              </a:spcBef>
              <a:buNone/>
            </a:pPr>
            <a:r>
              <a:t/>
            </a:r>
            <a:endParaRPr/>
          </a:p>
          <a:p>
            <a:pPr lvl="0">
              <a:spcBef>
                <a:spcPts val="0"/>
              </a:spcBef>
              <a:buNone/>
            </a:pPr>
            <a:r>
              <a:rPr lang="en"/>
              <a:t>Personal Case Studies:(Can start with how they are doing these things at there end)</a:t>
            </a:r>
          </a:p>
          <a:p>
            <a:pPr indent="-228600" lvl="0" marL="457200" rtl="0">
              <a:spcBef>
                <a:spcPts val="0"/>
              </a:spcBef>
              <a:buChar char="-"/>
            </a:pPr>
            <a:r>
              <a:rPr lang="en"/>
              <a:t>Feature Based Development</a:t>
            </a:r>
          </a:p>
          <a:p>
            <a:pPr indent="-228600" lvl="0" marL="457200" rtl="0">
              <a:spcBef>
                <a:spcPts val="0"/>
              </a:spcBef>
              <a:buChar char="-"/>
            </a:pPr>
            <a:r>
              <a:rPr lang="en"/>
              <a:t>Code freeze activity: Though Code Freeze was in place but how it was not being followed and what’s the end result after the solution</a:t>
            </a:r>
          </a:p>
          <a:p>
            <a:pPr indent="-228600" lvl="0" marL="457200">
              <a:spcBef>
                <a:spcPts val="0"/>
              </a:spcBef>
              <a:buChar char="-"/>
            </a:pPr>
            <a:r>
              <a:rPr lang="en"/>
              <a:t>Making tech an enabler I.e people should have access to deploy code dev on dev env, QA on QA env.</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0" name="Shape 22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Need to add case study for cloud</a:t>
            </a:r>
          </a:p>
          <a:p>
            <a:pPr lvl="0">
              <a:spcBef>
                <a:spcPts val="0"/>
              </a:spcBef>
              <a:buNone/>
            </a:pPr>
            <a:r>
              <a:t/>
            </a:r>
            <a:endParaRPr/>
          </a:p>
          <a:p>
            <a:pPr lvl="0">
              <a:spcBef>
                <a:spcPts val="0"/>
              </a:spcBef>
              <a:buNone/>
            </a:pPr>
            <a:r>
              <a:rPr lang="en">
                <a:solidFill>
                  <a:schemeClr val="dk1"/>
                </a:solidFill>
              </a:rPr>
              <a:t>Personal Case Studies:(Can start with how they are doing these things at there end)</a:t>
            </a:r>
          </a:p>
          <a:p>
            <a:pPr indent="-228600" lvl="0" marL="457200" rtl="0">
              <a:spcBef>
                <a:spcPts val="0"/>
              </a:spcBef>
              <a:buClr>
                <a:schemeClr val="dk1"/>
              </a:buClr>
              <a:buChar char="-"/>
            </a:pPr>
            <a:r>
              <a:rPr lang="en">
                <a:solidFill>
                  <a:schemeClr val="dk1"/>
                </a:solidFill>
              </a:rPr>
              <a:t>On demand infra provisioning along with desired release i.e selecting software's, components and application along with versions</a:t>
            </a:r>
          </a:p>
          <a:p>
            <a:pPr indent="-228600" lvl="0" marL="457200" rtl="0">
              <a:spcBef>
                <a:spcPts val="0"/>
              </a:spcBef>
              <a:buClr>
                <a:schemeClr val="dk1"/>
              </a:buClr>
              <a:buChar char="-"/>
            </a:pPr>
            <a:r>
              <a:rPr lang="en">
                <a:solidFill>
                  <a:schemeClr val="dk1"/>
                </a:solidFill>
              </a:rPr>
              <a:t>How scm helped in infra setup from a week activity to minutes activity: Classic example how it was done earlier</a:t>
            </a:r>
          </a:p>
          <a:p>
            <a:pPr indent="-228600" lvl="0" marL="457200" rtl="0">
              <a:spcBef>
                <a:spcPts val="0"/>
              </a:spcBef>
              <a:buClr>
                <a:schemeClr val="dk1"/>
              </a:buClr>
              <a:buChar char="-"/>
            </a:pPr>
            <a:r>
              <a:rPr lang="en">
                <a:solidFill>
                  <a:schemeClr val="dk1"/>
                </a:solidFill>
              </a:rPr>
              <a:t>How much time to setup a prod grade application rentitbae, beato, 4dxfitness: talk about tech stack</a:t>
            </a:r>
          </a:p>
          <a:p>
            <a:pPr indent="-228600" lvl="0" marL="457200" rtl="0">
              <a:spcBef>
                <a:spcPts val="0"/>
              </a:spcBef>
              <a:buClr>
                <a:schemeClr val="dk1"/>
              </a:buClr>
              <a:buChar char="-"/>
            </a:pPr>
            <a:r>
              <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6" name="Shape 22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Monitoring</a:t>
            </a:r>
          </a:p>
          <a:p>
            <a:pPr lvl="0">
              <a:spcBef>
                <a:spcPts val="0"/>
              </a:spcBef>
              <a:buNone/>
            </a:pPr>
            <a:r>
              <a:rPr lang="en" u="sng">
                <a:solidFill>
                  <a:schemeClr val="hlink"/>
                </a:solidFill>
                <a:hlinkClick r:id="rId2"/>
              </a:rPr>
              <a:t>http://www.slideshare.net/itaif/monitoring-patterns-for-mitigating-technical-risk</a:t>
            </a:r>
          </a:p>
          <a:p>
            <a:pPr lvl="0">
              <a:spcBef>
                <a:spcPts val="0"/>
              </a:spcBef>
              <a:buNone/>
            </a:pPr>
            <a:r>
              <a:rPr lang="en" u="sng">
                <a:solidFill>
                  <a:schemeClr val="hlink"/>
                </a:solidFill>
                <a:hlinkClick r:id="rId3"/>
              </a:rPr>
              <a:t>http://www.slideshare.net/mzsamantha/lag-48410758</a:t>
            </a:r>
          </a:p>
          <a:p>
            <a:pPr lvl="0">
              <a:spcBef>
                <a:spcPts val="0"/>
              </a:spcBef>
              <a:buNone/>
            </a:pPr>
            <a:r>
              <a:t/>
            </a:r>
            <a:endParaRPr/>
          </a:p>
          <a:p>
            <a:pPr lvl="0">
              <a:spcBef>
                <a:spcPts val="0"/>
              </a:spcBef>
              <a:buNone/>
            </a:pPr>
            <a:r>
              <a:rPr lang="en"/>
              <a:t>Self healing</a:t>
            </a:r>
          </a:p>
          <a:p>
            <a:pPr indent="-228600" lvl="0" marL="457200" rtl="0">
              <a:spcBef>
                <a:spcPts val="0"/>
              </a:spcBef>
              <a:buChar char="-"/>
            </a:pPr>
            <a:r>
              <a:rPr lang="en">
                <a:solidFill>
                  <a:schemeClr val="dk1"/>
                </a:solidFill>
              </a:rPr>
              <a:t>Monitoring of next level where auto healing bigparser spark setup</a:t>
            </a:r>
          </a:p>
          <a:p>
            <a:pPr indent="-228600" lvl="0" marL="457200" rtl="0">
              <a:spcBef>
                <a:spcPts val="0"/>
              </a:spcBef>
              <a:buClr>
                <a:schemeClr val="dk1"/>
              </a:buClr>
              <a:buChar char="-"/>
            </a:pPr>
            <a:r>
              <a:rPr lang="en">
                <a:solidFill>
                  <a:schemeClr val="dk1"/>
                </a:solidFill>
              </a:rPr>
              <a:t>User action tracking via elk where we built a dashboard to view all system level operation performed by a use</a:t>
            </a:r>
          </a:p>
          <a:p>
            <a:pPr lvl="0" rtl="0">
              <a:spcBef>
                <a:spcPts val="0"/>
              </a:spcBef>
              <a:buNone/>
            </a:pPr>
            <a:r>
              <a:t/>
            </a:r>
            <a:endParaRPr>
              <a:solidFill>
                <a:schemeClr val="dk1"/>
              </a:solidFill>
            </a:endParaRPr>
          </a:p>
          <a:p>
            <a:pPr lvl="0" rtl="0">
              <a:spcBef>
                <a:spcPts val="0"/>
              </a:spcBef>
              <a:buNone/>
            </a:pPr>
            <a:r>
              <a:rPr lang="en">
                <a:solidFill>
                  <a:schemeClr val="dk1"/>
                </a:solidFill>
              </a:rPr>
              <a:t>Deriving Functionality using Monitoring</a:t>
            </a:r>
          </a:p>
          <a:p>
            <a:pPr indent="-228600" lvl="0" marL="457200" rtl="0">
              <a:spcBef>
                <a:spcPts val="0"/>
              </a:spcBef>
              <a:buClr>
                <a:schemeClr val="dk1"/>
              </a:buClr>
              <a:buChar char="-"/>
            </a:pPr>
            <a:r>
              <a:rPr lang="en">
                <a:solidFill>
                  <a:schemeClr val="dk1"/>
                </a:solidFill>
              </a:rPr>
              <a:t>Monitoring to improve application I.e fliplearn where we are evaluating page load across various network I.e 2g 3g 4g</a:t>
            </a:r>
          </a:p>
          <a:p>
            <a:pPr indent="-228600" lvl="0" marL="457200">
              <a:spcBef>
                <a:spcPts val="0"/>
              </a:spcBef>
              <a:buClr>
                <a:schemeClr val="dk1"/>
              </a:buClr>
              <a:buChar char="-"/>
            </a:pPr>
            <a:r>
              <a:rPr lang="en">
                <a:solidFill>
                  <a:schemeClr val="dk1"/>
                </a:solidFill>
              </a:rPr>
              <a:t>In Mettl where we used to figure out which browsers needs to be deprecated</a:t>
            </a:r>
          </a:p>
          <a:p>
            <a:pPr indent="-228600" lvl="0" marL="457200" rtl="0">
              <a:spcBef>
                <a:spcPts val="0"/>
              </a:spcBef>
              <a:buClr>
                <a:schemeClr val="dk1"/>
              </a:buClr>
              <a:buChar char="-"/>
            </a:pPr>
            <a:r>
              <a:t/>
            </a:r>
            <a:endParaRPr>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2" name="Shape 23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Draw conclusion from above slides that devops is not just only a set of tools or a defined practice it’s more about communication, integration &amp; collaboration across all the roles of team to enable the business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3" name="Shape 243"/>
        <p:cNvGrpSpPr/>
        <p:nvPr/>
      </p:nvGrpSpPr>
      <p:grpSpPr>
        <a:xfrm>
          <a:off x="0" y="0"/>
          <a:ext cx="0" cy="0"/>
          <a:chOff x="0" y="0"/>
          <a:chExt cx="0" cy="0"/>
        </a:xfrm>
      </p:grpSpPr>
      <p:sp>
        <p:nvSpPr>
          <p:cNvPr id="244" name="Shape 244"/>
          <p:cNvSpPr txBox="1"/>
          <p:nvPr>
            <p:ph idx="1" type="body"/>
          </p:nvPr>
        </p:nvSpPr>
        <p:spPr>
          <a:xfrm>
            <a:off x="914400" y="4343400"/>
            <a:ext cx="5029200" cy="4114800"/>
          </a:xfrm>
          <a:prstGeom prst="rect">
            <a:avLst/>
          </a:prstGeom>
          <a:noFill/>
          <a:ln>
            <a:noFill/>
          </a:ln>
        </p:spPr>
        <p:txBody>
          <a:bodyPr anchorCtr="0" anchor="ctr" bIns="91425" lIns="91425" rIns="91425" tIns="91425">
            <a:noAutofit/>
          </a:bodyPr>
          <a:lstStyle/>
          <a:p>
            <a:pPr lvl="0" rtl="0">
              <a:spcBef>
                <a:spcPts val="0"/>
              </a:spcBef>
              <a:buNone/>
            </a:pPr>
            <a:r>
              <a:rPr lang="en" sz="1100">
                <a:solidFill>
                  <a:schemeClr val="dk1"/>
                </a:solidFill>
              </a:rPr>
              <a:t>Case Studies for Culture</a:t>
            </a:r>
          </a:p>
          <a:p>
            <a:pPr indent="-298450" lvl="0" marL="457200" marR="0" rtl="0" algn="l">
              <a:lnSpc>
                <a:spcPct val="100000"/>
              </a:lnSpc>
              <a:spcBef>
                <a:spcPts val="0"/>
              </a:spcBef>
              <a:spcAft>
                <a:spcPts val="0"/>
              </a:spcAft>
              <a:buClr>
                <a:schemeClr val="dk1"/>
              </a:buClr>
              <a:buSzPct val="100000"/>
              <a:buFont typeface="Arial"/>
              <a:buChar char="-"/>
            </a:pPr>
            <a:r>
              <a:rPr lang="en" sz="1100">
                <a:solidFill>
                  <a:schemeClr val="dk1"/>
                </a:solidFill>
              </a:rPr>
              <a:t>SD case study where earlier Build &amp; Release was the team responsible for doing deployment and was sort of bottleneck so earlier it was more like passing ball from 1 goal post to another goal post i.e developer used to treat it as that there only responsibility to develop the code &amp; not to run it &amp; BnR team is supposed to make it run on Dev env later ownership of environment was passed to Dev &amp; QA and thus an ownership culture got developed </a:t>
            </a:r>
          </a:p>
          <a:p>
            <a:pPr indent="-209550" lvl="0" marL="342900">
              <a:spcBef>
                <a:spcPts val="0"/>
              </a:spcBef>
              <a:buClr>
                <a:schemeClr val="dk1"/>
              </a:buClr>
              <a:buSzPct val="100000"/>
              <a:buChar char="•"/>
            </a:pPr>
            <a:r>
              <a:rPr lang="en" sz="1100">
                <a:solidFill>
                  <a:schemeClr val="dk1"/>
                </a:solidFill>
              </a:rPr>
              <a:t>Relationships</a:t>
            </a:r>
          </a:p>
          <a:p>
            <a:pPr indent="-177800" lvl="1" marL="742950">
              <a:spcBef>
                <a:spcPts val="600"/>
              </a:spcBef>
              <a:buClr>
                <a:schemeClr val="dk1"/>
              </a:buClr>
              <a:buSzPct val="100000"/>
              <a:buChar char="–"/>
            </a:pPr>
            <a:r>
              <a:rPr lang="en" sz="1100">
                <a:solidFill>
                  <a:schemeClr val="dk1"/>
                </a:solidFill>
              </a:rPr>
              <a:t>Engage early, engage often</a:t>
            </a:r>
          </a:p>
          <a:p>
            <a:pPr indent="-177800" lvl="1" marL="742950">
              <a:spcBef>
                <a:spcPts val="600"/>
              </a:spcBef>
              <a:buClr>
                <a:schemeClr val="dk1"/>
              </a:buClr>
              <a:buSzPct val="100000"/>
              <a:buChar char="–"/>
            </a:pPr>
            <a:r>
              <a:rPr lang="en" sz="1100">
                <a:solidFill>
                  <a:schemeClr val="dk1"/>
                </a:solidFill>
              </a:rPr>
              <a:t>Bust Silos </a:t>
            </a:r>
            <a:r>
              <a:rPr baseline="30000" lang="en" sz="1100">
                <a:solidFill>
                  <a:schemeClr val="dk1"/>
                </a:solidFill>
              </a:rPr>
              <a:t>TM</a:t>
            </a:r>
          </a:p>
          <a:p>
            <a:pPr indent="-177800" lvl="1" marL="742950">
              <a:spcBef>
                <a:spcPts val="600"/>
              </a:spcBef>
              <a:buClr>
                <a:schemeClr val="dk1"/>
              </a:buClr>
              <a:buSzPct val="100000"/>
              <a:buChar char="–"/>
            </a:pPr>
            <a:r>
              <a:rPr lang="en" sz="1100">
                <a:solidFill>
                  <a:schemeClr val="dk1"/>
                </a:solidFill>
              </a:rPr>
              <a:t>Be open</a:t>
            </a:r>
          </a:p>
          <a:p>
            <a:pPr indent="-177800" lvl="1" marL="742950">
              <a:spcBef>
                <a:spcPts val="600"/>
              </a:spcBef>
              <a:buClr>
                <a:schemeClr val="dk1"/>
              </a:buClr>
              <a:buSzPct val="100000"/>
              <a:buChar char="–"/>
            </a:pPr>
            <a:r>
              <a:rPr lang="en" sz="1100">
                <a:solidFill>
                  <a:schemeClr val="dk1"/>
                </a:solidFill>
              </a:rPr>
              <a:t>Stop finger pointing</a:t>
            </a:r>
          </a:p>
          <a:p>
            <a:pPr indent="-177800" lvl="1" marL="742950" rtl="0">
              <a:spcBef>
                <a:spcPts val="600"/>
              </a:spcBef>
              <a:buClr>
                <a:schemeClr val="dk1"/>
              </a:buClr>
              <a:buSzPct val="100000"/>
              <a:buChar char="–"/>
            </a:pPr>
            <a:r>
              <a:rPr lang="en" sz="1100">
                <a:solidFill>
                  <a:schemeClr val="dk1"/>
                </a:solidFill>
              </a:rPr>
              <a:t>Eradicate “last-mile syndrome”</a:t>
            </a:r>
          </a:p>
          <a:p>
            <a:pPr indent="-209550" lvl="0" marL="342900" rtl="0">
              <a:spcBef>
                <a:spcPts val="0"/>
              </a:spcBef>
              <a:buClr>
                <a:schemeClr val="dk1"/>
              </a:buClr>
              <a:buSzPct val="100000"/>
              <a:buChar char="•"/>
            </a:pPr>
            <a:r>
              <a:rPr lang="en" sz="1100">
                <a:solidFill>
                  <a:schemeClr val="dk1"/>
                </a:solidFill>
              </a:rPr>
              <a:t>Communication</a:t>
            </a:r>
          </a:p>
          <a:p>
            <a:pPr indent="-177800" lvl="1" marL="742950" rtl="0">
              <a:spcBef>
                <a:spcPts val="600"/>
              </a:spcBef>
              <a:buClr>
                <a:schemeClr val="dk1"/>
              </a:buClr>
              <a:buSzPct val="100000"/>
              <a:buChar char="–"/>
            </a:pPr>
            <a:r>
              <a:rPr lang="en" sz="1100">
                <a:solidFill>
                  <a:schemeClr val="dk1"/>
                </a:solidFill>
              </a:rPr>
              <a:t>Talk is cheap (get out of your chair)</a:t>
            </a:r>
          </a:p>
          <a:p>
            <a:pPr indent="-177800" lvl="1" marL="742950" rtl="0">
              <a:spcBef>
                <a:spcPts val="600"/>
              </a:spcBef>
              <a:buClr>
                <a:schemeClr val="dk1"/>
              </a:buClr>
              <a:buSzPct val="100000"/>
              <a:buChar char="–"/>
            </a:pPr>
            <a:r>
              <a:rPr lang="en" sz="1100">
                <a:solidFill>
                  <a:schemeClr val="dk1"/>
                </a:solidFill>
              </a:rPr>
              <a:t>Involve each other in core processes and decisions</a:t>
            </a:r>
          </a:p>
          <a:p>
            <a:pPr indent="-177800" lvl="1" marL="742950" rtl="0">
              <a:spcBef>
                <a:spcPts val="600"/>
              </a:spcBef>
              <a:buClr>
                <a:schemeClr val="dk1"/>
              </a:buClr>
              <a:buSzPct val="100000"/>
              <a:buChar char="–"/>
            </a:pPr>
            <a:r>
              <a:rPr lang="en" sz="1100">
                <a:solidFill>
                  <a:schemeClr val="dk1"/>
                </a:solidFill>
              </a:rPr>
              <a:t>Ask Questions</a:t>
            </a:r>
          </a:p>
          <a:p>
            <a:pPr indent="-177800" lvl="1" marL="742950" rtl="0">
              <a:spcBef>
                <a:spcPts val="600"/>
              </a:spcBef>
              <a:buClr>
                <a:schemeClr val="dk1"/>
              </a:buClr>
              <a:buSzPct val="100000"/>
              <a:buChar char="–"/>
            </a:pPr>
            <a:r>
              <a:rPr lang="en" sz="1100">
                <a:solidFill>
                  <a:schemeClr val="dk1"/>
                </a:solidFill>
              </a:rPr>
              <a:t>Don’t say “no”</a:t>
            </a:r>
          </a:p>
          <a:p>
            <a:pPr indent="-177800" lvl="1" marL="742950">
              <a:spcBef>
                <a:spcPts val="600"/>
              </a:spcBef>
              <a:buClr>
                <a:schemeClr val="dk1"/>
              </a:buClr>
              <a:buSzPct val="100000"/>
              <a:buChar char="–"/>
            </a:pPr>
            <a:r>
              <a:rPr lang="en" sz="1100">
                <a:solidFill>
                  <a:schemeClr val="dk1"/>
                </a:solidFill>
              </a:rPr>
              <a:t>Invite everyone to standups and retrospectives</a:t>
            </a:r>
          </a:p>
          <a:p>
            <a:pPr lvl="0" rtl="0">
              <a:spcBef>
                <a:spcPts val="0"/>
              </a:spcBef>
              <a:buNone/>
            </a:pPr>
            <a:r>
              <a:t/>
            </a:r>
            <a:endParaRPr sz="1100"/>
          </a:p>
        </p:txBody>
      </p:sp>
      <p:sp>
        <p:nvSpPr>
          <p:cNvPr id="245" name="Shape 245"/>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9" name="Shape 249"/>
        <p:cNvGrpSpPr/>
        <p:nvPr/>
      </p:nvGrpSpPr>
      <p:grpSpPr>
        <a:xfrm>
          <a:off x="0" y="0"/>
          <a:ext cx="0" cy="0"/>
          <a:chOff x="0" y="0"/>
          <a:chExt cx="0" cy="0"/>
        </a:xfrm>
      </p:grpSpPr>
      <p:sp>
        <p:nvSpPr>
          <p:cNvPr id="250" name="Shape 250"/>
          <p:cNvSpPr txBox="1"/>
          <p:nvPr>
            <p:ph idx="1" type="body"/>
          </p:nvPr>
        </p:nvSpPr>
        <p:spPr>
          <a:xfrm>
            <a:off x="914400" y="4343400"/>
            <a:ext cx="5029200" cy="4114800"/>
          </a:xfrm>
          <a:prstGeom prst="rect">
            <a:avLst/>
          </a:prstGeom>
          <a:noFill/>
          <a:ln>
            <a:noFill/>
          </a:ln>
        </p:spPr>
        <p:txBody>
          <a:bodyPr anchorCtr="0" anchor="ctr" bIns="91425" lIns="91425" rIns="91425" tIns="91425">
            <a:noAutofit/>
          </a:bodyPr>
          <a:lstStyle/>
          <a:p>
            <a:pPr lvl="0" rtl="0">
              <a:spcBef>
                <a:spcPts val="0"/>
              </a:spcBef>
              <a:buClr>
                <a:schemeClr val="dk1"/>
              </a:buClr>
              <a:buSzPct val="25000"/>
              <a:buFont typeface="Arial"/>
              <a:buNone/>
            </a:pPr>
            <a:r>
              <a:rPr lang="en" sz="1200">
                <a:solidFill>
                  <a:schemeClr val="dk1"/>
                </a:solidFill>
                <a:latin typeface="Calibri"/>
                <a:ea typeface="Calibri"/>
                <a:cs typeface="Calibri"/>
                <a:sym typeface="Calibri"/>
              </a:rPr>
              <a:t>One statement that I always remember, computer never does a mistake it’s the algorithm that can be faulty</a:t>
            </a:r>
          </a:p>
          <a:p>
            <a:pPr lvl="0" rtl="0">
              <a:spcBef>
                <a:spcPts val="0"/>
              </a:spcBef>
              <a:buClr>
                <a:schemeClr val="dk1"/>
              </a:buClr>
              <a:buFont typeface="Arial"/>
              <a:buNone/>
            </a:pPr>
            <a:r>
              <a:t/>
            </a:r>
            <a:endParaRPr sz="1200">
              <a:solidFill>
                <a:schemeClr val="dk1"/>
              </a:solidFill>
              <a:latin typeface="Calibri"/>
              <a:ea typeface="Calibri"/>
              <a:cs typeface="Calibri"/>
              <a:sym typeface="Calibri"/>
            </a:endParaRPr>
          </a:p>
          <a:p>
            <a:pPr lvl="0" rtl="0">
              <a:spcBef>
                <a:spcPts val="0"/>
              </a:spcBef>
              <a:buClr>
                <a:schemeClr val="dk1"/>
              </a:buClr>
              <a:buSzPct val="25000"/>
              <a:buFont typeface="Arial"/>
              <a:buNone/>
            </a:pPr>
            <a:r>
              <a:rPr lang="en" sz="1200">
                <a:solidFill>
                  <a:schemeClr val="dk1"/>
                </a:solidFill>
                <a:latin typeface="Calibri"/>
                <a:ea typeface="Calibri"/>
                <a:cs typeface="Calibri"/>
                <a:sym typeface="Calibri"/>
              </a:rPr>
              <a:t>Case Study for Automation</a:t>
            </a:r>
          </a:p>
          <a:p>
            <a:pPr indent="-304800" lvl="0" marL="457200">
              <a:spcBef>
                <a:spcPts val="0"/>
              </a:spcBef>
              <a:buClr>
                <a:schemeClr val="dk1"/>
              </a:buClr>
              <a:buSzPct val="100000"/>
              <a:buFont typeface="Calibri"/>
              <a:buChar char="-"/>
            </a:pPr>
            <a:r>
              <a:rPr lang="en" sz="1200">
                <a:solidFill>
                  <a:schemeClr val="dk1"/>
                </a:solidFill>
                <a:latin typeface="Calibri"/>
                <a:ea typeface="Calibri"/>
                <a:cs typeface="Calibri"/>
                <a:sym typeface="Calibri"/>
              </a:rPr>
              <a:t>Talk about SD case study where on joining I took a break of 1 week before starting my Build &amp; Release work and implemented very basic CI/CD which was automated thus giving me time to focus on automation instead of getting stuck in the vicious cycle of doing daily multiple releases</a:t>
            </a:r>
          </a:p>
          <a:p>
            <a:pPr lvl="0">
              <a:spcBef>
                <a:spcPts val="0"/>
              </a:spcBef>
              <a:buClr>
                <a:schemeClr val="dk1"/>
              </a:buClr>
              <a:buFont typeface="Arial"/>
              <a:buNone/>
            </a:pPr>
            <a:r>
              <a:t/>
            </a:r>
            <a:endParaRPr sz="1200">
              <a:solidFill>
                <a:schemeClr val="dk1"/>
              </a:solidFill>
              <a:latin typeface="Calibri"/>
              <a:ea typeface="Calibri"/>
              <a:cs typeface="Calibri"/>
              <a:sym typeface="Calibri"/>
            </a:endParaRPr>
          </a:p>
          <a:p>
            <a:pPr lvl="0">
              <a:spcBef>
                <a:spcPts val="0"/>
              </a:spcBef>
              <a:buClr>
                <a:schemeClr val="dk1"/>
              </a:buClr>
              <a:buSzPct val="25000"/>
              <a:buFont typeface="Arial"/>
              <a:buNone/>
            </a:pPr>
            <a:r>
              <a:rPr lang="en" sz="1200">
                <a:solidFill>
                  <a:schemeClr val="dk1"/>
                </a:solidFill>
                <a:latin typeface="Calibri"/>
                <a:ea typeface="Calibri"/>
                <a:cs typeface="Calibri"/>
                <a:sym typeface="Calibri"/>
              </a:rPr>
              <a:t>AKA less human error</a:t>
            </a:r>
          </a:p>
          <a:p>
            <a:pPr lvl="0">
              <a:spcBef>
                <a:spcPts val="0"/>
              </a:spcBef>
              <a:buClr>
                <a:schemeClr val="dk1"/>
              </a:buClr>
              <a:buFont typeface="Arial"/>
              <a:buNone/>
            </a:pPr>
            <a:r>
              <a:t/>
            </a:r>
            <a:endParaRPr sz="1200">
              <a:solidFill>
                <a:schemeClr val="dk1"/>
              </a:solidFill>
              <a:latin typeface="Calibri"/>
              <a:ea typeface="Calibri"/>
              <a:cs typeface="Calibri"/>
              <a:sym typeface="Calibri"/>
            </a:endParaRPr>
          </a:p>
          <a:p>
            <a:pPr lvl="0">
              <a:spcBef>
                <a:spcPts val="0"/>
              </a:spcBef>
              <a:buClr>
                <a:schemeClr val="dk1"/>
              </a:buClr>
              <a:buSzPct val="25000"/>
              <a:buFont typeface="Arial"/>
              <a:buNone/>
            </a:pPr>
            <a:r>
              <a:rPr lang="en" sz="1200">
                <a:solidFill>
                  <a:schemeClr val="dk1"/>
                </a:solidFill>
                <a:latin typeface="Calibri"/>
                <a:ea typeface="Calibri"/>
                <a:cs typeface="Calibri"/>
                <a:sym typeface="Calibri"/>
              </a:rPr>
              <a:t>16mins/day over 30 people = 250days/year</a:t>
            </a:r>
          </a:p>
          <a:p>
            <a:pPr lvl="0">
              <a:spcBef>
                <a:spcPts val="0"/>
              </a:spcBef>
              <a:buNone/>
            </a:pPr>
            <a:r>
              <a:t/>
            </a:r>
            <a:endParaRPr/>
          </a:p>
          <a:p>
            <a:pPr indent="-215900" lvl="0" marL="342900">
              <a:spcBef>
                <a:spcPts val="0"/>
              </a:spcBef>
              <a:buClr>
                <a:schemeClr val="dk1"/>
              </a:buClr>
              <a:buSzPct val="100000"/>
              <a:buChar char="•"/>
            </a:pPr>
            <a:r>
              <a:rPr lang="en" sz="1200">
                <a:solidFill>
                  <a:schemeClr val="dk1"/>
                </a:solidFill>
                <a:latin typeface="Calibri"/>
                <a:ea typeface="Calibri"/>
                <a:cs typeface="Calibri"/>
                <a:sym typeface="Calibri"/>
              </a:rPr>
              <a:t>What can be automated?</a:t>
            </a:r>
          </a:p>
          <a:p>
            <a:pPr indent="-184150" lvl="1" marL="742950">
              <a:spcBef>
                <a:spcPts val="600"/>
              </a:spcBef>
              <a:buClr>
                <a:schemeClr val="dk1"/>
              </a:buClr>
              <a:buSzPct val="100000"/>
              <a:buChar char="–"/>
            </a:pPr>
            <a:r>
              <a:rPr lang="en" sz="1200">
                <a:solidFill>
                  <a:schemeClr val="dk1"/>
                </a:solidFill>
                <a:latin typeface="Calibri"/>
                <a:ea typeface="Calibri"/>
                <a:cs typeface="Calibri"/>
                <a:sym typeface="Calibri"/>
              </a:rPr>
              <a:t>Builds</a:t>
            </a:r>
          </a:p>
          <a:p>
            <a:pPr indent="-184150" lvl="1" marL="742950">
              <a:spcBef>
                <a:spcPts val="600"/>
              </a:spcBef>
              <a:buClr>
                <a:schemeClr val="dk1"/>
              </a:buClr>
              <a:buSzPct val="100000"/>
              <a:buChar char="–"/>
            </a:pPr>
            <a:r>
              <a:rPr lang="en" sz="1200">
                <a:solidFill>
                  <a:schemeClr val="dk1"/>
                </a:solidFill>
                <a:latin typeface="Calibri"/>
                <a:ea typeface="Calibri"/>
                <a:cs typeface="Calibri"/>
                <a:sym typeface="Calibri"/>
              </a:rPr>
              <a:t>Deployments</a:t>
            </a:r>
          </a:p>
          <a:p>
            <a:pPr indent="-184150" lvl="1" marL="742950">
              <a:spcBef>
                <a:spcPts val="600"/>
              </a:spcBef>
              <a:buClr>
                <a:schemeClr val="dk1"/>
              </a:buClr>
              <a:buSzPct val="100000"/>
              <a:buChar char="–"/>
            </a:pPr>
            <a:r>
              <a:rPr lang="en" sz="1200">
                <a:solidFill>
                  <a:schemeClr val="dk1"/>
                </a:solidFill>
                <a:latin typeface="Calibri"/>
                <a:ea typeface="Calibri"/>
                <a:cs typeface="Calibri"/>
                <a:sym typeface="Calibri"/>
              </a:rPr>
              <a:t>Testings</a:t>
            </a:r>
          </a:p>
          <a:p>
            <a:pPr indent="-184150" lvl="1" marL="742950">
              <a:spcBef>
                <a:spcPts val="600"/>
              </a:spcBef>
              <a:buClr>
                <a:schemeClr val="dk1"/>
              </a:buClr>
              <a:buSzPct val="100000"/>
              <a:buChar char="–"/>
            </a:pPr>
            <a:r>
              <a:rPr lang="en" sz="1200">
                <a:solidFill>
                  <a:schemeClr val="dk1"/>
                </a:solidFill>
                <a:latin typeface="Calibri"/>
                <a:ea typeface="Calibri"/>
                <a:cs typeface="Calibri"/>
                <a:sym typeface="Calibri"/>
              </a:rPr>
              <a:t>Monitoring</a:t>
            </a:r>
          </a:p>
          <a:p>
            <a:pPr indent="-184150" lvl="1" marL="742950">
              <a:spcBef>
                <a:spcPts val="600"/>
              </a:spcBef>
              <a:buClr>
                <a:schemeClr val="dk1"/>
              </a:buClr>
              <a:buSzPct val="100000"/>
              <a:buChar char="–"/>
            </a:pPr>
            <a:r>
              <a:rPr lang="en" sz="1200">
                <a:solidFill>
                  <a:schemeClr val="dk1"/>
                </a:solidFill>
                <a:latin typeface="Calibri"/>
                <a:ea typeface="Calibri"/>
                <a:cs typeface="Calibri"/>
                <a:sym typeface="Calibri"/>
              </a:rPr>
              <a:t>Self-healing</a:t>
            </a:r>
          </a:p>
          <a:p>
            <a:pPr indent="-184150" lvl="1" marL="742950">
              <a:spcBef>
                <a:spcPts val="600"/>
              </a:spcBef>
              <a:buClr>
                <a:schemeClr val="dk1"/>
              </a:buClr>
              <a:buSzPct val="100000"/>
              <a:buChar char="–"/>
            </a:pPr>
            <a:r>
              <a:rPr lang="en" sz="1200">
                <a:solidFill>
                  <a:schemeClr val="dk1"/>
                </a:solidFill>
                <a:latin typeface="Calibri"/>
                <a:ea typeface="Calibri"/>
                <a:cs typeface="Calibri"/>
                <a:sym typeface="Calibri"/>
              </a:rPr>
              <a:t>System rollouts</a:t>
            </a:r>
          </a:p>
          <a:p>
            <a:pPr indent="-184150" lvl="1" marL="742950" rtl="0">
              <a:spcBef>
                <a:spcPts val="600"/>
              </a:spcBef>
              <a:buClr>
                <a:schemeClr val="dk1"/>
              </a:buClr>
              <a:buSzPct val="100000"/>
              <a:buChar char="–"/>
            </a:pPr>
            <a:r>
              <a:rPr lang="en" sz="1200">
                <a:solidFill>
                  <a:schemeClr val="dk1"/>
                </a:solidFill>
                <a:latin typeface="Calibri"/>
                <a:ea typeface="Calibri"/>
                <a:cs typeface="Calibri"/>
                <a:sym typeface="Calibri"/>
              </a:rPr>
              <a:t>System configuration</a:t>
            </a:r>
          </a:p>
          <a:p>
            <a:pPr lvl="0" rtl="0">
              <a:spcBef>
                <a:spcPts val="0"/>
              </a:spcBef>
              <a:buClr>
                <a:srgbClr val="000000"/>
              </a:buClr>
              <a:buNone/>
            </a:pPr>
            <a:r>
              <a:t/>
            </a:r>
            <a:endParaRPr sz="1200">
              <a:solidFill>
                <a:schemeClr val="dk1"/>
              </a:solidFill>
              <a:latin typeface="Calibri"/>
              <a:ea typeface="Calibri"/>
              <a:cs typeface="Calibri"/>
              <a:sym typeface="Calibri"/>
            </a:endParaRPr>
          </a:p>
          <a:p>
            <a:pPr indent="-203200" lvl="0" marL="342900" rtl="0">
              <a:spcBef>
                <a:spcPts val="0"/>
              </a:spcBef>
              <a:buClr>
                <a:schemeClr val="dk1"/>
              </a:buClr>
              <a:buSzPct val="100000"/>
              <a:buChar char="•"/>
            </a:pPr>
            <a:r>
              <a:rPr lang="en" sz="1000">
                <a:solidFill>
                  <a:schemeClr val="dk1"/>
                </a:solidFill>
                <a:latin typeface="Calibri"/>
                <a:ea typeface="Calibri"/>
                <a:cs typeface="Calibri"/>
                <a:sym typeface="Calibri"/>
              </a:rPr>
              <a:t>Machines are really good at doing the same task over and over</a:t>
            </a:r>
          </a:p>
          <a:p>
            <a:pPr indent="-203200" lvl="0" marL="342900" rtl="0">
              <a:spcBef>
                <a:spcPts val="700"/>
              </a:spcBef>
              <a:buClr>
                <a:schemeClr val="dk1"/>
              </a:buClr>
              <a:buSzPct val="100000"/>
              <a:buChar char="•"/>
            </a:pPr>
            <a:r>
              <a:rPr lang="en" sz="1000">
                <a:solidFill>
                  <a:schemeClr val="dk1"/>
                </a:solidFill>
                <a:latin typeface="Calibri"/>
                <a:ea typeface="Calibri"/>
                <a:cs typeface="Calibri"/>
                <a:sym typeface="Calibri"/>
              </a:rPr>
              <a:t>Consistent and Known State</a:t>
            </a:r>
          </a:p>
          <a:p>
            <a:pPr indent="-203200" lvl="0" marL="342900" rtl="0">
              <a:spcBef>
                <a:spcPts val="700"/>
              </a:spcBef>
              <a:buClr>
                <a:schemeClr val="dk1"/>
              </a:buClr>
              <a:buSzPct val="100000"/>
              <a:buChar char="•"/>
            </a:pPr>
            <a:r>
              <a:rPr lang="en" sz="1000">
                <a:solidFill>
                  <a:schemeClr val="dk1"/>
                </a:solidFill>
                <a:latin typeface="Calibri"/>
                <a:ea typeface="Calibri"/>
                <a:cs typeface="Calibri"/>
                <a:sym typeface="Calibri"/>
              </a:rPr>
              <a:t>Fast and Efficient</a:t>
            </a:r>
          </a:p>
          <a:p>
            <a:pPr indent="-203200" lvl="0" marL="342900">
              <a:spcBef>
                <a:spcPts val="700"/>
              </a:spcBef>
              <a:buClr>
                <a:schemeClr val="dk1"/>
              </a:buClr>
              <a:buSzPct val="100000"/>
              <a:buChar char="•"/>
            </a:pPr>
            <a:r>
              <a:rPr lang="en" sz="1000">
                <a:solidFill>
                  <a:schemeClr val="dk1"/>
                </a:solidFill>
                <a:latin typeface="Calibri"/>
                <a:ea typeface="Calibri"/>
                <a:cs typeface="Calibri"/>
                <a:sym typeface="Calibri"/>
              </a:rPr>
              <a:t>5 mins/day = 2.6 days/year</a:t>
            </a:r>
          </a:p>
          <a:p>
            <a:pPr lvl="0" rtl="0">
              <a:spcBef>
                <a:spcPts val="0"/>
              </a:spcBef>
              <a:buNone/>
            </a:pPr>
            <a:r>
              <a:t/>
            </a:r>
            <a:endParaRPr/>
          </a:p>
        </p:txBody>
      </p:sp>
      <p:sp>
        <p:nvSpPr>
          <p:cNvPr id="251" name="Shape 251"/>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5" name="Shape 255"/>
        <p:cNvGrpSpPr/>
        <p:nvPr/>
      </p:nvGrpSpPr>
      <p:grpSpPr>
        <a:xfrm>
          <a:off x="0" y="0"/>
          <a:ext cx="0" cy="0"/>
          <a:chOff x="0" y="0"/>
          <a:chExt cx="0" cy="0"/>
        </a:xfrm>
      </p:grpSpPr>
      <p:sp>
        <p:nvSpPr>
          <p:cNvPr id="256" name="Shape 256"/>
          <p:cNvSpPr txBox="1"/>
          <p:nvPr>
            <p:ph idx="1" type="body"/>
          </p:nvPr>
        </p:nvSpPr>
        <p:spPr>
          <a:xfrm>
            <a:off x="914400" y="4343400"/>
            <a:ext cx="5029200" cy="4114800"/>
          </a:xfrm>
          <a:prstGeom prst="rect">
            <a:avLst/>
          </a:prstGeom>
          <a:noFill/>
          <a:ln>
            <a:noFill/>
          </a:ln>
        </p:spPr>
        <p:txBody>
          <a:bodyPr anchorCtr="0" anchor="ctr" bIns="91425" lIns="91425" rIns="91425" tIns="91425">
            <a:noAutofit/>
          </a:bodyPr>
          <a:lstStyle/>
          <a:p>
            <a:pPr lvl="0">
              <a:spcBef>
                <a:spcPts val="0"/>
              </a:spcBef>
              <a:buNone/>
            </a:pPr>
            <a:r>
              <a:rPr lang="en"/>
              <a:t>Personal Case Study:</a:t>
            </a:r>
          </a:p>
          <a:p>
            <a:pPr indent="-228600" lvl="0" marL="457200">
              <a:spcBef>
                <a:spcPts val="0"/>
              </a:spcBef>
              <a:buChar char="-"/>
            </a:pPr>
            <a:r>
              <a:rPr lang="en"/>
              <a:t>How metrics helped in defining that which Browser should be deprecated</a:t>
            </a:r>
          </a:p>
          <a:p>
            <a:pPr lvl="0" rtl="0">
              <a:spcBef>
                <a:spcPts val="0"/>
              </a:spcBef>
              <a:buNone/>
            </a:pPr>
            <a:r>
              <a:rPr lang="en"/>
              <a:t>Case Study to be talked about Metrics</a:t>
            </a:r>
          </a:p>
          <a:p>
            <a:pPr indent="-228600" lvl="0" marL="457200" rtl="0">
              <a:spcBef>
                <a:spcPts val="0"/>
              </a:spcBef>
              <a:buChar char="-"/>
            </a:pPr>
            <a:r>
              <a:rPr lang="en"/>
              <a:t>Talk about how metrics can help you not only monitoring the syste</a:t>
            </a:r>
          </a:p>
          <a:p>
            <a:pPr indent="-228600" lvl="1" marL="914400" rtl="0">
              <a:spcBef>
                <a:spcPts val="0"/>
              </a:spcBef>
              <a:buChar char="-"/>
            </a:pPr>
            <a:r>
              <a:rPr lang="en"/>
              <a:t>Defining product backlog as you have huge data available and you convert that into information to take informed decision</a:t>
            </a:r>
          </a:p>
          <a:p>
            <a:pPr indent="-228600" lvl="1" marL="914400" rtl="0">
              <a:spcBef>
                <a:spcPts val="0"/>
              </a:spcBef>
              <a:buChar char="-"/>
            </a:pPr>
            <a:r>
              <a:rPr lang="en"/>
              <a:t>Tuning the setup in terms of Scalability, Failover, Reliability</a:t>
            </a:r>
          </a:p>
        </p:txBody>
      </p:sp>
      <p:sp>
        <p:nvSpPr>
          <p:cNvPr id="257" name="Shape 257"/>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0" name="Shape 1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1" name="Shape 261"/>
        <p:cNvGrpSpPr/>
        <p:nvPr/>
      </p:nvGrpSpPr>
      <p:grpSpPr>
        <a:xfrm>
          <a:off x="0" y="0"/>
          <a:ext cx="0" cy="0"/>
          <a:chOff x="0" y="0"/>
          <a:chExt cx="0" cy="0"/>
        </a:xfrm>
      </p:grpSpPr>
      <p:sp>
        <p:nvSpPr>
          <p:cNvPr id="262" name="Shape 262"/>
          <p:cNvSpPr txBox="1"/>
          <p:nvPr>
            <p:ph idx="1" type="body"/>
          </p:nvPr>
        </p:nvSpPr>
        <p:spPr>
          <a:xfrm>
            <a:off x="914400" y="4343400"/>
            <a:ext cx="5029200" cy="4114800"/>
          </a:xfrm>
          <a:prstGeom prst="rect">
            <a:avLst/>
          </a:prstGeom>
          <a:noFill/>
          <a:ln>
            <a:noFill/>
          </a:ln>
        </p:spPr>
        <p:txBody>
          <a:bodyPr anchorCtr="0" anchor="ctr" bIns="91425" lIns="91425" rIns="91425" tIns="91425">
            <a:noAutofit/>
          </a:bodyPr>
          <a:lstStyle/>
          <a:p>
            <a:pPr lvl="0">
              <a:spcBef>
                <a:spcPts val="0"/>
              </a:spcBef>
              <a:buNone/>
            </a:pPr>
            <a:r>
              <a:rPr lang="en" sz="1200">
                <a:solidFill>
                  <a:schemeClr val="dk1"/>
                </a:solidFill>
                <a:latin typeface="Calibri"/>
                <a:ea typeface="Calibri"/>
                <a:cs typeface="Calibri"/>
                <a:sym typeface="Calibri"/>
              </a:rPr>
              <a:t>Personal Case Studies:</a:t>
            </a:r>
          </a:p>
          <a:p>
            <a:pPr indent="-304800" lvl="0" marL="457200" rtl="0">
              <a:spcBef>
                <a:spcPts val="0"/>
              </a:spcBef>
              <a:buClr>
                <a:schemeClr val="dk1"/>
              </a:buClr>
              <a:buSzPct val="100000"/>
              <a:buFont typeface="Calibri"/>
              <a:buChar char="-"/>
            </a:pPr>
            <a:r>
              <a:rPr lang="en" sz="1200">
                <a:solidFill>
                  <a:schemeClr val="dk1"/>
                </a:solidFill>
                <a:latin typeface="Calibri"/>
                <a:ea typeface="Calibri"/>
                <a:cs typeface="Calibri"/>
                <a:sym typeface="Calibri"/>
              </a:rPr>
              <a:t>Classic example with a new software dev team tells ops team only at the end of sprint and then Ops team says straight no in doing that</a:t>
            </a:r>
          </a:p>
          <a:p>
            <a:pPr indent="-304800" lvl="0" marL="457200" rtl="0">
              <a:spcBef>
                <a:spcPts val="0"/>
              </a:spcBef>
              <a:buClr>
                <a:schemeClr val="dk1"/>
              </a:buClr>
              <a:buSzPct val="100000"/>
              <a:buFont typeface="Calibri"/>
              <a:buChar char="-"/>
            </a:pPr>
            <a:r>
              <a:rPr lang="en" sz="1200">
                <a:solidFill>
                  <a:schemeClr val="dk1"/>
                </a:solidFill>
                <a:latin typeface="Calibri"/>
                <a:ea typeface="Calibri"/>
                <a:cs typeface="Calibri"/>
                <a:sym typeface="Calibri"/>
              </a:rPr>
              <a:t>How in Pantha we used to have a weekly standup of all the DevOps sharing what they have done in past 1 week along with Demo and how it used to help us.</a:t>
            </a:r>
          </a:p>
          <a:p>
            <a:pPr indent="-304800" lvl="1" marL="914400" rtl="0">
              <a:spcBef>
                <a:spcPts val="0"/>
              </a:spcBef>
              <a:buClr>
                <a:schemeClr val="dk1"/>
              </a:buClr>
              <a:buSzPct val="100000"/>
              <a:buFont typeface="Calibri"/>
              <a:buChar char="-"/>
            </a:pPr>
            <a:r>
              <a:rPr lang="en" sz="1200">
                <a:solidFill>
                  <a:schemeClr val="dk1"/>
                </a:solidFill>
                <a:latin typeface="Calibri"/>
                <a:ea typeface="Calibri"/>
                <a:cs typeface="Calibri"/>
                <a:sym typeface="Calibri"/>
              </a:rPr>
              <a:t>Example Distributed sharing where we got to know about the power of ansible</a:t>
            </a:r>
          </a:p>
          <a:p>
            <a:pPr indent="-304800" lvl="1" marL="914400" rtl="0">
              <a:spcBef>
                <a:spcPts val="0"/>
              </a:spcBef>
              <a:buClr>
                <a:schemeClr val="dk1"/>
              </a:buClr>
              <a:buSzPct val="100000"/>
              <a:buFont typeface="Calibri"/>
              <a:buChar char="-"/>
            </a:pPr>
            <a:r>
              <a:rPr lang="en" sz="1200">
                <a:solidFill>
                  <a:schemeClr val="dk1"/>
                </a:solidFill>
                <a:latin typeface="Calibri"/>
                <a:ea typeface="Calibri"/>
                <a:cs typeface="Calibri"/>
                <a:sym typeface="Calibri"/>
              </a:rPr>
              <a:t>WAF</a:t>
            </a:r>
          </a:p>
          <a:p>
            <a:pPr indent="-304800" lvl="1" marL="914400">
              <a:spcBef>
                <a:spcPts val="0"/>
              </a:spcBef>
              <a:buClr>
                <a:schemeClr val="dk1"/>
              </a:buClr>
              <a:buSzPct val="100000"/>
              <a:buFont typeface="Calibri"/>
              <a:buChar char="-"/>
            </a:pPr>
            <a:r>
              <a:rPr lang="en" sz="1200">
                <a:solidFill>
                  <a:schemeClr val="dk1"/>
                </a:solidFill>
                <a:latin typeface="Calibri"/>
                <a:ea typeface="Calibri"/>
                <a:cs typeface="Calibri"/>
                <a:sym typeface="Calibri"/>
              </a:rPr>
              <a:t>Incron that raises an event when a system level operation happens</a:t>
            </a:r>
          </a:p>
          <a:p>
            <a:pPr lvl="0" rtl="0">
              <a:spcBef>
                <a:spcPts val="0"/>
              </a:spcBef>
              <a:buNone/>
            </a:pPr>
            <a:r>
              <a:rPr lang="en" sz="1200">
                <a:solidFill>
                  <a:schemeClr val="dk1"/>
                </a:solidFill>
                <a:latin typeface="Calibri"/>
                <a:ea typeface="Calibri"/>
                <a:cs typeface="Calibri"/>
                <a:sym typeface="Calibri"/>
              </a:rPr>
              <a:t>Case Studies</a:t>
            </a:r>
          </a:p>
          <a:p>
            <a:pPr indent="-304800" lvl="0" marL="457200" rtl="0">
              <a:spcBef>
                <a:spcPts val="0"/>
              </a:spcBef>
              <a:buClr>
                <a:schemeClr val="dk1"/>
              </a:buClr>
              <a:buSzPct val="100000"/>
              <a:buFont typeface="Calibri"/>
              <a:buChar char="-"/>
            </a:pPr>
            <a:r>
              <a:rPr lang="en" sz="1200">
                <a:solidFill>
                  <a:schemeClr val="dk1"/>
                </a:solidFill>
                <a:latin typeface="Calibri"/>
                <a:ea typeface="Calibri"/>
                <a:cs typeface="Calibri"/>
                <a:sym typeface="Calibri"/>
              </a:rPr>
              <a:t>Why sharing becomes so important</a:t>
            </a:r>
          </a:p>
          <a:p>
            <a:pPr indent="-304800" lvl="0" marL="457200" rtl="0">
              <a:spcBef>
                <a:spcPts val="0"/>
              </a:spcBef>
              <a:buClr>
                <a:schemeClr val="dk1"/>
              </a:buClr>
              <a:buSzPct val="100000"/>
              <a:buFont typeface="Calibri"/>
              <a:buChar char="-"/>
            </a:pPr>
            <a:r>
              <a:rPr lang="en" sz="1200">
                <a:solidFill>
                  <a:schemeClr val="dk1"/>
                </a:solidFill>
                <a:latin typeface="Calibri"/>
                <a:ea typeface="Calibri"/>
                <a:cs typeface="Calibri"/>
                <a:sym typeface="Calibri"/>
              </a:rPr>
              <a:t>Talk about scenarios</a:t>
            </a:r>
          </a:p>
          <a:p>
            <a:pPr indent="-304800" lvl="1" marL="914400" rtl="0">
              <a:spcBef>
                <a:spcPts val="0"/>
              </a:spcBef>
              <a:buClr>
                <a:schemeClr val="dk1"/>
              </a:buClr>
              <a:buSzPct val="100000"/>
              <a:buFont typeface="Calibri"/>
              <a:buChar char="-"/>
            </a:pPr>
            <a:r>
              <a:rPr lang="en" sz="1200">
                <a:solidFill>
                  <a:schemeClr val="dk1"/>
                </a:solidFill>
                <a:latin typeface="Calibri"/>
                <a:ea typeface="Calibri"/>
                <a:cs typeface="Calibri"/>
                <a:sym typeface="Calibri"/>
              </a:rPr>
              <a:t>What if Product owner and Development team not sharing there thoughts, it’s not only the responsibility of PO to define product backlog of a successfull product</a:t>
            </a:r>
          </a:p>
          <a:p>
            <a:pPr indent="-304800" lvl="1" marL="914400" rtl="0">
              <a:spcBef>
                <a:spcPts val="0"/>
              </a:spcBef>
              <a:buClr>
                <a:schemeClr val="dk1"/>
              </a:buClr>
              <a:buSzPct val="100000"/>
              <a:buFont typeface="Calibri"/>
              <a:buChar char="-"/>
            </a:pPr>
            <a:r>
              <a:rPr lang="en" sz="1200">
                <a:solidFill>
                  <a:schemeClr val="dk1"/>
                </a:solidFill>
                <a:latin typeface="Calibri"/>
                <a:ea typeface="Calibri"/>
                <a:cs typeface="Calibri"/>
                <a:sym typeface="Calibri"/>
              </a:rPr>
              <a:t>What if QA &amp; Dev team won’t be sharing their thoughts</a:t>
            </a:r>
          </a:p>
          <a:p>
            <a:pPr indent="-304800" lvl="1" marL="914400" rtl="0">
              <a:spcBef>
                <a:spcPts val="0"/>
              </a:spcBef>
              <a:buClr>
                <a:schemeClr val="dk1"/>
              </a:buClr>
              <a:buSzPct val="100000"/>
              <a:buFont typeface="Calibri"/>
              <a:buChar char="-"/>
            </a:pPr>
            <a:r>
              <a:rPr lang="en" sz="1200">
                <a:solidFill>
                  <a:schemeClr val="dk1"/>
                </a:solidFill>
                <a:latin typeface="Calibri"/>
                <a:ea typeface="Calibri"/>
                <a:cs typeface="Calibri"/>
                <a:sym typeface="Calibri"/>
              </a:rPr>
              <a:t>What if Dev &amp; Ops team won’t be sharing their thoughts</a:t>
            </a:r>
          </a:p>
          <a:p>
            <a:pPr indent="-304800" lvl="1" marL="914400" rtl="0">
              <a:spcBef>
                <a:spcPts val="0"/>
              </a:spcBef>
              <a:buClr>
                <a:schemeClr val="dk1"/>
              </a:buClr>
              <a:buFont typeface="Calibri"/>
              <a:buChar char="-"/>
            </a:pPr>
            <a:r>
              <a:t/>
            </a:r>
            <a:endParaRPr sz="1200">
              <a:solidFill>
                <a:schemeClr val="dk1"/>
              </a:solidFill>
              <a:latin typeface="Calibri"/>
              <a:ea typeface="Calibri"/>
              <a:cs typeface="Calibri"/>
              <a:sym typeface="Calibri"/>
            </a:endParaRPr>
          </a:p>
          <a:p>
            <a:pPr indent="-215900" lvl="0" marL="342900">
              <a:spcBef>
                <a:spcPts val="0"/>
              </a:spcBef>
              <a:buClr>
                <a:schemeClr val="dk1"/>
              </a:buClr>
              <a:buSzPct val="100000"/>
              <a:buChar char="•"/>
            </a:pPr>
            <a:r>
              <a:rPr lang="en" sz="1200">
                <a:solidFill>
                  <a:schemeClr val="dk1"/>
                </a:solidFill>
                <a:latin typeface="Calibri"/>
                <a:ea typeface="Calibri"/>
                <a:cs typeface="Calibri"/>
                <a:sym typeface="Calibri"/>
              </a:rPr>
              <a:t>Share Ideas</a:t>
            </a:r>
          </a:p>
          <a:p>
            <a:pPr indent="-215900" lvl="0" marL="342900">
              <a:spcBef>
                <a:spcPts val="700"/>
              </a:spcBef>
              <a:buClr>
                <a:schemeClr val="dk1"/>
              </a:buClr>
              <a:buSzPct val="100000"/>
              <a:buChar char="•"/>
            </a:pPr>
            <a:r>
              <a:rPr lang="en" sz="1200">
                <a:solidFill>
                  <a:schemeClr val="dk1"/>
                </a:solidFill>
                <a:latin typeface="Calibri"/>
                <a:ea typeface="Calibri"/>
                <a:cs typeface="Calibri"/>
                <a:sym typeface="Calibri"/>
              </a:rPr>
              <a:t>Share Metrics</a:t>
            </a:r>
          </a:p>
          <a:p>
            <a:pPr indent="-342900" lvl="0" marL="342900">
              <a:spcBef>
                <a:spcPts val="700"/>
              </a:spcBef>
              <a:buClr>
                <a:srgbClr val="FFFFFF"/>
              </a:buClr>
              <a:buFont typeface="Arial"/>
              <a:buNone/>
            </a:pPr>
            <a:r>
              <a:t/>
            </a:r>
            <a:endParaRPr sz="1200">
              <a:solidFill>
                <a:schemeClr val="dk1"/>
              </a:solidFill>
              <a:latin typeface="Calibri"/>
              <a:ea typeface="Calibri"/>
              <a:cs typeface="Calibri"/>
              <a:sym typeface="Calibri"/>
            </a:endParaRPr>
          </a:p>
          <a:p>
            <a:pPr indent="-215900" lvl="0" marL="342900">
              <a:spcBef>
                <a:spcPts val="700"/>
              </a:spcBef>
              <a:buClr>
                <a:schemeClr val="dk1"/>
              </a:buClr>
              <a:buSzPct val="100000"/>
              <a:buChar char="•"/>
            </a:pPr>
            <a:r>
              <a:rPr lang="en" sz="1200">
                <a:solidFill>
                  <a:schemeClr val="dk1"/>
                </a:solidFill>
                <a:latin typeface="Calibri"/>
                <a:ea typeface="Calibri"/>
                <a:cs typeface="Calibri"/>
                <a:sym typeface="Calibri"/>
              </a:rPr>
              <a:t>Ops: Give devs shell access</a:t>
            </a:r>
          </a:p>
          <a:p>
            <a:pPr indent="-215900" lvl="0" marL="342900" rtl="0">
              <a:spcBef>
                <a:spcPts val="700"/>
              </a:spcBef>
              <a:buClr>
                <a:schemeClr val="dk1"/>
              </a:buClr>
              <a:buSzPct val="100000"/>
              <a:buChar char="•"/>
            </a:pPr>
            <a:r>
              <a:rPr lang="en" sz="1200">
                <a:solidFill>
                  <a:schemeClr val="dk1"/>
                </a:solidFill>
                <a:latin typeface="Calibri"/>
                <a:ea typeface="Calibri"/>
                <a:cs typeface="Calibri"/>
                <a:sym typeface="Calibri"/>
              </a:rPr>
              <a:t>Devs: See what technology can be leveraged</a:t>
            </a:r>
          </a:p>
        </p:txBody>
      </p:sp>
      <p:sp>
        <p:nvSpPr>
          <p:cNvPr id="263" name="Shape 263"/>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7" name="Shape 267"/>
        <p:cNvGrpSpPr/>
        <p:nvPr/>
      </p:nvGrpSpPr>
      <p:grpSpPr>
        <a:xfrm>
          <a:off x="0" y="0"/>
          <a:ext cx="0" cy="0"/>
          <a:chOff x="0" y="0"/>
          <a:chExt cx="0" cy="0"/>
        </a:xfrm>
      </p:grpSpPr>
      <p:sp>
        <p:nvSpPr>
          <p:cNvPr id="268" name="Shape 2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9" name="Shape 26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Waterfall &amp; Agile</a:t>
            </a:r>
          </a:p>
          <a:p>
            <a:pPr lvl="0">
              <a:spcBef>
                <a:spcPts val="0"/>
              </a:spcBef>
              <a:buNone/>
            </a:pPr>
            <a:r>
              <a:rPr lang="en"/>
              <a:t>Quick case studies</a:t>
            </a:r>
          </a:p>
          <a:p>
            <a:pPr lv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5" name="Shape 275"/>
        <p:cNvGrpSpPr/>
        <p:nvPr/>
      </p:nvGrpSpPr>
      <p:grpSpPr>
        <a:xfrm>
          <a:off x="0" y="0"/>
          <a:ext cx="0" cy="0"/>
          <a:chOff x="0" y="0"/>
          <a:chExt cx="0" cy="0"/>
        </a:xfrm>
      </p:grpSpPr>
      <p:sp>
        <p:nvSpPr>
          <p:cNvPr id="276" name="Shape 27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7" name="Shape 27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SCM - Yellow</a:t>
            </a:r>
          </a:p>
          <a:p>
            <a:pPr lvl="0">
              <a:spcBef>
                <a:spcPts val="0"/>
              </a:spcBef>
              <a:buNone/>
            </a:pPr>
            <a:r>
              <a:rPr lang="en"/>
              <a:t>Orange - Database Management</a:t>
            </a:r>
          </a:p>
          <a:p>
            <a:pPr lvl="0">
              <a:spcBef>
                <a:spcPts val="0"/>
              </a:spcBef>
              <a:buNone/>
            </a:pPr>
            <a:r>
              <a:rPr lang="en"/>
              <a:t>Green - Build tools</a:t>
            </a:r>
          </a:p>
          <a:p>
            <a:pPr lvl="0">
              <a:spcBef>
                <a:spcPts val="0"/>
              </a:spcBef>
              <a:buNone/>
            </a:pPr>
            <a:r>
              <a:rPr lang="en"/>
              <a:t>Red - Testing tools</a:t>
            </a:r>
          </a:p>
          <a:p>
            <a:pPr lvl="0">
              <a:spcBef>
                <a:spcPts val="0"/>
              </a:spcBef>
              <a:buNone/>
            </a:pPr>
            <a:r>
              <a:rPr lang="en"/>
              <a:t>Dark Gray - Repo Management</a:t>
            </a:r>
          </a:p>
          <a:p>
            <a:pPr lvl="0">
              <a:spcBef>
                <a:spcPts val="0"/>
              </a:spcBef>
              <a:buNone/>
            </a:pPr>
            <a:r>
              <a:rPr lang="en"/>
              <a:t>Blue - CI Servers</a:t>
            </a:r>
          </a:p>
          <a:p>
            <a:pPr lvl="0">
              <a:spcBef>
                <a:spcPts val="0"/>
              </a:spcBef>
              <a:buNone/>
            </a:pPr>
            <a:r>
              <a:rPr lang="en"/>
              <a:t>Sharp Green -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0" name="Shape 280"/>
        <p:cNvGrpSpPr/>
        <p:nvPr/>
      </p:nvGrpSpPr>
      <p:grpSpPr>
        <a:xfrm>
          <a:off x="0" y="0"/>
          <a:ext cx="0" cy="0"/>
          <a:chOff x="0" y="0"/>
          <a:chExt cx="0" cy="0"/>
        </a:xfrm>
      </p:grpSpPr>
      <p:sp>
        <p:nvSpPr>
          <p:cNvPr id="281" name="Shape 2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2" name="Shape 28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6" name="Shape 286"/>
        <p:cNvGrpSpPr/>
        <p:nvPr/>
      </p:nvGrpSpPr>
      <p:grpSpPr>
        <a:xfrm>
          <a:off x="0" y="0"/>
          <a:ext cx="0" cy="0"/>
          <a:chOff x="0" y="0"/>
          <a:chExt cx="0" cy="0"/>
        </a:xfrm>
      </p:grpSpPr>
      <p:sp>
        <p:nvSpPr>
          <p:cNvPr id="287" name="Shape 2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8" name="Shape 2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u="sng">
                <a:solidFill>
                  <a:schemeClr val="hlink"/>
                </a:solidFill>
                <a:hlinkClick r:id="rId2"/>
              </a:rPr>
              <a:t>https://leanpub.com/chocolatelegogame/read</a:t>
            </a:r>
          </a:p>
          <a:p>
            <a:pPr lvl="0">
              <a:spcBef>
                <a:spcPts val="0"/>
              </a:spcBef>
              <a:buNone/>
            </a:pPr>
            <a:r>
              <a:rPr lang="en"/>
              <a:t>http://www.slideshare.net/danapylayeva/introduction-to-devops-with-lego-and-choco</a:t>
            </a:r>
          </a:p>
          <a:p>
            <a:pPr lvl="0">
              <a:spcBef>
                <a:spcPts val="0"/>
              </a:spcBef>
              <a:buNone/>
            </a:pPr>
            <a:r>
              <a:rPr lang="en" u="sng">
                <a:solidFill>
                  <a:schemeClr val="hlink"/>
                </a:solidFill>
                <a:hlinkClick r:id="rId3"/>
              </a:rPr>
              <a:t>https://vimeo.com/51310058</a:t>
            </a:r>
          </a:p>
          <a:p>
            <a:pPr lvl="0">
              <a:spcBef>
                <a:spcPts val="0"/>
              </a:spcBef>
              <a:buNone/>
            </a:pPr>
            <a:r>
              <a:rPr lang="en" u="sng">
                <a:solidFill>
                  <a:schemeClr val="hlink"/>
                </a:solidFill>
                <a:hlinkClick r:id="rId4"/>
              </a:rPr>
              <a:t>http://www.slideshare.net/mcdonnps/continuously-deploying-culture-scaling-culture-at-etsy-14588485</a:t>
            </a:r>
          </a:p>
          <a:p>
            <a:pPr lvl="0">
              <a:spcBef>
                <a:spcPts val="0"/>
              </a:spcBef>
              <a:buNone/>
            </a:pPr>
            <a:r>
              <a:t/>
            </a:r>
            <a:endParaRPr/>
          </a:p>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9" name="Shape 149"/>
        <p:cNvGrpSpPr/>
        <p:nvPr/>
      </p:nvGrpSpPr>
      <p:grpSpPr>
        <a:xfrm>
          <a:off x="0" y="0"/>
          <a:ext cx="0" cy="0"/>
          <a:chOff x="0" y="0"/>
          <a:chExt cx="0" cy="0"/>
        </a:xfrm>
      </p:grpSpPr>
      <p:sp>
        <p:nvSpPr>
          <p:cNvPr id="150" name="Shape 1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1" name="Shape 15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6" name="Shape 156"/>
        <p:cNvGrpSpPr/>
        <p:nvPr/>
      </p:nvGrpSpPr>
      <p:grpSpPr>
        <a:xfrm>
          <a:off x="0" y="0"/>
          <a:ext cx="0" cy="0"/>
          <a:chOff x="0" y="0"/>
          <a:chExt cx="0" cy="0"/>
        </a:xfrm>
      </p:grpSpPr>
      <p:sp>
        <p:nvSpPr>
          <p:cNvPr id="157" name="Shape 15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8" name="Shape 15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Memory leak that took it’s toll after 6 days, or some other app caused the issue i.e mongo running on the same server</a:t>
            </a:r>
          </a:p>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5" name="Shape 16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Nothing changed in code, none in Build Server so where is the issue.</a:t>
            </a:r>
          </a:p>
          <a:p>
            <a:pPr lvl="0" rtl="0">
              <a:spcBef>
                <a:spcPts val="0"/>
              </a:spcBef>
              <a:buNone/>
            </a:pPr>
            <a:r>
              <a:rPr lang="en"/>
              <a:t>Use Case: For a client a third party library dependency was changed from the third party and since on build server that was getting downloaded every time it was causing the issue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1" name="Shape 1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There is only one bug in the system :)</a:t>
            </a:r>
          </a:p>
          <a:p>
            <a:pPr lvl="0" rt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5" name="Shape 175"/>
        <p:cNvGrpSpPr/>
        <p:nvPr/>
      </p:nvGrpSpPr>
      <p:grpSpPr>
        <a:xfrm>
          <a:off x="0" y="0"/>
          <a:ext cx="0" cy="0"/>
          <a:chOff x="0" y="0"/>
          <a:chExt cx="0" cy="0"/>
        </a:xfrm>
      </p:grpSpPr>
      <p:sp>
        <p:nvSpPr>
          <p:cNvPr id="176" name="Shape 17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7" name="Shape 17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Reactions from Dev &amp; Ops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1" name="Shape 181"/>
        <p:cNvGrpSpPr/>
        <p:nvPr/>
      </p:nvGrpSpPr>
      <p:grpSpPr>
        <a:xfrm>
          <a:off x="0" y="0"/>
          <a:ext cx="0" cy="0"/>
          <a:chOff x="0" y="0"/>
          <a:chExt cx="0" cy="0"/>
        </a:xfrm>
      </p:grpSpPr>
      <p:sp>
        <p:nvSpPr>
          <p:cNvPr id="182" name="Shape 182"/>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a:noFill/>
          </a:ln>
        </p:spPr>
      </p:sp>
      <p:sp>
        <p:nvSpPr>
          <p:cNvPr id="183" name="Shape 183"/>
          <p:cNvSpPr txBox="1"/>
          <p:nvPr>
            <p:ph idx="1" type="body"/>
          </p:nvPr>
        </p:nvSpPr>
        <p:spPr>
          <a:xfrm>
            <a:off x="914400" y="4343400"/>
            <a:ext cx="50292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 sz="1200" u="none" cap="none" strike="noStrike">
                <a:latin typeface="Calibri"/>
                <a:ea typeface="Calibri"/>
                <a:cs typeface="Calibri"/>
                <a:sym typeface="Calibri"/>
              </a:rPr>
              <a:t>Problem is engrained into us</a:t>
            </a:r>
          </a:p>
          <a:p>
            <a:pPr indent="0" lvl="0" marL="0" marR="0" rtl="0" algn="l">
              <a:spcBef>
                <a:spcPts val="0"/>
              </a:spcBef>
              <a:spcAft>
                <a:spcPts val="0"/>
              </a:spcAft>
              <a:buNone/>
            </a:pPr>
            <a:r>
              <a:t/>
            </a:r>
            <a:endParaRPr b="0" i="0" sz="1200" u="none" cap="none" strike="noStrike">
              <a:latin typeface="Calibri"/>
              <a:ea typeface="Calibri"/>
              <a:cs typeface="Calibri"/>
              <a:sym typeface="Calibri"/>
            </a:endParaRPr>
          </a:p>
          <a:p>
            <a:pPr indent="0" lvl="0" marL="0" marR="0" rtl="0" algn="l">
              <a:spcBef>
                <a:spcPts val="0"/>
              </a:spcBef>
              <a:spcAft>
                <a:spcPts val="0"/>
              </a:spcAft>
              <a:buSzPct val="25000"/>
              <a:buNone/>
            </a:pPr>
            <a:r>
              <a:rPr b="0" i="0" lang="en" sz="1200" u="none" cap="none" strike="noStrike">
                <a:latin typeface="Calibri"/>
                <a:ea typeface="Calibri"/>
                <a:cs typeface="Calibri"/>
                <a:sym typeface="Calibri"/>
              </a:rPr>
              <a:t>Development-centric folks tend to come from a mindset where change is the thing that they are paid to accomplish. The business depends on them to respond to changing needs. Because of this relationship, they are often incentivized to create as much change as possible.</a:t>
            </a:r>
          </a:p>
          <a:p>
            <a:pPr indent="0" lvl="0" marL="0" marR="0" rtl="0" algn="l">
              <a:spcBef>
                <a:spcPts val="0"/>
              </a:spcBef>
              <a:spcAft>
                <a:spcPts val="0"/>
              </a:spcAft>
              <a:buNone/>
            </a:pPr>
            <a:r>
              <a:t/>
            </a:r>
            <a:endParaRPr b="0" i="0" sz="1200" u="none" cap="none" strike="noStrike">
              <a:latin typeface="Calibri"/>
              <a:ea typeface="Calibri"/>
              <a:cs typeface="Calibri"/>
              <a:sym typeface="Calibri"/>
            </a:endParaRPr>
          </a:p>
          <a:p>
            <a:pPr indent="0" lvl="0" marL="0" marR="0" rtl="0" algn="l">
              <a:spcBef>
                <a:spcPts val="0"/>
              </a:spcBef>
              <a:spcAft>
                <a:spcPts val="0"/>
              </a:spcAft>
              <a:buSzPct val="25000"/>
              <a:buNone/>
            </a:pPr>
            <a:r>
              <a:rPr b="0" i="0" lang="en" sz="1200" u="none" cap="none" strike="noStrike">
                <a:latin typeface="Calibri"/>
                <a:ea typeface="Calibri"/>
                <a:cs typeface="Calibri"/>
                <a:sym typeface="Calibri"/>
              </a:rPr>
              <a:t>Operations folks tend to come from a mindset where change is the enemy.  The business depends on them to keep the lights on and deliver the services that make the business money today. Operations is motivated to resist change as it undermines stability and reliability. How many times have we heard the statistic that 80% of all downtime is due to those self-inflicted wounds known as changes?</a:t>
            </a:r>
          </a:p>
          <a:p>
            <a:pPr indent="0" lvl="0" marL="0" marR="0" rtl="0" algn="l">
              <a:spcBef>
                <a:spcPts val="0"/>
              </a:spcBef>
              <a:spcAft>
                <a:spcPts val="0"/>
              </a:spcAft>
              <a:buNone/>
            </a:pPr>
            <a:r>
              <a:t/>
            </a:r>
            <a:endParaRPr b="0" i="0" sz="1200" u="none" cap="none" strike="noStrike">
              <a:latin typeface="Calibri"/>
              <a:ea typeface="Calibri"/>
              <a:cs typeface="Calibri"/>
              <a:sym typeface="Calibri"/>
            </a:endParaRPr>
          </a:p>
          <a:p>
            <a:pPr indent="0" lvl="0" marL="0" marR="0" rtl="0" algn="l">
              <a:spcBef>
                <a:spcPts val="0"/>
              </a:spcBef>
              <a:spcAft>
                <a:spcPts val="0"/>
              </a:spcAft>
              <a:buSzPct val="25000"/>
              <a:buNone/>
            </a:pPr>
            <a:r>
              <a:rPr b="0" i="0" lang="en" sz="1200" u="none" cap="none" strike="noStrike">
                <a:latin typeface="Calibri"/>
                <a:ea typeface="Calibri"/>
                <a:cs typeface="Calibri"/>
                <a:sym typeface="Calibri"/>
              </a:rPr>
              <a:t>as it undermines stability and reliability - Ops are keeping them from delivering</a:t>
            </a:r>
          </a:p>
          <a:p>
            <a:pPr indent="0" lvl="0" marL="0" marR="0" rtl="0" algn="l">
              <a:spcBef>
                <a:spcPts val="0"/>
              </a:spcBef>
              <a:spcAft>
                <a:spcPts val="0"/>
              </a:spcAft>
              <a:buNone/>
            </a:pPr>
            <a:r>
              <a:t/>
            </a:r>
            <a:endParaRPr b="0" i="0" sz="1200" u="none" cap="none" strike="noStrike">
              <a:latin typeface="Calibri"/>
              <a:ea typeface="Calibri"/>
              <a:cs typeface="Calibri"/>
              <a:sym typeface="Calibri"/>
            </a:endParaRPr>
          </a:p>
          <a:p>
            <a:pPr indent="0" lvl="0" marL="0" marR="0" rtl="0" algn="l">
              <a:spcBef>
                <a:spcPts val="0"/>
              </a:spcBef>
              <a:spcAft>
                <a:spcPts val="0"/>
              </a:spcAft>
              <a:buSzPct val="25000"/>
              <a:buNone/>
            </a:pPr>
            <a:r>
              <a:rPr b="0" i="0" lang="en" sz="1200" u="none" cap="none" strike="noStrike">
                <a:latin typeface="Calibri"/>
                <a:ea typeface="Calibri"/>
                <a:cs typeface="Calibri"/>
                <a:sym typeface="Calibri"/>
              </a:rPr>
              <a:t>Change</a:t>
            </a:r>
          </a:p>
          <a:p>
            <a:pPr indent="0" lvl="0" marL="0" marR="0" rtl="0" algn="l">
              <a:spcBef>
                <a:spcPts val="0"/>
              </a:spcBef>
              <a:buSzPct val="25000"/>
              <a:buNone/>
            </a:pPr>
            <a:r>
              <a:rPr b="0" i="0" lang="en" sz="1200" u="none" cap="none" strike="noStrike">
                <a:latin typeface="Calibri"/>
                <a:ea typeface="Calibri"/>
                <a:cs typeface="Calibri"/>
                <a:sym typeface="Calibri"/>
              </a:rPr>
              <a:t>Culture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7" name="Shape 187"/>
        <p:cNvGrpSpPr/>
        <p:nvPr/>
      </p:nvGrpSpPr>
      <p:grpSpPr>
        <a:xfrm>
          <a:off x="0" y="0"/>
          <a:ext cx="0" cy="0"/>
          <a:chOff x="0" y="0"/>
          <a:chExt cx="0" cy="0"/>
        </a:xfrm>
      </p:grpSpPr>
      <p:sp>
        <p:nvSpPr>
          <p:cNvPr id="188" name="Shape 18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9" name="Shape 18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Sit together and find solution</a:t>
            </a:r>
          </a:p>
          <a:p>
            <a:pPr lvl="0">
              <a:spcBef>
                <a:spcPts val="0"/>
              </a:spcBef>
              <a:buNone/>
            </a:pPr>
            <a:r>
              <a:t/>
            </a:r>
            <a:endParaRPr/>
          </a:p>
          <a:p>
            <a:pPr lvl="0">
              <a:spcBef>
                <a:spcPts val="0"/>
              </a:spcBef>
              <a:buNone/>
            </a:pPr>
            <a:r>
              <a:rPr lang="en"/>
              <a:t>Which movie is this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bg>
      <p:bgPr>
        <a:solidFill>
          <a:schemeClr val="dk1"/>
        </a:solidFill>
      </p:bgPr>
    </p:bg>
    <p:spTree>
      <p:nvGrpSpPr>
        <p:cNvPr id="9" name="Shape 9"/>
        <p:cNvGrpSpPr/>
        <p:nvPr/>
      </p:nvGrpSpPr>
      <p:grpSpPr>
        <a:xfrm>
          <a:off x="0" y="0"/>
          <a:ext cx="0" cy="0"/>
          <a:chOff x="0" y="0"/>
          <a:chExt cx="0" cy="0"/>
        </a:xfrm>
      </p:grpSpPr>
      <p:cxnSp>
        <p:nvCxnSpPr>
          <p:cNvPr id="10" name="Shape 10"/>
          <p:cNvCxnSpPr/>
          <p:nvPr/>
        </p:nvCxnSpPr>
        <p:spPr>
          <a:xfrm>
            <a:off x="0" y="2998150"/>
            <a:ext cx="9144000" cy="0"/>
          </a:xfrm>
          <a:prstGeom prst="straightConnector1">
            <a:avLst/>
          </a:prstGeom>
          <a:noFill/>
          <a:ln cap="flat" cmpd="sng" w="19050">
            <a:solidFill>
              <a:schemeClr val="lt2"/>
            </a:solidFill>
            <a:prstDash val="solid"/>
            <a:round/>
            <a:headEnd len="med" w="med" type="none"/>
            <a:tailEnd len="med" w="med" type="none"/>
          </a:ln>
        </p:spPr>
      </p:cxnSp>
      <p:sp>
        <p:nvSpPr>
          <p:cNvPr id="11" name="Shape 11"/>
          <p:cNvSpPr txBox="1"/>
          <p:nvPr>
            <p:ph type="ctrTitle"/>
          </p:nvPr>
        </p:nvSpPr>
        <p:spPr>
          <a:xfrm>
            <a:off x="510450" y="1257300"/>
            <a:ext cx="8123100" cy="1588500"/>
          </a:xfrm>
          <a:prstGeom prst="rect">
            <a:avLst/>
          </a:prstGeom>
        </p:spPr>
        <p:txBody>
          <a:bodyPr anchorCtr="0" anchor="b"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2" name="Shape 12"/>
          <p:cNvSpPr txBox="1"/>
          <p:nvPr>
            <p:ph idx="1" type="subTitle"/>
          </p:nvPr>
        </p:nvSpPr>
        <p:spPr>
          <a:xfrm>
            <a:off x="510450" y="3182312"/>
            <a:ext cx="8123100" cy="630000"/>
          </a:xfrm>
          <a:prstGeom prst="rect">
            <a:avLst/>
          </a:prstGeom>
        </p:spPr>
        <p:txBody>
          <a:bodyPr anchorCtr="0" anchor="t" bIns="91425" lIns="91425" rIns="91425" tIns="91425"/>
          <a:lstStyle>
            <a:lvl1pPr lvl="0">
              <a:lnSpc>
                <a:spcPct val="100000"/>
              </a:lnSpc>
              <a:spcBef>
                <a:spcPts val="0"/>
              </a:spcBef>
              <a:spcAft>
                <a:spcPts val="0"/>
              </a:spcAft>
              <a:buClr>
                <a:schemeClr val="lt1"/>
              </a:buClr>
              <a:buSzPct val="100000"/>
              <a:buNone/>
              <a:defRPr sz="2400">
                <a:solidFill>
                  <a:schemeClr val="lt1"/>
                </a:solidFill>
              </a:defRPr>
            </a:lvl1pPr>
            <a:lvl2pPr lvl="1">
              <a:lnSpc>
                <a:spcPct val="100000"/>
              </a:lnSpc>
              <a:spcBef>
                <a:spcPts val="0"/>
              </a:spcBef>
              <a:spcAft>
                <a:spcPts val="0"/>
              </a:spcAft>
              <a:buClr>
                <a:schemeClr val="lt1"/>
              </a:buClr>
              <a:buSzPct val="100000"/>
              <a:buNone/>
              <a:defRPr sz="2400">
                <a:solidFill>
                  <a:schemeClr val="lt1"/>
                </a:solidFill>
              </a:defRPr>
            </a:lvl2pPr>
            <a:lvl3pPr lvl="2">
              <a:lnSpc>
                <a:spcPct val="100000"/>
              </a:lnSpc>
              <a:spcBef>
                <a:spcPts val="0"/>
              </a:spcBef>
              <a:spcAft>
                <a:spcPts val="0"/>
              </a:spcAft>
              <a:buClr>
                <a:schemeClr val="lt1"/>
              </a:buClr>
              <a:buSzPct val="100000"/>
              <a:buNone/>
              <a:defRPr sz="2400">
                <a:solidFill>
                  <a:schemeClr val="lt1"/>
                </a:solidFill>
              </a:defRPr>
            </a:lvl3pPr>
            <a:lvl4pPr lvl="3">
              <a:lnSpc>
                <a:spcPct val="100000"/>
              </a:lnSpc>
              <a:spcBef>
                <a:spcPts val="0"/>
              </a:spcBef>
              <a:spcAft>
                <a:spcPts val="0"/>
              </a:spcAft>
              <a:buClr>
                <a:schemeClr val="lt1"/>
              </a:buClr>
              <a:buSzPct val="100000"/>
              <a:buNone/>
              <a:defRPr sz="2400">
                <a:solidFill>
                  <a:schemeClr val="lt1"/>
                </a:solidFill>
              </a:defRPr>
            </a:lvl4pPr>
            <a:lvl5pPr lvl="4">
              <a:lnSpc>
                <a:spcPct val="100000"/>
              </a:lnSpc>
              <a:spcBef>
                <a:spcPts val="0"/>
              </a:spcBef>
              <a:spcAft>
                <a:spcPts val="0"/>
              </a:spcAft>
              <a:buClr>
                <a:schemeClr val="lt1"/>
              </a:buClr>
              <a:buSzPct val="100000"/>
              <a:buNone/>
              <a:defRPr sz="2400">
                <a:solidFill>
                  <a:schemeClr val="lt1"/>
                </a:solidFill>
              </a:defRPr>
            </a:lvl5pPr>
            <a:lvl6pPr lvl="5">
              <a:lnSpc>
                <a:spcPct val="100000"/>
              </a:lnSpc>
              <a:spcBef>
                <a:spcPts val="0"/>
              </a:spcBef>
              <a:spcAft>
                <a:spcPts val="0"/>
              </a:spcAft>
              <a:buClr>
                <a:schemeClr val="lt1"/>
              </a:buClr>
              <a:buSzPct val="100000"/>
              <a:buNone/>
              <a:defRPr sz="2400">
                <a:solidFill>
                  <a:schemeClr val="lt1"/>
                </a:solidFill>
              </a:defRPr>
            </a:lvl6pPr>
            <a:lvl7pPr lvl="6">
              <a:lnSpc>
                <a:spcPct val="100000"/>
              </a:lnSpc>
              <a:spcBef>
                <a:spcPts val="0"/>
              </a:spcBef>
              <a:spcAft>
                <a:spcPts val="0"/>
              </a:spcAft>
              <a:buClr>
                <a:schemeClr val="lt1"/>
              </a:buClr>
              <a:buSzPct val="100000"/>
              <a:buNone/>
              <a:defRPr sz="2400">
                <a:solidFill>
                  <a:schemeClr val="lt1"/>
                </a:solidFill>
              </a:defRPr>
            </a:lvl7pPr>
            <a:lvl8pPr lvl="7">
              <a:lnSpc>
                <a:spcPct val="100000"/>
              </a:lnSpc>
              <a:spcBef>
                <a:spcPts val="0"/>
              </a:spcBef>
              <a:spcAft>
                <a:spcPts val="0"/>
              </a:spcAft>
              <a:buClr>
                <a:schemeClr val="lt1"/>
              </a:buClr>
              <a:buSzPct val="100000"/>
              <a:buNone/>
              <a:defRPr sz="2400">
                <a:solidFill>
                  <a:schemeClr val="lt1"/>
                </a:solidFill>
              </a:defRPr>
            </a:lvl8pPr>
            <a:lvl9pPr lvl="8">
              <a:lnSpc>
                <a:spcPct val="100000"/>
              </a:lnSpc>
              <a:spcBef>
                <a:spcPts val="0"/>
              </a:spcBef>
              <a:spcAft>
                <a:spcPts val="0"/>
              </a:spcAft>
              <a:buClr>
                <a:schemeClr val="lt1"/>
              </a:buClr>
              <a:buSzPct val="100000"/>
              <a:buNone/>
              <a:defRPr sz="2400">
                <a:solidFill>
                  <a:schemeClr val="lt1"/>
                </a:solidFill>
              </a:defRPr>
            </a:lvl9pPr>
          </a:lstStyle>
          <a:p/>
        </p:txBody>
      </p:sp>
      <p:sp>
        <p:nvSpPr>
          <p:cNvPr id="13" name="Shape 1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8" name="Shape 48"/>
        <p:cNvGrpSpPr/>
        <p:nvPr/>
      </p:nvGrpSpPr>
      <p:grpSpPr>
        <a:xfrm>
          <a:off x="0" y="0"/>
          <a:ext cx="0" cy="0"/>
          <a:chOff x="0" y="0"/>
          <a:chExt cx="0" cy="0"/>
        </a:xfrm>
      </p:grpSpPr>
      <p:sp>
        <p:nvSpPr>
          <p:cNvPr id="49" name="Shape 49"/>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50" name="Shape 50"/>
          <p:cNvSpPr txBox="1"/>
          <p:nvPr>
            <p:ph type="title"/>
          </p:nvPr>
        </p:nvSpPr>
        <p:spPr>
          <a:xfrm>
            <a:off x="311700" y="991475"/>
            <a:ext cx="8520600" cy="1917900"/>
          </a:xfrm>
          <a:prstGeom prst="rect">
            <a:avLst/>
          </a:prstGeom>
        </p:spPr>
        <p:txBody>
          <a:bodyPr anchorCtr="0" anchor="ctr" bIns="91425" lIns="91425" rIns="91425" tIns="91425"/>
          <a:lstStyle>
            <a:lvl1pPr lvl="0" algn="ctr">
              <a:spcBef>
                <a:spcPts val="0"/>
              </a:spcBef>
              <a:buSzPct val="100000"/>
              <a:defRPr b="1" sz="14000"/>
            </a:lvl1pPr>
            <a:lvl2pPr lvl="1" algn="ctr">
              <a:spcBef>
                <a:spcPts val="0"/>
              </a:spcBef>
              <a:buSzPct val="100000"/>
              <a:defRPr b="1" sz="14000"/>
            </a:lvl2pPr>
            <a:lvl3pPr lvl="2" algn="ctr">
              <a:spcBef>
                <a:spcPts val="0"/>
              </a:spcBef>
              <a:buSzPct val="100000"/>
              <a:defRPr b="1" sz="14000"/>
            </a:lvl3pPr>
            <a:lvl4pPr lvl="3" algn="ctr">
              <a:spcBef>
                <a:spcPts val="0"/>
              </a:spcBef>
              <a:buSzPct val="100000"/>
              <a:defRPr b="1" sz="14000"/>
            </a:lvl4pPr>
            <a:lvl5pPr lvl="4" algn="ctr">
              <a:spcBef>
                <a:spcPts val="0"/>
              </a:spcBef>
              <a:buSzPct val="100000"/>
              <a:defRPr b="1" sz="14000"/>
            </a:lvl5pPr>
            <a:lvl6pPr lvl="5" algn="ctr">
              <a:spcBef>
                <a:spcPts val="0"/>
              </a:spcBef>
              <a:buSzPct val="100000"/>
              <a:defRPr b="1" sz="14000"/>
            </a:lvl6pPr>
            <a:lvl7pPr lvl="6" algn="ctr">
              <a:spcBef>
                <a:spcPts val="0"/>
              </a:spcBef>
              <a:buSzPct val="100000"/>
              <a:defRPr b="1" sz="14000"/>
            </a:lvl7pPr>
            <a:lvl8pPr lvl="7" algn="ctr">
              <a:spcBef>
                <a:spcPts val="0"/>
              </a:spcBef>
              <a:buSzPct val="100000"/>
              <a:defRPr b="1" sz="14000"/>
            </a:lvl8pPr>
            <a:lvl9pPr lvl="8" algn="ctr">
              <a:spcBef>
                <a:spcPts val="0"/>
              </a:spcBef>
              <a:buSzPct val="100000"/>
              <a:defRPr b="1" sz="14000"/>
            </a:lvl9pPr>
          </a:lstStyle>
          <a:p/>
        </p:txBody>
      </p:sp>
      <p:sp>
        <p:nvSpPr>
          <p:cNvPr id="51" name="Shape 51"/>
          <p:cNvSpPr txBox="1"/>
          <p:nvPr>
            <p:ph idx="1" type="body"/>
          </p:nvPr>
        </p:nvSpPr>
        <p:spPr>
          <a:xfrm>
            <a:off x="311700" y="3071300"/>
            <a:ext cx="8520600" cy="901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2" name="Shape 5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59" name="Shape 59"/>
        <p:cNvGrpSpPr/>
        <p:nvPr/>
      </p:nvGrpSpPr>
      <p:grpSpPr>
        <a:xfrm>
          <a:off x="0" y="0"/>
          <a:ext cx="0" cy="0"/>
          <a:chOff x="0" y="0"/>
          <a:chExt cx="0" cy="0"/>
        </a:xfrm>
      </p:grpSpPr>
      <p:sp>
        <p:nvSpPr>
          <p:cNvPr id="60" name="Shape 60"/>
          <p:cNvSpPr txBox="1"/>
          <p:nvPr>
            <p:ph type="title"/>
          </p:nvPr>
        </p:nvSpPr>
        <p:spPr>
          <a:xfrm>
            <a:off x="685800" y="1597818"/>
            <a:ext cx="7772400" cy="11025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61" name="Shape 61"/>
          <p:cNvSpPr txBox="1"/>
          <p:nvPr>
            <p:ph idx="1" type="body"/>
          </p:nvPr>
        </p:nvSpPr>
        <p:spPr>
          <a:xfrm>
            <a:off x="1371600" y="2914650"/>
            <a:ext cx="6400800" cy="1314600"/>
          </a:xfrm>
          <a:prstGeom prst="rect">
            <a:avLst/>
          </a:prstGeom>
          <a:noFill/>
          <a:ln>
            <a:noFill/>
          </a:ln>
        </p:spPr>
        <p:txBody>
          <a:bodyPr anchorCtr="0" anchor="t" bIns="91425" lIns="91425" rIns="91425" tIns="91425"/>
          <a:lstStyle>
            <a:lvl1pPr indent="0" lvl="0" marL="0" marR="0" rtl="0" algn="ctr">
              <a:lnSpc>
                <a:spcPct val="100000"/>
              </a:lnSpc>
              <a:spcBef>
                <a:spcPts val="700"/>
              </a:spcBef>
              <a:spcAft>
                <a:spcPts val="0"/>
              </a:spcAft>
              <a:buClr>
                <a:srgbClr val="FFFFFF"/>
              </a:buClr>
              <a:buFont typeface="Arial"/>
              <a:buNone/>
              <a:defRPr b="0" i="0" sz="32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62" name="Shape 62"/>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Only">
    <p:spTree>
      <p:nvGrpSpPr>
        <p:cNvPr id="63" name="Shape 63"/>
        <p:cNvGrpSpPr/>
        <p:nvPr/>
      </p:nvGrpSpPr>
      <p:grpSpPr>
        <a:xfrm>
          <a:off x="0" y="0"/>
          <a:ext cx="0" cy="0"/>
          <a:chOff x="0" y="0"/>
          <a:chExt cx="0" cy="0"/>
        </a:xfrm>
      </p:grpSpPr>
      <p:sp>
        <p:nvSpPr>
          <p:cNvPr id="64" name="Shape 64"/>
          <p:cNvSpPr txBox="1"/>
          <p:nvPr>
            <p:ph type="title"/>
          </p:nvPr>
        </p:nvSpPr>
        <p:spPr>
          <a:xfrm>
            <a:off x="0" y="4245935"/>
            <a:ext cx="9144000" cy="479400"/>
          </a:xfrm>
          <a:prstGeom prst="rect">
            <a:avLst/>
          </a:prstGeom>
          <a:solidFill>
            <a:srgbClr val="000000">
              <a:alpha val="80000"/>
            </a:srgbClr>
          </a:solidFill>
          <a:ln>
            <a:noFill/>
          </a:ln>
        </p:spPr>
        <p:txBody>
          <a:bodyPr anchorCtr="0" anchor="ctr" bIns="91425" lIns="91425" rIns="91425" tIns="91425"/>
          <a:lstStyle>
            <a:lvl1pPr indent="0" lvl="0" marL="0" marR="0" rtl="0" algn="l">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65" name="Shape 65"/>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itle and Content">
    <p:spTree>
      <p:nvGrpSpPr>
        <p:cNvPr id="66" name="Shape 66"/>
        <p:cNvGrpSpPr/>
        <p:nvPr/>
      </p:nvGrpSpPr>
      <p:grpSpPr>
        <a:xfrm>
          <a:off x="0" y="0"/>
          <a:ext cx="0" cy="0"/>
          <a:chOff x="0" y="0"/>
          <a:chExt cx="0" cy="0"/>
        </a:xfrm>
      </p:grpSpPr>
      <p:sp>
        <p:nvSpPr>
          <p:cNvPr id="67" name="Shape 67"/>
          <p:cNvSpPr txBox="1"/>
          <p:nvPr>
            <p:ph type="title"/>
          </p:nvPr>
        </p:nvSpPr>
        <p:spPr>
          <a:xfrm>
            <a:off x="457200" y="205978"/>
            <a:ext cx="8229600" cy="8574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68" name="Shape 68"/>
          <p:cNvSpPr txBox="1"/>
          <p:nvPr>
            <p:ph idx="1" type="body"/>
          </p:nvPr>
        </p:nvSpPr>
        <p:spPr>
          <a:xfrm>
            <a:off x="457200" y="1200150"/>
            <a:ext cx="8229600" cy="3394500"/>
          </a:xfrm>
          <a:prstGeom prst="rect">
            <a:avLst/>
          </a:prstGeom>
          <a:noFill/>
          <a:ln>
            <a:noFill/>
          </a:ln>
        </p:spPr>
        <p:txBody>
          <a:bodyPr anchorCtr="0" anchor="t" bIns="91425" lIns="91425" rIns="91425" tIns="91425"/>
          <a:lstStyle>
            <a:lvl1pPr indent="-139700" lvl="0" marL="3429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69" name="Shape 69"/>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Header">
    <p:spTree>
      <p:nvGrpSpPr>
        <p:cNvPr id="70" name="Shape 70"/>
        <p:cNvGrpSpPr/>
        <p:nvPr/>
      </p:nvGrpSpPr>
      <p:grpSpPr>
        <a:xfrm>
          <a:off x="0" y="0"/>
          <a:ext cx="0" cy="0"/>
          <a:chOff x="0" y="0"/>
          <a:chExt cx="0" cy="0"/>
        </a:xfrm>
      </p:grpSpPr>
      <p:sp>
        <p:nvSpPr>
          <p:cNvPr id="71" name="Shape 71"/>
          <p:cNvSpPr txBox="1"/>
          <p:nvPr>
            <p:ph type="title"/>
          </p:nvPr>
        </p:nvSpPr>
        <p:spPr>
          <a:xfrm>
            <a:off x="722312" y="3305175"/>
            <a:ext cx="7772400" cy="10215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FFFFFF"/>
              </a:buClr>
              <a:buFont typeface="Calibri"/>
              <a:buNone/>
              <a:defRPr b="1" i="0" sz="40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72" name="Shape 72"/>
          <p:cNvSpPr txBox="1"/>
          <p:nvPr>
            <p:ph idx="1" type="body"/>
          </p:nvPr>
        </p:nvSpPr>
        <p:spPr>
          <a:xfrm>
            <a:off x="722312" y="2180034"/>
            <a:ext cx="7772400" cy="1125300"/>
          </a:xfrm>
          <a:prstGeom prst="rect">
            <a:avLst/>
          </a:prstGeom>
          <a:noFill/>
          <a:ln>
            <a:noFill/>
          </a:ln>
        </p:spPr>
        <p:txBody>
          <a:bodyPr anchorCtr="0" anchor="b" bIns="91425" lIns="91425" rIns="91425" tIns="91425"/>
          <a:lstStyle>
            <a:lvl1pPr indent="0" lvl="0" marL="0" marR="0" rtl="0" algn="l">
              <a:lnSpc>
                <a:spcPct val="100000"/>
              </a:lnSpc>
              <a:spcBef>
                <a:spcPts val="400"/>
              </a:spcBef>
              <a:spcAft>
                <a:spcPts val="0"/>
              </a:spcAft>
              <a:buClr>
                <a:srgbClr val="FFFFFF"/>
              </a:buClr>
              <a:buFont typeface="Arial"/>
              <a:buNone/>
              <a:defRPr b="0" i="0" sz="20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73" name="Shape 73"/>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wo Content">
    <p:spTree>
      <p:nvGrpSpPr>
        <p:cNvPr id="74" name="Shape 74"/>
        <p:cNvGrpSpPr/>
        <p:nvPr/>
      </p:nvGrpSpPr>
      <p:grpSpPr>
        <a:xfrm>
          <a:off x="0" y="0"/>
          <a:ext cx="0" cy="0"/>
          <a:chOff x="0" y="0"/>
          <a:chExt cx="0" cy="0"/>
        </a:xfrm>
      </p:grpSpPr>
      <p:sp>
        <p:nvSpPr>
          <p:cNvPr id="75" name="Shape 75"/>
          <p:cNvSpPr txBox="1"/>
          <p:nvPr>
            <p:ph type="title"/>
          </p:nvPr>
        </p:nvSpPr>
        <p:spPr>
          <a:xfrm>
            <a:off x="457200" y="205978"/>
            <a:ext cx="8229600" cy="8574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76" name="Shape 76"/>
          <p:cNvSpPr txBox="1"/>
          <p:nvPr>
            <p:ph idx="1" type="body"/>
          </p:nvPr>
        </p:nvSpPr>
        <p:spPr>
          <a:xfrm>
            <a:off x="457200" y="1200150"/>
            <a:ext cx="4038600" cy="3394500"/>
          </a:xfrm>
          <a:prstGeom prst="rect">
            <a:avLst/>
          </a:prstGeom>
          <a:noFill/>
          <a:ln>
            <a:noFill/>
          </a:ln>
        </p:spPr>
        <p:txBody>
          <a:bodyPr anchorCtr="0" anchor="t" bIns="91425" lIns="91425" rIns="91425" tIns="91425"/>
          <a:lstStyle>
            <a:lvl1pPr indent="-165100" lvl="0" marL="342900" marR="0" rtl="0" algn="l">
              <a:lnSpc>
                <a:spcPct val="100000"/>
              </a:lnSpc>
              <a:spcBef>
                <a:spcPts val="600"/>
              </a:spcBef>
              <a:spcAft>
                <a:spcPts val="0"/>
              </a:spcAft>
              <a:buClr>
                <a:srgbClr val="FFFFFF"/>
              </a:buClr>
              <a:buSzPct val="100000"/>
              <a:buFont typeface="Arial"/>
              <a:buChar char="•"/>
              <a:defRPr b="0" i="0" sz="2800" u="none" cap="none" strike="noStrike">
                <a:solidFill>
                  <a:srgbClr val="FFFFFF"/>
                </a:solidFill>
                <a:latin typeface="Calibri"/>
                <a:ea typeface="Calibri"/>
                <a:cs typeface="Calibri"/>
                <a:sym typeface="Calibri"/>
              </a:defRPr>
            </a:lvl1pPr>
            <a:lvl2pPr indent="-155575" lvl="1" marL="790575" marR="0" rtl="0" algn="l">
              <a:lnSpc>
                <a:spcPct val="100000"/>
              </a:lnSpc>
              <a:spcBef>
                <a:spcPts val="600"/>
              </a:spcBef>
              <a:spcAft>
                <a:spcPts val="0"/>
              </a:spcAft>
              <a:buClr>
                <a:srgbClr val="FFFFFF"/>
              </a:buClr>
              <a:buSzPct val="100000"/>
              <a:buFont typeface="Arial"/>
              <a:buChar char="–"/>
              <a:defRPr b="0" i="0" sz="2800" u="none" cap="none" strike="noStrike">
                <a:solidFill>
                  <a:srgbClr val="FFFFFF"/>
                </a:solidFill>
                <a:latin typeface="Calibri"/>
                <a:ea typeface="Calibri"/>
                <a:cs typeface="Calibri"/>
                <a:sym typeface="Calibri"/>
              </a:defRPr>
            </a:lvl2pPr>
            <a:lvl3pPr indent="-142238" lvl="2" marL="1234438" marR="0" rtl="0" algn="l">
              <a:lnSpc>
                <a:spcPct val="100000"/>
              </a:lnSpc>
              <a:spcBef>
                <a:spcPts val="600"/>
              </a:spcBef>
              <a:spcAft>
                <a:spcPts val="0"/>
              </a:spcAft>
              <a:buClr>
                <a:srgbClr val="FFFFFF"/>
              </a:buClr>
              <a:buSzPct val="100000"/>
              <a:buFont typeface="Arial"/>
              <a:buChar char="•"/>
              <a:defRPr b="0" i="0" sz="2800" u="none" cap="none" strike="noStrike">
                <a:solidFill>
                  <a:srgbClr val="FFFFFF"/>
                </a:solidFill>
                <a:latin typeface="Calibri"/>
                <a:ea typeface="Calibri"/>
                <a:cs typeface="Calibri"/>
                <a:sym typeface="Calibri"/>
              </a:defRPr>
            </a:lvl3pPr>
            <a:lvl4pPr indent="-177800" lvl="3" marL="1727200" marR="0" rtl="0" algn="l">
              <a:lnSpc>
                <a:spcPct val="100000"/>
              </a:lnSpc>
              <a:spcBef>
                <a:spcPts val="600"/>
              </a:spcBef>
              <a:spcAft>
                <a:spcPts val="0"/>
              </a:spcAft>
              <a:buClr>
                <a:srgbClr val="FFFFFF"/>
              </a:buClr>
              <a:buSzPct val="100000"/>
              <a:buFont typeface="Arial"/>
              <a:buChar char="–"/>
              <a:defRPr b="0" i="0" sz="2800" u="none" cap="none" strike="noStrike">
                <a:solidFill>
                  <a:srgbClr val="FFFFFF"/>
                </a:solidFill>
                <a:latin typeface="Calibri"/>
                <a:ea typeface="Calibri"/>
                <a:cs typeface="Calibri"/>
                <a:sym typeface="Calibri"/>
              </a:defRPr>
            </a:lvl4pPr>
            <a:lvl5pPr indent="-177800" lvl="4" marL="2184400" marR="0" rtl="0" algn="l">
              <a:lnSpc>
                <a:spcPct val="100000"/>
              </a:lnSpc>
              <a:spcBef>
                <a:spcPts val="600"/>
              </a:spcBef>
              <a:spcAft>
                <a:spcPts val="0"/>
              </a:spcAft>
              <a:buClr>
                <a:srgbClr val="FFFFFF"/>
              </a:buClr>
              <a:buSzPct val="100000"/>
              <a:buFont typeface="Arial"/>
              <a:buChar char="»"/>
              <a:defRPr b="0" i="0" sz="28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77" name="Shape 77"/>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omparison">
    <p:spTree>
      <p:nvGrpSpPr>
        <p:cNvPr id="78" name="Shape 78"/>
        <p:cNvGrpSpPr/>
        <p:nvPr/>
      </p:nvGrpSpPr>
      <p:grpSpPr>
        <a:xfrm>
          <a:off x="0" y="0"/>
          <a:ext cx="0" cy="0"/>
          <a:chOff x="0" y="0"/>
          <a:chExt cx="0" cy="0"/>
        </a:xfrm>
      </p:grpSpPr>
      <p:sp>
        <p:nvSpPr>
          <p:cNvPr id="79" name="Shape 79"/>
          <p:cNvSpPr txBox="1"/>
          <p:nvPr>
            <p:ph type="title"/>
          </p:nvPr>
        </p:nvSpPr>
        <p:spPr>
          <a:xfrm>
            <a:off x="457200" y="205978"/>
            <a:ext cx="8229600" cy="8574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80" name="Shape 80"/>
          <p:cNvSpPr txBox="1"/>
          <p:nvPr>
            <p:ph idx="1" type="body"/>
          </p:nvPr>
        </p:nvSpPr>
        <p:spPr>
          <a:xfrm>
            <a:off x="457200" y="1151334"/>
            <a:ext cx="4040100" cy="480000"/>
          </a:xfrm>
          <a:prstGeom prst="rect">
            <a:avLst/>
          </a:prstGeom>
          <a:noFill/>
          <a:ln>
            <a:noFill/>
          </a:ln>
        </p:spPr>
        <p:txBody>
          <a:bodyPr anchorCtr="0" anchor="b" bIns="91425" lIns="91425" rIns="91425" tIns="91425"/>
          <a:lstStyle>
            <a:lvl1pPr indent="0" lvl="0" marL="0" marR="0" rtl="0" algn="l">
              <a:lnSpc>
                <a:spcPct val="100000"/>
              </a:lnSpc>
              <a:spcBef>
                <a:spcPts val="500"/>
              </a:spcBef>
              <a:spcAft>
                <a:spcPts val="0"/>
              </a:spcAft>
              <a:buClr>
                <a:srgbClr val="FFFFFF"/>
              </a:buClr>
              <a:buFont typeface="Arial"/>
              <a:buNone/>
              <a:defRPr b="1" i="0" sz="24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81" name="Shape 81"/>
          <p:cNvSpPr txBox="1"/>
          <p:nvPr>
            <p:ph idx="2" type="body"/>
          </p:nvPr>
        </p:nvSpPr>
        <p:spPr>
          <a:xfrm>
            <a:off x="4645025" y="1151334"/>
            <a:ext cx="4041900" cy="480000"/>
          </a:xfrm>
          <a:prstGeom prst="rect">
            <a:avLst/>
          </a:prstGeom>
          <a:noFill/>
          <a:ln>
            <a:noFill/>
          </a:ln>
        </p:spPr>
        <p:txBody>
          <a:bodyPr anchorCtr="0" anchor="b" bIns="91425" lIns="91425" rIns="91425" tIns="91425"/>
          <a:lstStyle>
            <a:lvl1pPr indent="-139700" lvl="0" marL="3429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82" name="Shape 82"/>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lank">
    <p:spTree>
      <p:nvGrpSpPr>
        <p:cNvPr id="83" name="Shape 83"/>
        <p:cNvGrpSpPr/>
        <p:nvPr/>
      </p:nvGrpSpPr>
      <p:grpSpPr>
        <a:xfrm>
          <a:off x="0" y="0"/>
          <a:ext cx="0" cy="0"/>
          <a:chOff x="0" y="0"/>
          <a:chExt cx="0" cy="0"/>
        </a:xfrm>
      </p:grpSpPr>
      <p:sp>
        <p:nvSpPr>
          <p:cNvPr id="84" name="Shape 84"/>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ontent with Caption">
    <p:spTree>
      <p:nvGrpSpPr>
        <p:cNvPr id="85" name="Shape 85"/>
        <p:cNvGrpSpPr/>
        <p:nvPr/>
      </p:nvGrpSpPr>
      <p:grpSpPr>
        <a:xfrm>
          <a:off x="0" y="0"/>
          <a:ext cx="0" cy="0"/>
          <a:chOff x="0" y="0"/>
          <a:chExt cx="0" cy="0"/>
        </a:xfrm>
      </p:grpSpPr>
      <p:sp>
        <p:nvSpPr>
          <p:cNvPr id="86" name="Shape 86"/>
          <p:cNvSpPr txBox="1"/>
          <p:nvPr>
            <p:ph type="title"/>
          </p:nvPr>
        </p:nvSpPr>
        <p:spPr>
          <a:xfrm>
            <a:off x="457200" y="204787"/>
            <a:ext cx="3008400" cy="8715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FFFFFF"/>
              </a:buClr>
              <a:buFont typeface="Calibri"/>
              <a:buNone/>
              <a:defRPr b="1" i="0" sz="20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87" name="Shape 87"/>
          <p:cNvSpPr txBox="1"/>
          <p:nvPr>
            <p:ph idx="1" type="body"/>
          </p:nvPr>
        </p:nvSpPr>
        <p:spPr>
          <a:xfrm>
            <a:off x="3575050" y="204787"/>
            <a:ext cx="5111700" cy="4389600"/>
          </a:xfrm>
          <a:prstGeom prst="rect">
            <a:avLst/>
          </a:prstGeom>
          <a:noFill/>
          <a:ln>
            <a:noFill/>
          </a:ln>
        </p:spPr>
        <p:txBody>
          <a:bodyPr anchorCtr="0" anchor="t" bIns="91425" lIns="91425" rIns="91425" tIns="91425"/>
          <a:lstStyle>
            <a:lvl1pPr indent="-139700" lvl="0" marL="3429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88" name="Shape 88"/>
          <p:cNvSpPr txBox="1"/>
          <p:nvPr>
            <p:ph idx="2" type="body"/>
          </p:nvPr>
        </p:nvSpPr>
        <p:spPr>
          <a:xfrm>
            <a:off x="457199" y="1076325"/>
            <a:ext cx="3008399" cy="3518400"/>
          </a:xfrm>
          <a:prstGeom prst="rect">
            <a:avLst/>
          </a:prstGeom>
          <a:noFill/>
          <a:ln>
            <a:noFill/>
          </a:ln>
        </p:spPr>
        <p:txBody>
          <a:bodyPr anchorCtr="0" anchor="t" bIns="91425" lIns="91425" rIns="91425" tIns="91425"/>
          <a:lstStyle>
            <a:lvl1pPr indent="-139700" lvl="0" marL="3429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89" name="Shape 89"/>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solidFill>
          <a:schemeClr val="dk1"/>
        </a:solidFill>
      </p:bgPr>
    </p:bg>
    <p:spTree>
      <p:nvGrpSpPr>
        <p:cNvPr id="14" name="Shape 14"/>
        <p:cNvGrpSpPr/>
        <p:nvPr/>
      </p:nvGrpSpPr>
      <p:grpSpPr>
        <a:xfrm>
          <a:off x="0" y="0"/>
          <a:ext cx="0" cy="0"/>
          <a:chOff x="0" y="0"/>
          <a:chExt cx="0" cy="0"/>
        </a:xfrm>
      </p:grpSpPr>
      <p:cxnSp>
        <p:nvCxnSpPr>
          <p:cNvPr id="15" name="Shape 15"/>
          <p:cNvCxnSpPr/>
          <p:nvPr/>
        </p:nvCxnSpPr>
        <p:spPr>
          <a:xfrm>
            <a:off x="0" y="2998150"/>
            <a:ext cx="9144000" cy="0"/>
          </a:xfrm>
          <a:prstGeom prst="straightConnector1">
            <a:avLst/>
          </a:prstGeom>
          <a:noFill/>
          <a:ln cap="flat" cmpd="sng" w="19050">
            <a:solidFill>
              <a:schemeClr val="lt2"/>
            </a:solidFill>
            <a:prstDash val="solid"/>
            <a:round/>
            <a:headEnd len="med" w="med" type="none"/>
            <a:tailEnd len="med" w="med" type="none"/>
          </a:ln>
        </p:spPr>
      </p:cxnSp>
      <p:sp>
        <p:nvSpPr>
          <p:cNvPr id="16" name="Shape 16"/>
          <p:cNvSpPr txBox="1"/>
          <p:nvPr>
            <p:ph type="title"/>
          </p:nvPr>
        </p:nvSpPr>
        <p:spPr>
          <a:xfrm>
            <a:off x="510450" y="2057400"/>
            <a:ext cx="8123100" cy="778800"/>
          </a:xfrm>
          <a:prstGeom prst="rect">
            <a:avLst/>
          </a:prstGeom>
        </p:spPr>
        <p:txBody>
          <a:bodyPr anchorCtr="0" anchor="b" bIns="91425" lIns="91425" rIns="91425" tIns="91425"/>
          <a:lstStyle>
            <a:lvl1pPr lvl="0">
              <a:spcBef>
                <a:spcPts val="0"/>
              </a:spcBef>
              <a:buClr>
                <a:schemeClr val="lt1"/>
              </a:buClr>
              <a:buSzPct val="100000"/>
              <a:defRPr sz="3600">
                <a:solidFill>
                  <a:schemeClr val="lt1"/>
                </a:solidFill>
              </a:defRPr>
            </a:lvl1pPr>
            <a:lvl2pPr lvl="1">
              <a:spcBef>
                <a:spcPts val="0"/>
              </a:spcBef>
              <a:buClr>
                <a:schemeClr val="lt1"/>
              </a:buClr>
              <a:buSzPct val="100000"/>
              <a:defRPr sz="3600">
                <a:solidFill>
                  <a:schemeClr val="lt1"/>
                </a:solidFill>
              </a:defRPr>
            </a:lvl2pPr>
            <a:lvl3pPr lvl="2">
              <a:spcBef>
                <a:spcPts val="0"/>
              </a:spcBef>
              <a:buClr>
                <a:schemeClr val="lt1"/>
              </a:buClr>
              <a:buSzPct val="100000"/>
              <a:defRPr sz="3600">
                <a:solidFill>
                  <a:schemeClr val="lt1"/>
                </a:solidFill>
              </a:defRPr>
            </a:lvl3pPr>
            <a:lvl4pPr lvl="3">
              <a:spcBef>
                <a:spcPts val="0"/>
              </a:spcBef>
              <a:buClr>
                <a:schemeClr val="lt1"/>
              </a:buClr>
              <a:buSzPct val="100000"/>
              <a:defRPr sz="3600">
                <a:solidFill>
                  <a:schemeClr val="lt1"/>
                </a:solidFill>
              </a:defRPr>
            </a:lvl4pPr>
            <a:lvl5pPr lvl="4">
              <a:spcBef>
                <a:spcPts val="0"/>
              </a:spcBef>
              <a:buClr>
                <a:schemeClr val="lt1"/>
              </a:buClr>
              <a:buSzPct val="100000"/>
              <a:defRPr sz="3600">
                <a:solidFill>
                  <a:schemeClr val="lt1"/>
                </a:solidFill>
              </a:defRPr>
            </a:lvl5pPr>
            <a:lvl6pPr lvl="5">
              <a:spcBef>
                <a:spcPts val="0"/>
              </a:spcBef>
              <a:buClr>
                <a:schemeClr val="lt1"/>
              </a:buClr>
              <a:buSzPct val="100000"/>
              <a:defRPr sz="3600">
                <a:solidFill>
                  <a:schemeClr val="lt1"/>
                </a:solidFill>
              </a:defRPr>
            </a:lvl6pPr>
            <a:lvl7pPr lvl="6">
              <a:spcBef>
                <a:spcPts val="0"/>
              </a:spcBef>
              <a:buClr>
                <a:schemeClr val="lt1"/>
              </a:buClr>
              <a:buSzPct val="100000"/>
              <a:defRPr sz="3600">
                <a:solidFill>
                  <a:schemeClr val="lt1"/>
                </a:solidFill>
              </a:defRPr>
            </a:lvl7pPr>
            <a:lvl8pPr lvl="7">
              <a:spcBef>
                <a:spcPts val="0"/>
              </a:spcBef>
              <a:buClr>
                <a:schemeClr val="lt1"/>
              </a:buClr>
              <a:buSzPct val="100000"/>
              <a:defRPr sz="3600">
                <a:solidFill>
                  <a:schemeClr val="lt1"/>
                </a:solidFill>
              </a:defRPr>
            </a:lvl8pPr>
            <a:lvl9pPr lvl="8">
              <a:spcBef>
                <a:spcPts val="0"/>
              </a:spcBef>
              <a:buClr>
                <a:schemeClr val="lt1"/>
              </a:buClr>
              <a:buSzPct val="100000"/>
              <a:defRPr sz="3600">
                <a:solidFill>
                  <a:schemeClr val="lt1"/>
                </a:solidFill>
              </a:defRPr>
            </a:lvl9pPr>
          </a:lstStyle>
          <a:p/>
        </p:txBody>
      </p:sp>
      <p:sp>
        <p:nvSpPr>
          <p:cNvPr id="17" name="Shape 1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p:spTree>
      <p:nvGrpSpPr>
        <p:cNvPr id="90" name="Shape 90"/>
        <p:cNvGrpSpPr/>
        <p:nvPr/>
      </p:nvGrpSpPr>
      <p:grpSpPr>
        <a:xfrm>
          <a:off x="0" y="0"/>
          <a:ext cx="0" cy="0"/>
          <a:chOff x="0" y="0"/>
          <a:chExt cx="0" cy="0"/>
        </a:xfrm>
      </p:grpSpPr>
      <p:sp>
        <p:nvSpPr>
          <p:cNvPr id="91" name="Shape 91"/>
          <p:cNvSpPr txBox="1"/>
          <p:nvPr>
            <p:ph type="title"/>
          </p:nvPr>
        </p:nvSpPr>
        <p:spPr>
          <a:xfrm>
            <a:off x="1792288" y="3600450"/>
            <a:ext cx="5486400" cy="4251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FFFFFF"/>
              </a:buClr>
              <a:buFont typeface="Calibri"/>
              <a:buNone/>
              <a:defRPr b="1" i="0" sz="20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92" name="Shape 92"/>
          <p:cNvSpPr/>
          <p:nvPr>
            <p:ph idx="2" type="pic"/>
          </p:nvPr>
        </p:nvSpPr>
        <p:spPr>
          <a:xfrm>
            <a:off x="1792288" y="459581"/>
            <a:ext cx="5486400" cy="3086100"/>
          </a:xfrm>
          <a:prstGeom prst="rect">
            <a:avLst/>
          </a:prstGeom>
          <a:noFill/>
          <a:ln>
            <a:noFill/>
          </a:ln>
        </p:spPr>
        <p:txBody>
          <a:bodyPr anchorCtr="0" anchor="t" bIns="91425" lIns="91425" rIns="91425" tIns="91425"/>
          <a:lstStyle>
            <a:lvl1pPr indent="-139700" lvl="0" marL="3429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93" name="Shape 93"/>
          <p:cNvSpPr txBox="1"/>
          <p:nvPr>
            <p:ph idx="1" type="body"/>
          </p:nvPr>
        </p:nvSpPr>
        <p:spPr>
          <a:xfrm>
            <a:off x="1792288" y="4025502"/>
            <a:ext cx="5486400" cy="603600"/>
          </a:xfrm>
          <a:prstGeom prst="rect">
            <a:avLst/>
          </a:prstGeom>
          <a:noFill/>
          <a:ln>
            <a:noFill/>
          </a:ln>
        </p:spPr>
        <p:txBody>
          <a:bodyPr anchorCtr="0" anchor="t" bIns="91425" lIns="91425" rIns="91425" tIns="91425"/>
          <a:lstStyle>
            <a:lvl1pPr indent="0" lvl="0" marL="0" marR="0" rtl="0" algn="l">
              <a:lnSpc>
                <a:spcPct val="100000"/>
              </a:lnSpc>
              <a:spcBef>
                <a:spcPts val="300"/>
              </a:spcBef>
              <a:spcAft>
                <a:spcPts val="0"/>
              </a:spcAft>
              <a:buClr>
                <a:srgbClr val="FFFFFF"/>
              </a:buClr>
              <a:buFont typeface="Arial"/>
              <a:buNone/>
              <a:defRPr b="0" i="0" sz="14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94" name="Shape 94"/>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itle and Vertical Text">
    <p:spTree>
      <p:nvGrpSpPr>
        <p:cNvPr id="95" name="Shape 95"/>
        <p:cNvGrpSpPr/>
        <p:nvPr/>
      </p:nvGrpSpPr>
      <p:grpSpPr>
        <a:xfrm>
          <a:off x="0" y="0"/>
          <a:ext cx="0" cy="0"/>
          <a:chOff x="0" y="0"/>
          <a:chExt cx="0" cy="0"/>
        </a:xfrm>
      </p:grpSpPr>
      <p:sp>
        <p:nvSpPr>
          <p:cNvPr id="96" name="Shape 96"/>
          <p:cNvSpPr txBox="1"/>
          <p:nvPr>
            <p:ph type="title"/>
          </p:nvPr>
        </p:nvSpPr>
        <p:spPr>
          <a:xfrm>
            <a:off x="457200" y="205978"/>
            <a:ext cx="8229600" cy="8574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97" name="Shape 97"/>
          <p:cNvSpPr txBox="1"/>
          <p:nvPr>
            <p:ph idx="1" type="body"/>
          </p:nvPr>
        </p:nvSpPr>
        <p:spPr>
          <a:xfrm>
            <a:off x="457200" y="1200150"/>
            <a:ext cx="8229600" cy="3394500"/>
          </a:xfrm>
          <a:prstGeom prst="rect">
            <a:avLst/>
          </a:prstGeom>
          <a:noFill/>
          <a:ln>
            <a:noFill/>
          </a:ln>
        </p:spPr>
        <p:txBody>
          <a:bodyPr anchorCtr="0" anchor="t" bIns="91425" lIns="91425" rIns="91425" tIns="91425"/>
          <a:lstStyle>
            <a:lvl1pPr indent="-139700" lvl="0" marL="3429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98" name="Shape 98"/>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Vertical Title and Text">
    <p:spTree>
      <p:nvGrpSpPr>
        <p:cNvPr id="99" name="Shape 99"/>
        <p:cNvGrpSpPr/>
        <p:nvPr/>
      </p:nvGrpSpPr>
      <p:grpSpPr>
        <a:xfrm>
          <a:off x="0" y="0"/>
          <a:ext cx="0" cy="0"/>
          <a:chOff x="0" y="0"/>
          <a:chExt cx="0" cy="0"/>
        </a:xfrm>
      </p:grpSpPr>
      <p:sp>
        <p:nvSpPr>
          <p:cNvPr id="100" name="Shape 100"/>
          <p:cNvSpPr txBox="1"/>
          <p:nvPr>
            <p:ph type="title"/>
          </p:nvPr>
        </p:nvSpPr>
        <p:spPr>
          <a:xfrm>
            <a:off x="6629400" y="205978"/>
            <a:ext cx="2057400" cy="43887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101" name="Shape 101"/>
          <p:cNvSpPr txBox="1"/>
          <p:nvPr>
            <p:ph idx="1" type="body"/>
          </p:nvPr>
        </p:nvSpPr>
        <p:spPr>
          <a:xfrm>
            <a:off x="457199" y="205978"/>
            <a:ext cx="6019800" cy="4388700"/>
          </a:xfrm>
          <a:prstGeom prst="rect">
            <a:avLst/>
          </a:prstGeom>
          <a:noFill/>
          <a:ln>
            <a:noFill/>
          </a:ln>
        </p:spPr>
        <p:txBody>
          <a:bodyPr anchorCtr="0" anchor="t" bIns="91425" lIns="91425" rIns="91425" tIns="91425"/>
          <a:lstStyle>
            <a:lvl1pPr indent="-139700" lvl="0" marL="3429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102" name="Shape 102"/>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8" name="Shape 18"/>
        <p:cNvGrpSpPr/>
        <p:nvPr/>
      </p:nvGrpSpPr>
      <p:grpSpPr>
        <a:xfrm>
          <a:off x="0" y="0"/>
          <a:ext cx="0" cy="0"/>
          <a:chOff x="0" y="0"/>
          <a:chExt cx="0" cy="0"/>
        </a:xfrm>
      </p:grpSpPr>
      <p:sp>
        <p:nvSpPr>
          <p:cNvPr id="19" name="Shape 19"/>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20" name="Shape 20"/>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1" name="Shape 21"/>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3" name="Shape 23"/>
        <p:cNvGrpSpPr/>
        <p:nvPr/>
      </p:nvGrpSpPr>
      <p:grpSpPr>
        <a:xfrm>
          <a:off x="0" y="0"/>
          <a:ext cx="0" cy="0"/>
          <a:chOff x="0" y="0"/>
          <a:chExt cx="0" cy="0"/>
        </a:xfrm>
      </p:grpSpPr>
      <p:sp>
        <p:nvSpPr>
          <p:cNvPr id="24" name="Shape 24"/>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5" name="Shape 25"/>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6" name="Shape 26"/>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8" name="Shape 28"/>
        <p:cNvGrpSpPr/>
        <p:nvPr/>
      </p:nvGrpSpPr>
      <p:grpSpPr>
        <a:xfrm>
          <a:off x="0" y="0"/>
          <a:ext cx="0" cy="0"/>
          <a:chOff x="0" y="0"/>
          <a:chExt cx="0" cy="0"/>
        </a:xfrm>
      </p:grpSpPr>
      <p:sp>
        <p:nvSpPr>
          <p:cNvPr id="29" name="Shape 29"/>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1" name="Shape 31"/>
        <p:cNvGrpSpPr/>
        <p:nvPr/>
      </p:nvGrpSpPr>
      <p:grpSpPr>
        <a:xfrm>
          <a:off x="0" y="0"/>
          <a:ext cx="0" cy="0"/>
          <a:chOff x="0" y="0"/>
          <a:chExt cx="0" cy="0"/>
        </a:xfrm>
      </p:grpSpPr>
      <p:sp>
        <p:nvSpPr>
          <p:cNvPr id="32" name="Shape 32"/>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3" name="Shape 33"/>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lt2"/>
        </a:solidFill>
      </p:bgPr>
    </p:bg>
    <p:spTree>
      <p:nvGrpSpPr>
        <p:cNvPr id="35" name="Shape 35"/>
        <p:cNvGrpSpPr/>
        <p:nvPr/>
      </p:nvGrpSpPr>
      <p:grpSpPr>
        <a:xfrm>
          <a:off x="0" y="0"/>
          <a:ext cx="0" cy="0"/>
          <a:chOff x="0" y="0"/>
          <a:chExt cx="0" cy="0"/>
        </a:xfrm>
      </p:grpSpPr>
      <p:sp>
        <p:nvSpPr>
          <p:cNvPr id="36" name="Shape 36"/>
          <p:cNvSpPr txBox="1"/>
          <p:nvPr>
            <p:ph type="title"/>
          </p:nvPr>
        </p:nvSpPr>
        <p:spPr>
          <a:xfrm>
            <a:off x="490250" y="526350"/>
            <a:ext cx="5797500" cy="40908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7" name="Shape 3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8" name="Shape 38"/>
        <p:cNvGrpSpPr/>
        <p:nvPr/>
      </p:nvGrpSpPr>
      <p:grpSpPr>
        <a:xfrm>
          <a:off x="0" y="0"/>
          <a:ext cx="0" cy="0"/>
          <a:chOff x="0" y="0"/>
          <a:chExt cx="0" cy="0"/>
        </a:xfrm>
      </p:grpSpPr>
      <p:sp>
        <p:nvSpPr>
          <p:cNvPr id="39" name="Shape 39"/>
          <p:cNvSpPr/>
          <p:nvPr/>
        </p:nvSpPr>
        <p:spPr>
          <a:xfrm>
            <a:off x="4572000" y="75"/>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0" name="Shape 40"/>
          <p:cNvCxnSpPr/>
          <p:nvPr/>
        </p:nvCxnSpPr>
        <p:spPr>
          <a:xfrm>
            <a:off x="5029675" y="4495500"/>
            <a:ext cx="468300" cy="0"/>
          </a:xfrm>
          <a:prstGeom prst="straightConnector1">
            <a:avLst/>
          </a:prstGeom>
          <a:noFill/>
          <a:ln cap="flat" cmpd="sng" w="19050">
            <a:solidFill>
              <a:schemeClr val="lt2"/>
            </a:solidFill>
            <a:prstDash val="solid"/>
            <a:round/>
            <a:headEnd len="med" w="med" type="none"/>
            <a:tailEnd len="med" w="med" type="none"/>
          </a:ln>
        </p:spPr>
      </p:cxnSp>
      <p:sp>
        <p:nvSpPr>
          <p:cNvPr id="41" name="Shape 41"/>
          <p:cNvSpPr txBox="1"/>
          <p:nvPr>
            <p:ph type="title"/>
          </p:nvPr>
        </p:nvSpPr>
        <p:spPr>
          <a:xfrm>
            <a:off x="265500" y="1205825"/>
            <a:ext cx="4045200" cy="15096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2" name="Shape 42"/>
          <p:cNvSpPr txBox="1"/>
          <p:nvPr>
            <p:ph idx="1" type="subTitle"/>
          </p:nvPr>
        </p:nvSpPr>
        <p:spPr>
          <a:xfrm>
            <a:off x="265500" y="2769000"/>
            <a:ext cx="4045200" cy="13455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43" name="Shape 43"/>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44" name="Shape 4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5" name="Shape 45"/>
        <p:cNvGrpSpPr/>
        <p:nvPr/>
      </p:nvGrpSpPr>
      <p:grpSpPr>
        <a:xfrm>
          <a:off x="0" y="0"/>
          <a:ext cx="0" cy="0"/>
          <a:chOff x="0" y="0"/>
          <a:chExt cx="0" cy="0"/>
        </a:xfrm>
      </p:grpSpPr>
      <p:sp>
        <p:nvSpPr>
          <p:cNvPr id="46" name="Shape 46"/>
          <p:cNvSpPr txBox="1"/>
          <p:nvPr>
            <p:ph idx="1" type="body"/>
          </p:nvPr>
        </p:nvSpPr>
        <p:spPr>
          <a:xfrm>
            <a:off x="311700" y="4236825"/>
            <a:ext cx="5998800" cy="598800"/>
          </a:xfrm>
          <a:prstGeom prst="rect">
            <a:avLst/>
          </a:prstGeom>
        </p:spPr>
        <p:txBody>
          <a:bodyPr anchorCtr="0" anchor="ctr" bIns="91425" lIns="91425" rIns="91425" tIns="91425"/>
          <a:lstStyle>
            <a:lvl1pPr lvl="0">
              <a:lnSpc>
                <a:spcPct val="100000"/>
              </a:lnSpc>
              <a:spcBef>
                <a:spcPts val="0"/>
              </a:spcBef>
              <a:spcAft>
                <a:spcPts val="0"/>
              </a:spcAft>
              <a:buSzPct val="100000"/>
              <a:buNone/>
              <a:defRPr sz="2100"/>
            </a:lvl1pPr>
          </a:lstStyle>
          <a:p/>
        </p:txBody>
      </p:sp>
      <p:sp>
        <p:nvSpPr>
          <p:cNvPr id="47" name="Shape 4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1pPr>
            <a:lvl2pPr lvl="1">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2pPr>
            <a:lvl3pPr lvl="2">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3pPr>
            <a:lvl4pPr lvl="3">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4pPr>
            <a:lvl5pPr lvl="4">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5pPr>
            <a:lvl6pPr lvl="5">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6pPr>
            <a:lvl7pPr lvl="6">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7pPr>
            <a:lvl8pPr lvl="7">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8pPr>
            <a:lvl9pPr lvl="8">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accent3"/>
              </a:buClr>
              <a:buSzPct val="100000"/>
              <a:buFont typeface="Proxima Nova"/>
              <a:defRPr sz="1800">
                <a:solidFill>
                  <a:schemeClr val="accent3"/>
                </a:solidFill>
                <a:latin typeface="Proxima Nova"/>
                <a:ea typeface="Proxima Nova"/>
                <a:cs typeface="Proxima Nova"/>
                <a:sym typeface="Proxima Nova"/>
              </a:defRPr>
            </a:lvl1pPr>
            <a:lvl2pPr lvl="1">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2pPr>
            <a:lvl3pPr lvl="2">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3pPr>
            <a:lvl4pPr lvl="3">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4pPr>
            <a:lvl5pPr lvl="4">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5pPr>
            <a:lvl6pPr lvl="5">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6pPr>
            <a:lvl7pPr lvl="6">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7pPr>
            <a:lvl8pPr lvl="7">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8pPr>
            <a:lvl9pPr lvl="8">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1"/>
                </a:solidFill>
                <a:latin typeface="Proxima Nova"/>
                <a:ea typeface="Proxima Nova"/>
                <a:cs typeface="Proxima Nova"/>
                <a:sym typeface="Proxima Nova"/>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55" name="Shape 55"/>
        <p:cNvGrpSpPr/>
        <p:nvPr/>
      </p:nvGrpSpPr>
      <p:grpSpPr>
        <a:xfrm>
          <a:off x="0" y="0"/>
          <a:ext cx="0" cy="0"/>
          <a:chOff x="0" y="0"/>
          <a:chExt cx="0" cy="0"/>
        </a:xfrm>
      </p:grpSpPr>
      <p:sp>
        <p:nvSpPr>
          <p:cNvPr id="56" name="Shape 56"/>
          <p:cNvSpPr txBox="1"/>
          <p:nvPr>
            <p:ph type="title"/>
          </p:nvPr>
        </p:nvSpPr>
        <p:spPr>
          <a:xfrm>
            <a:off x="457200" y="205978"/>
            <a:ext cx="8229600" cy="8574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1pPr>
            <a:lvl2pPr indent="0" lvl="1"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2pPr>
            <a:lvl3pPr indent="0" lvl="2"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3pPr>
            <a:lvl4pPr indent="0" lvl="3"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4pPr>
            <a:lvl5pPr indent="0" lvl="4"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5pPr>
            <a:lvl6pPr indent="457200" lvl="5"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6pPr>
            <a:lvl7pPr indent="914400" lvl="6"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7pPr>
            <a:lvl8pPr indent="1371600" lvl="7"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8pPr>
            <a:lvl9pPr indent="1828800" lvl="8" marL="0" marR="0" rtl="0" algn="ctr">
              <a:lnSpc>
                <a:spcPct val="100000"/>
              </a:lnSpc>
              <a:spcBef>
                <a:spcPts val="0"/>
              </a:spcBef>
              <a:spcAft>
                <a:spcPts val="0"/>
              </a:spcAft>
              <a:buClr>
                <a:srgbClr val="FFFFFF"/>
              </a:buClr>
              <a:buFont typeface="Calibri"/>
              <a:buNone/>
              <a:defRPr b="0" i="0" sz="4400" u="none" cap="none" strike="noStrike">
                <a:solidFill>
                  <a:srgbClr val="FFFFFF"/>
                </a:solidFill>
                <a:latin typeface="Calibri"/>
                <a:ea typeface="Calibri"/>
                <a:cs typeface="Calibri"/>
                <a:sym typeface="Calibri"/>
              </a:defRPr>
            </a:lvl9pPr>
          </a:lstStyle>
          <a:p/>
        </p:txBody>
      </p:sp>
      <p:sp>
        <p:nvSpPr>
          <p:cNvPr id="57" name="Shape 57"/>
          <p:cNvSpPr txBox="1"/>
          <p:nvPr>
            <p:ph idx="1" type="body"/>
          </p:nvPr>
        </p:nvSpPr>
        <p:spPr>
          <a:xfrm>
            <a:off x="457200" y="1200150"/>
            <a:ext cx="8229600" cy="3394500"/>
          </a:xfrm>
          <a:prstGeom prst="rect">
            <a:avLst/>
          </a:prstGeom>
          <a:noFill/>
          <a:ln>
            <a:noFill/>
          </a:ln>
        </p:spPr>
        <p:txBody>
          <a:bodyPr anchorCtr="0" anchor="t" bIns="91425" lIns="91425" rIns="91425" tIns="91425"/>
          <a:lstStyle>
            <a:lvl1pPr indent="-139700" lvl="0" marL="3429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1pPr>
            <a:lvl2pPr indent="-123371" lvl="1" marL="783771"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2pPr>
            <a:lvl3pPr indent="-101600" lvl="2" marL="121920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3pPr>
            <a:lvl4pPr indent="-162560" lvl="3" marL="17373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4pPr>
            <a:lvl5pPr indent="-162560" lvl="4" marL="21945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5pPr>
            <a:lvl6pPr indent="-162560" lvl="5" marL="26517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6pPr>
            <a:lvl7pPr indent="-162560" lvl="6" marL="3108960"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7pPr>
            <a:lvl8pPr indent="-162558" lvl="7" marL="35661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8pPr>
            <a:lvl9pPr indent="-162558" lvl="8" marL="4023358" marR="0" rtl="0" algn="l">
              <a:lnSpc>
                <a:spcPct val="100000"/>
              </a:lnSpc>
              <a:spcBef>
                <a:spcPts val="700"/>
              </a:spcBef>
              <a:spcAft>
                <a:spcPts val="0"/>
              </a:spcAft>
              <a:buClr>
                <a:srgbClr val="FFFFFF"/>
              </a:buClr>
              <a:buSzPct val="100000"/>
              <a:buFont typeface="Arial"/>
              <a:buChar char="•"/>
              <a:defRPr b="0" i="0" sz="3200" u="none" cap="none" strike="noStrike">
                <a:solidFill>
                  <a:srgbClr val="FFFFFF"/>
                </a:solidFill>
                <a:latin typeface="Calibri"/>
                <a:ea typeface="Calibri"/>
                <a:cs typeface="Calibri"/>
                <a:sym typeface="Calibri"/>
              </a:defRPr>
            </a:lvl9pPr>
          </a:lstStyle>
          <a:p/>
        </p:txBody>
      </p:sp>
      <p:sp>
        <p:nvSpPr>
          <p:cNvPr id="58" name="Shape 58"/>
          <p:cNvSpPr txBox="1"/>
          <p:nvPr>
            <p:ph idx="12" type="sldNum"/>
          </p:nvPr>
        </p:nvSpPr>
        <p:spPr>
          <a:xfrm>
            <a:off x="8422817" y="4803219"/>
            <a:ext cx="264000" cy="201900"/>
          </a:xfrm>
          <a:prstGeom prst="rect">
            <a:avLst/>
          </a:prstGeom>
          <a:noFill/>
          <a:ln>
            <a:noFill/>
          </a:ln>
        </p:spPr>
        <p:txBody>
          <a:bodyPr anchorCtr="0" anchor="ctr" bIns="45700" lIns="45700" rIns="45700" tIns="45700">
            <a:noAutofit/>
          </a:bodyPr>
          <a:lstStyle/>
          <a:p>
            <a:pPr indent="0" lvl="0" marL="0" marR="0" rtl="0" algn="r">
              <a:lnSpc>
                <a:spcPct val="100000"/>
              </a:lnSpc>
              <a:spcBef>
                <a:spcPts val="0"/>
              </a:spcBef>
              <a:spcAft>
                <a:spcPts val="0"/>
              </a:spcAft>
              <a:buClr>
                <a:srgbClr val="FFFFFF"/>
              </a:buClr>
              <a:buSzPct val="25000"/>
              <a:buFont typeface="Calibri"/>
              <a:buNone/>
            </a:pPr>
            <a:fld id="{00000000-1234-1234-1234-123412341234}" type="slidenum">
              <a:rPr b="0" i="0" lang="en" sz="1200" u="none" cap="none" strike="noStrike">
                <a:solidFill>
                  <a:srgbClr val="FFFFFF"/>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22.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3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35.jpg"/><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2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0.png"/><Relationship Id="rId4" Type="http://schemas.openxmlformats.org/officeDocument/2006/relationships/image" Target="../media/image23.png"/><Relationship Id="rId5"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3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3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32.jpg"/></Relationships>
</file>

<file path=ppt/slides/_rels/slide2.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13.png"/><Relationship Id="rId13" Type="http://schemas.openxmlformats.org/officeDocument/2006/relationships/image" Target="../media/image04.png"/><Relationship Id="rId12" Type="http://schemas.openxmlformats.org/officeDocument/2006/relationships/image" Target="../media/image14.png"/><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00.png"/><Relationship Id="rId4" Type="http://schemas.openxmlformats.org/officeDocument/2006/relationships/image" Target="../media/image03.png"/><Relationship Id="rId9" Type="http://schemas.openxmlformats.org/officeDocument/2006/relationships/image" Target="../media/image09.png"/><Relationship Id="rId15" Type="http://schemas.openxmlformats.org/officeDocument/2006/relationships/image" Target="../media/image15.png"/><Relationship Id="rId14" Type="http://schemas.openxmlformats.org/officeDocument/2006/relationships/image" Target="../media/image05.png"/><Relationship Id="rId17" Type="http://schemas.openxmlformats.org/officeDocument/2006/relationships/image" Target="../media/image06.png"/><Relationship Id="rId16" Type="http://schemas.openxmlformats.org/officeDocument/2006/relationships/image" Target="../media/image11.png"/><Relationship Id="rId5" Type="http://schemas.openxmlformats.org/officeDocument/2006/relationships/image" Target="../media/image02.png"/><Relationship Id="rId6" Type="http://schemas.openxmlformats.org/officeDocument/2006/relationships/image" Target="../media/image01.png"/><Relationship Id="rId7" Type="http://schemas.openxmlformats.org/officeDocument/2006/relationships/image" Target="../media/image16.png"/><Relationship Id="rId8"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2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0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08.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6" name="Shape 106"/>
        <p:cNvGrpSpPr/>
        <p:nvPr/>
      </p:nvGrpSpPr>
      <p:grpSpPr>
        <a:xfrm>
          <a:off x="0" y="0"/>
          <a:ext cx="0" cy="0"/>
          <a:chOff x="0" y="0"/>
          <a:chExt cx="0" cy="0"/>
        </a:xfrm>
      </p:grpSpPr>
      <p:sp>
        <p:nvSpPr>
          <p:cNvPr id="107" name="Shape 107"/>
          <p:cNvSpPr txBox="1"/>
          <p:nvPr>
            <p:ph type="ctrTitle"/>
          </p:nvPr>
        </p:nvSpPr>
        <p:spPr>
          <a:xfrm>
            <a:off x="510450" y="1257300"/>
            <a:ext cx="8123100" cy="1588500"/>
          </a:xfrm>
          <a:prstGeom prst="rect">
            <a:avLst/>
          </a:prstGeom>
        </p:spPr>
        <p:txBody>
          <a:bodyPr anchorCtr="0" anchor="b" bIns="91425" lIns="91425" rIns="91425" tIns="91425">
            <a:noAutofit/>
          </a:bodyPr>
          <a:lstStyle/>
          <a:p>
            <a:pPr lvl="0">
              <a:spcBef>
                <a:spcPts val="0"/>
              </a:spcBef>
              <a:buNone/>
            </a:pPr>
            <a:r>
              <a:rPr lang="en"/>
              <a:t> DevOps </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196" name="Shape 196"/>
        <p:cNvGrpSpPr/>
        <p:nvPr/>
      </p:nvGrpSpPr>
      <p:grpSpPr>
        <a:xfrm>
          <a:off x="0" y="0"/>
          <a:ext cx="0" cy="0"/>
          <a:chOff x="0" y="0"/>
          <a:chExt cx="0" cy="0"/>
        </a:xfrm>
      </p:grpSpPr>
      <p:sp>
        <p:nvSpPr>
          <p:cNvPr id="197" name="Shape 197"/>
          <p:cNvSpPr txBox="1"/>
          <p:nvPr>
            <p:ph type="title"/>
          </p:nvPr>
        </p:nvSpPr>
        <p:spPr>
          <a:xfrm>
            <a:off x="457200" y="205978"/>
            <a:ext cx="8229600" cy="857400"/>
          </a:xfrm>
          <a:prstGeom prst="rect">
            <a:avLst/>
          </a:prstGeom>
          <a:noFill/>
          <a:ln>
            <a:noFill/>
          </a:ln>
        </p:spPr>
        <p:txBody>
          <a:bodyPr anchorCtr="0" anchor="ctr" bIns="45700" lIns="45700" rIns="45700" tIns="45700">
            <a:noAutofit/>
          </a:bodyPr>
          <a:lstStyle/>
          <a:p>
            <a:pPr indent="0" lvl="0" marL="0" marR="0" rtl="0" algn="ctr">
              <a:lnSpc>
                <a:spcPct val="100000"/>
              </a:lnSpc>
              <a:spcBef>
                <a:spcPts val="0"/>
              </a:spcBef>
              <a:spcAft>
                <a:spcPts val="0"/>
              </a:spcAft>
              <a:buClr>
                <a:srgbClr val="FFFFFF"/>
              </a:buClr>
              <a:buSzPct val="25000"/>
              <a:buFont typeface="Calibri"/>
              <a:buNone/>
            </a:pPr>
            <a:r>
              <a:rPr b="0" i="0" lang="en" sz="3900" u="none" cap="none" strike="noStrike">
                <a:solidFill>
                  <a:srgbClr val="000000"/>
                </a:solidFill>
                <a:latin typeface="Calibri"/>
                <a:ea typeface="Calibri"/>
                <a:cs typeface="Calibri"/>
                <a:sym typeface="Calibri"/>
              </a:rPr>
              <a:t>What are the roles of Devs and Ops?</a:t>
            </a:r>
          </a:p>
        </p:txBody>
      </p:sp>
      <p:sp>
        <p:nvSpPr>
          <p:cNvPr id="198" name="Shape 198"/>
          <p:cNvSpPr txBox="1"/>
          <p:nvPr>
            <p:ph idx="1" type="body"/>
          </p:nvPr>
        </p:nvSpPr>
        <p:spPr>
          <a:xfrm>
            <a:off x="617400" y="1168425"/>
            <a:ext cx="8229600" cy="3394500"/>
          </a:xfrm>
          <a:prstGeom prst="rect">
            <a:avLst/>
          </a:prstGeom>
          <a:noFill/>
          <a:ln>
            <a:noFill/>
          </a:ln>
        </p:spPr>
        <p:txBody>
          <a:bodyPr anchorCtr="0" anchor="t" bIns="45700" lIns="45700" rIns="45700" tIns="45700">
            <a:noAutofit/>
          </a:bodyPr>
          <a:lstStyle/>
          <a:p>
            <a:pPr indent="-342900" lvl="0" marL="342900" marR="0" rtl="0" algn="l">
              <a:lnSpc>
                <a:spcPct val="100000"/>
              </a:lnSpc>
              <a:spcBef>
                <a:spcPts val="0"/>
              </a:spcBef>
              <a:spcAft>
                <a:spcPts val="0"/>
              </a:spcAft>
              <a:buClr>
                <a:srgbClr val="000000"/>
              </a:buClr>
              <a:buSzPct val="114285"/>
              <a:buFont typeface="Arial"/>
              <a:buChar char="•"/>
            </a:pPr>
            <a:r>
              <a:rPr lang="en" sz="2800">
                <a:solidFill>
                  <a:srgbClr val="000000"/>
                </a:solidFill>
              </a:rPr>
              <a:t>Dev</a:t>
            </a:r>
          </a:p>
          <a:p>
            <a:pPr indent="-285750" lvl="1" marL="742950" marR="0" rtl="0" algn="l">
              <a:lnSpc>
                <a:spcPct val="100000"/>
              </a:lnSpc>
              <a:spcBef>
                <a:spcPts val="600"/>
              </a:spcBef>
              <a:spcAft>
                <a:spcPts val="0"/>
              </a:spcAft>
              <a:buClr>
                <a:srgbClr val="000000"/>
              </a:buClr>
              <a:buSzPct val="100000"/>
              <a:buFont typeface="Arial"/>
              <a:buChar char="–"/>
            </a:pPr>
            <a:r>
              <a:rPr b="0" i="0" lang="en" sz="2800" u="none" cap="none" strike="noStrike">
                <a:solidFill>
                  <a:srgbClr val="000000"/>
                </a:solidFill>
                <a:latin typeface="Calibri"/>
                <a:ea typeface="Calibri"/>
                <a:cs typeface="Calibri"/>
                <a:sym typeface="Calibri"/>
              </a:rPr>
              <a:t>Create change</a:t>
            </a:r>
          </a:p>
          <a:p>
            <a:pPr indent="-285750" lvl="1" marL="742950" marR="0" rtl="0" algn="l">
              <a:lnSpc>
                <a:spcPct val="100000"/>
              </a:lnSpc>
              <a:spcBef>
                <a:spcPts val="600"/>
              </a:spcBef>
              <a:spcAft>
                <a:spcPts val="0"/>
              </a:spcAft>
              <a:buClr>
                <a:srgbClr val="000000"/>
              </a:buClr>
              <a:buSzPct val="100000"/>
              <a:buFont typeface="Arial"/>
              <a:buChar char="–"/>
            </a:pPr>
            <a:r>
              <a:rPr b="0" i="0" lang="en" sz="2800" u="none" cap="none" strike="noStrike">
                <a:solidFill>
                  <a:srgbClr val="000000"/>
                </a:solidFill>
                <a:latin typeface="Calibri"/>
                <a:ea typeface="Calibri"/>
                <a:cs typeface="Calibri"/>
                <a:sym typeface="Calibri"/>
              </a:rPr>
              <a:t>Add or modify features</a:t>
            </a:r>
          </a:p>
          <a:p>
            <a:pPr indent="-342900" lvl="0" marL="342900" marR="0" rtl="0" algn="l">
              <a:lnSpc>
                <a:spcPct val="100000"/>
              </a:lnSpc>
              <a:spcBef>
                <a:spcPts val="700"/>
              </a:spcBef>
              <a:spcAft>
                <a:spcPts val="0"/>
              </a:spcAft>
              <a:buClr>
                <a:srgbClr val="000000"/>
              </a:buClr>
              <a:buSzPct val="114285"/>
              <a:buFont typeface="Arial"/>
              <a:buChar char="•"/>
            </a:pPr>
            <a:r>
              <a:rPr lang="en" sz="2800">
                <a:solidFill>
                  <a:srgbClr val="000000"/>
                </a:solidFill>
              </a:rPr>
              <a:t>Ops</a:t>
            </a:r>
          </a:p>
          <a:p>
            <a:pPr indent="-285750" lvl="1" marL="742950" marR="0" rtl="0" algn="l">
              <a:lnSpc>
                <a:spcPct val="100000"/>
              </a:lnSpc>
              <a:spcBef>
                <a:spcPts val="600"/>
              </a:spcBef>
              <a:spcAft>
                <a:spcPts val="0"/>
              </a:spcAft>
              <a:buClr>
                <a:srgbClr val="000000"/>
              </a:buClr>
              <a:buSzPct val="100000"/>
              <a:buFont typeface="Arial"/>
              <a:buChar char="–"/>
            </a:pPr>
            <a:r>
              <a:rPr b="0" i="0" lang="en" sz="2800" u="none" cap="none" strike="noStrike">
                <a:solidFill>
                  <a:srgbClr val="000000"/>
                </a:solidFill>
                <a:latin typeface="Calibri"/>
                <a:ea typeface="Calibri"/>
                <a:cs typeface="Calibri"/>
                <a:sym typeface="Calibri"/>
              </a:rPr>
              <a:t>Create stability</a:t>
            </a:r>
          </a:p>
          <a:p>
            <a:pPr indent="-285750" lvl="1" marL="742950" marR="0" rtl="0" algn="l">
              <a:lnSpc>
                <a:spcPct val="100000"/>
              </a:lnSpc>
              <a:spcBef>
                <a:spcPts val="600"/>
              </a:spcBef>
              <a:spcAft>
                <a:spcPts val="0"/>
              </a:spcAft>
              <a:buClr>
                <a:srgbClr val="000000"/>
              </a:buClr>
              <a:buSzPct val="100000"/>
              <a:buFont typeface="Arial"/>
              <a:buChar char="–"/>
            </a:pPr>
            <a:r>
              <a:rPr b="0" i="0" lang="en" sz="2800" u="none" cap="none" strike="noStrike">
                <a:solidFill>
                  <a:srgbClr val="000000"/>
                </a:solidFill>
                <a:latin typeface="Calibri"/>
                <a:ea typeface="Calibri"/>
                <a:cs typeface="Calibri"/>
                <a:sym typeface="Calibri"/>
              </a:rPr>
              <a:t>Create or enhance services</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202" name="Shape 202"/>
        <p:cNvGrpSpPr/>
        <p:nvPr/>
      </p:nvGrpSpPr>
      <p:grpSpPr>
        <a:xfrm>
          <a:off x="0" y="0"/>
          <a:ext cx="0" cy="0"/>
          <a:chOff x="0" y="0"/>
          <a:chExt cx="0" cy="0"/>
        </a:xfrm>
      </p:grpSpPr>
      <p:sp>
        <p:nvSpPr>
          <p:cNvPr id="203" name="Shape 203"/>
          <p:cNvSpPr txBox="1"/>
          <p:nvPr>
            <p:ph idx="4294967295" type="ctrTitle"/>
          </p:nvPr>
        </p:nvSpPr>
        <p:spPr>
          <a:xfrm>
            <a:off x="685800" y="291155"/>
            <a:ext cx="7772400" cy="1102500"/>
          </a:xfrm>
          <a:prstGeom prst="rect">
            <a:avLst/>
          </a:prstGeom>
          <a:noFill/>
          <a:ln>
            <a:noFill/>
          </a:ln>
        </p:spPr>
        <p:txBody>
          <a:bodyPr anchorCtr="0" anchor="ctr" bIns="45700" lIns="45700" rIns="45700" tIns="45700">
            <a:noAutofit/>
          </a:bodyPr>
          <a:lstStyle/>
          <a:p>
            <a:pPr indent="0" lvl="0" marL="0" marR="0" rtl="0" algn="ctr">
              <a:lnSpc>
                <a:spcPct val="100000"/>
              </a:lnSpc>
              <a:spcBef>
                <a:spcPts val="0"/>
              </a:spcBef>
              <a:spcAft>
                <a:spcPts val="0"/>
              </a:spcAft>
              <a:buClr>
                <a:srgbClr val="FFFFFF"/>
              </a:buClr>
              <a:buSzPct val="25000"/>
              <a:buFont typeface="Calibri"/>
              <a:buNone/>
            </a:pPr>
            <a:r>
              <a:rPr b="0" i="0" lang="en" sz="3384" u="none" cap="none" strike="noStrike">
                <a:solidFill>
                  <a:srgbClr val="000000"/>
                </a:solidFill>
                <a:latin typeface="Calibri"/>
                <a:ea typeface="Calibri"/>
                <a:cs typeface="Calibri"/>
                <a:sym typeface="Calibri"/>
              </a:rPr>
              <a:t>And we are missing the point of it all...</a:t>
            </a:r>
          </a:p>
        </p:txBody>
      </p:sp>
      <p:pic>
        <p:nvPicPr>
          <p:cNvPr descr="giphy.gif" id="204" name="Shape 204"/>
          <p:cNvPicPr preferRelativeResize="0"/>
          <p:nvPr/>
        </p:nvPicPr>
        <p:blipFill>
          <a:blip r:embed="rId3">
            <a:alphaModFix/>
          </a:blip>
          <a:stretch>
            <a:fillRect/>
          </a:stretch>
        </p:blipFill>
        <p:spPr>
          <a:xfrm>
            <a:off x="1164125" y="1393650"/>
            <a:ext cx="6782750" cy="33934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8" name="Shape 208"/>
        <p:cNvGrpSpPr/>
        <p:nvPr/>
      </p:nvGrpSpPr>
      <p:grpSpPr>
        <a:xfrm>
          <a:off x="0" y="0"/>
          <a:ext cx="0" cy="0"/>
          <a:chOff x="0" y="0"/>
          <a:chExt cx="0" cy="0"/>
        </a:xfrm>
      </p:grpSpPr>
      <p:pic>
        <p:nvPicPr>
          <p:cNvPr descr="open-for-business-784312.jpg" id="209" name="Shape 209"/>
          <p:cNvPicPr preferRelativeResize="0"/>
          <p:nvPr/>
        </p:nvPicPr>
        <p:blipFill rotWithShape="1">
          <a:blip r:embed="rId3">
            <a:alphaModFix/>
          </a:blip>
          <a:srcRect b="0" l="0" r="0" t="0"/>
          <a:stretch/>
        </p:blipFill>
        <p:spPr>
          <a:xfrm>
            <a:off x="0" y="-20250"/>
            <a:ext cx="9144000" cy="5163900"/>
          </a:xfrm>
          <a:prstGeom prst="rect">
            <a:avLst/>
          </a:prstGeom>
          <a:noFill/>
          <a:ln>
            <a:noFill/>
          </a:ln>
        </p:spPr>
      </p:pic>
      <p:sp>
        <p:nvSpPr>
          <p:cNvPr id="210" name="Shape 210"/>
          <p:cNvSpPr txBox="1"/>
          <p:nvPr>
            <p:ph type="title"/>
          </p:nvPr>
        </p:nvSpPr>
        <p:spPr>
          <a:xfrm>
            <a:off x="0" y="4245767"/>
            <a:ext cx="9144000" cy="480000"/>
          </a:xfrm>
          <a:prstGeom prst="rect">
            <a:avLst/>
          </a:prstGeom>
          <a:solidFill>
            <a:srgbClr val="000000">
              <a:alpha val="80000"/>
            </a:srgbClr>
          </a:solidFill>
          <a:ln>
            <a:noFill/>
          </a:ln>
        </p:spPr>
        <p:txBody>
          <a:bodyPr anchorCtr="0" anchor="ctr" bIns="45700" lIns="45700" rIns="45700" tIns="45700">
            <a:noAutofit/>
          </a:bodyPr>
          <a:lstStyle/>
          <a:p>
            <a:pPr indent="0" lvl="0" marL="0" marR="0" rtl="0" algn="l">
              <a:lnSpc>
                <a:spcPct val="100000"/>
              </a:lnSpc>
              <a:spcBef>
                <a:spcPts val="0"/>
              </a:spcBef>
              <a:spcAft>
                <a:spcPts val="0"/>
              </a:spcAft>
              <a:buClr>
                <a:srgbClr val="FFFFFF"/>
              </a:buClr>
              <a:buSzPct val="25000"/>
              <a:buFont typeface="Calibri"/>
              <a:buNone/>
            </a:pPr>
            <a:r>
              <a:rPr b="0" i="0" lang="en" sz="3743" u="none" cap="none" strike="noStrike">
                <a:solidFill>
                  <a:srgbClr val="FFFFFF"/>
                </a:solidFill>
                <a:latin typeface="Calibri"/>
                <a:ea typeface="Calibri"/>
                <a:cs typeface="Calibri"/>
                <a:sym typeface="Calibri"/>
              </a:rPr>
              <a:t>We are all here to ENABLE business</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214" name="Shape 214"/>
        <p:cNvGrpSpPr/>
        <p:nvPr/>
      </p:nvGrpSpPr>
      <p:grpSpPr>
        <a:xfrm>
          <a:off x="0" y="0"/>
          <a:ext cx="0" cy="0"/>
          <a:chOff x="0" y="0"/>
          <a:chExt cx="0" cy="0"/>
        </a:xfrm>
      </p:grpSpPr>
      <p:sp>
        <p:nvSpPr>
          <p:cNvPr id="215" name="Shape 215"/>
          <p:cNvSpPr txBox="1"/>
          <p:nvPr>
            <p:ph type="title"/>
          </p:nvPr>
        </p:nvSpPr>
        <p:spPr>
          <a:xfrm>
            <a:off x="457200" y="205978"/>
            <a:ext cx="8229600" cy="857400"/>
          </a:xfrm>
          <a:prstGeom prst="rect">
            <a:avLst/>
          </a:prstGeom>
          <a:noFill/>
          <a:ln>
            <a:noFill/>
          </a:ln>
        </p:spPr>
        <p:txBody>
          <a:bodyPr anchorCtr="0" anchor="ctr" bIns="45700" lIns="45700" rIns="45700" tIns="45700">
            <a:noAutofit/>
          </a:bodyPr>
          <a:lstStyle/>
          <a:p>
            <a:pPr indent="0" lvl="0" marL="0" marR="0" rtl="0" algn="ctr">
              <a:lnSpc>
                <a:spcPct val="100000"/>
              </a:lnSpc>
              <a:spcBef>
                <a:spcPts val="0"/>
              </a:spcBef>
              <a:spcAft>
                <a:spcPts val="0"/>
              </a:spcAft>
              <a:buClr>
                <a:srgbClr val="FFFFFF"/>
              </a:buClr>
              <a:buSzPct val="25000"/>
              <a:buFont typeface="Calibri"/>
              <a:buNone/>
            </a:pPr>
            <a:r>
              <a:rPr lang="en">
                <a:solidFill>
                  <a:srgbClr val="000000"/>
                </a:solidFill>
              </a:rPr>
              <a:t>Enabling Business</a:t>
            </a:r>
          </a:p>
        </p:txBody>
      </p:sp>
      <p:pic>
        <p:nvPicPr>
          <p:cNvPr descr="CodeFreeze.jpeg" id="216" name="Shape 216"/>
          <p:cNvPicPr preferRelativeResize="0"/>
          <p:nvPr/>
        </p:nvPicPr>
        <p:blipFill>
          <a:blip r:embed="rId3">
            <a:alphaModFix/>
          </a:blip>
          <a:stretch>
            <a:fillRect/>
          </a:stretch>
        </p:blipFill>
        <p:spPr>
          <a:xfrm>
            <a:off x="347950" y="847300"/>
            <a:ext cx="3637550" cy="4188773"/>
          </a:xfrm>
          <a:prstGeom prst="rect">
            <a:avLst/>
          </a:prstGeom>
          <a:noFill/>
          <a:ln>
            <a:noFill/>
          </a:ln>
        </p:spPr>
      </p:pic>
      <p:pic>
        <p:nvPicPr>
          <p:cNvPr descr="CodeFreeze2.jpg" id="217" name="Shape 217"/>
          <p:cNvPicPr preferRelativeResize="0"/>
          <p:nvPr/>
        </p:nvPicPr>
        <p:blipFill>
          <a:blip r:embed="rId4">
            <a:alphaModFix/>
          </a:blip>
          <a:stretch>
            <a:fillRect/>
          </a:stretch>
        </p:blipFill>
        <p:spPr>
          <a:xfrm>
            <a:off x="4162350" y="1170775"/>
            <a:ext cx="4876800" cy="3162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221" name="Shape 221"/>
        <p:cNvGrpSpPr/>
        <p:nvPr/>
      </p:nvGrpSpPr>
      <p:grpSpPr>
        <a:xfrm>
          <a:off x="0" y="0"/>
          <a:ext cx="0" cy="0"/>
          <a:chOff x="0" y="0"/>
          <a:chExt cx="0" cy="0"/>
        </a:xfrm>
      </p:grpSpPr>
      <p:sp>
        <p:nvSpPr>
          <p:cNvPr id="222" name="Shape 222"/>
          <p:cNvSpPr txBox="1"/>
          <p:nvPr>
            <p:ph type="title"/>
          </p:nvPr>
        </p:nvSpPr>
        <p:spPr>
          <a:xfrm>
            <a:off x="457200" y="205978"/>
            <a:ext cx="8229600" cy="857400"/>
          </a:xfrm>
          <a:prstGeom prst="rect">
            <a:avLst/>
          </a:prstGeom>
          <a:noFill/>
          <a:ln>
            <a:noFill/>
          </a:ln>
        </p:spPr>
        <p:txBody>
          <a:bodyPr anchorCtr="0" anchor="ctr" bIns="45700" lIns="45700" rIns="45700" tIns="45700">
            <a:noAutofit/>
          </a:bodyPr>
          <a:lstStyle/>
          <a:p>
            <a:pPr indent="0" lvl="0" marL="0" marR="0" rtl="0" algn="ctr">
              <a:lnSpc>
                <a:spcPct val="100000"/>
              </a:lnSpc>
              <a:spcBef>
                <a:spcPts val="0"/>
              </a:spcBef>
              <a:spcAft>
                <a:spcPts val="0"/>
              </a:spcAft>
              <a:buClr>
                <a:srgbClr val="FFFFFF"/>
              </a:buClr>
              <a:buSzPct val="25000"/>
              <a:buFont typeface="Calibri"/>
              <a:buNone/>
            </a:pPr>
            <a:r>
              <a:rPr lang="en">
                <a:solidFill>
                  <a:srgbClr val="000000"/>
                </a:solidFill>
              </a:rPr>
              <a:t>Enabling Business</a:t>
            </a:r>
          </a:p>
        </p:txBody>
      </p:sp>
      <p:pic>
        <p:nvPicPr>
          <p:cNvPr descr="SCM.jpg" id="223" name="Shape 223"/>
          <p:cNvPicPr preferRelativeResize="0"/>
          <p:nvPr/>
        </p:nvPicPr>
        <p:blipFill>
          <a:blip r:embed="rId3">
            <a:alphaModFix/>
          </a:blip>
          <a:stretch>
            <a:fillRect/>
          </a:stretch>
        </p:blipFill>
        <p:spPr>
          <a:xfrm>
            <a:off x="2578900" y="1063374"/>
            <a:ext cx="3986200" cy="40801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227" name="Shape 227"/>
        <p:cNvGrpSpPr/>
        <p:nvPr/>
      </p:nvGrpSpPr>
      <p:grpSpPr>
        <a:xfrm>
          <a:off x="0" y="0"/>
          <a:ext cx="0" cy="0"/>
          <a:chOff x="0" y="0"/>
          <a:chExt cx="0" cy="0"/>
        </a:xfrm>
      </p:grpSpPr>
      <p:sp>
        <p:nvSpPr>
          <p:cNvPr id="228" name="Shape 228"/>
          <p:cNvSpPr txBox="1"/>
          <p:nvPr>
            <p:ph type="title"/>
          </p:nvPr>
        </p:nvSpPr>
        <p:spPr>
          <a:xfrm>
            <a:off x="457200" y="205978"/>
            <a:ext cx="8229600" cy="857400"/>
          </a:xfrm>
          <a:prstGeom prst="rect">
            <a:avLst/>
          </a:prstGeom>
          <a:noFill/>
          <a:ln>
            <a:noFill/>
          </a:ln>
        </p:spPr>
        <p:txBody>
          <a:bodyPr anchorCtr="0" anchor="ctr" bIns="45700" lIns="45700" rIns="45700" tIns="45700">
            <a:noAutofit/>
          </a:bodyPr>
          <a:lstStyle/>
          <a:p>
            <a:pPr indent="0" lvl="0" marL="0" marR="0" rtl="0" algn="ctr">
              <a:lnSpc>
                <a:spcPct val="100000"/>
              </a:lnSpc>
              <a:spcBef>
                <a:spcPts val="0"/>
              </a:spcBef>
              <a:spcAft>
                <a:spcPts val="0"/>
              </a:spcAft>
              <a:buClr>
                <a:srgbClr val="FFFFFF"/>
              </a:buClr>
              <a:buSzPct val="25000"/>
              <a:buFont typeface="Calibri"/>
              <a:buNone/>
            </a:pPr>
            <a:r>
              <a:rPr lang="en">
                <a:solidFill>
                  <a:srgbClr val="000000"/>
                </a:solidFill>
              </a:rPr>
              <a:t>Enabling Business</a:t>
            </a:r>
          </a:p>
        </p:txBody>
      </p:sp>
      <p:pic>
        <p:nvPicPr>
          <p:cNvPr descr="Monitoring.png" id="229" name="Shape 229"/>
          <p:cNvPicPr preferRelativeResize="0"/>
          <p:nvPr/>
        </p:nvPicPr>
        <p:blipFill>
          <a:blip r:embed="rId3">
            <a:alphaModFix/>
          </a:blip>
          <a:stretch>
            <a:fillRect/>
          </a:stretch>
        </p:blipFill>
        <p:spPr>
          <a:xfrm>
            <a:off x="1733550" y="969962"/>
            <a:ext cx="5676900" cy="38957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3" name="Shape 233"/>
        <p:cNvGrpSpPr/>
        <p:nvPr/>
      </p:nvGrpSpPr>
      <p:grpSpPr>
        <a:xfrm>
          <a:off x="0" y="0"/>
          <a:ext cx="0" cy="0"/>
          <a:chOff x="0" y="0"/>
          <a:chExt cx="0" cy="0"/>
        </a:xfrm>
      </p:grpSpPr>
      <p:sp>
        <p:nvSpPr>
          <p:cNvPr id="234" name="Shape 234"/>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DevOps</a:t>
            </a:r>
          </a:p>
        </p:txBody>
      </p:sp>
      <p:sp>
        <p:nvSpPr>
          <p:cNvPr id="235" name="Shape 235"/>
          <p:cNvSpPr/>
          <p:nvPr/>
        </p:nvSpPr>
        <p:spPr>
          <a:xfrm>
            <a:off x="615450" y="1329825"/>
            <a:ext cx="7066800" cy="461700"/>
          </a:xfrm>
          <a:prstGeom prst="rect">
            <a:avLst/>
          </a:prstGeom>
          <a:solidFill>
            <a:srgbClr val="6AA84F"/>
          </a:solidFill>
          <a:ln>
            <a:noFill/>
          </a:ln>
        </p:spPr>
        <p:txBody>
          <a:bodyPr anchorCtr="0" anchor="ctr" bIns="91425" lIns="91425" rIns="91425" tIns="91425">
            <a:noAutofit/>
          </a:bodyPr>
          <a:lstStyle/>
          <a:p>
            <a:pPr lvl="0" rtl="0" algn="ctr">
              <a:spcBef>
                <a:spcPts val="0"/>
              </a:spcBef>
              <a:buNone/>
            </a:pPr>
            <a:r>
              <a:rPr b="1" lang="en">
                <a:solidFill>
                  <a:srgbClr val="FFFFFF"/>
                </a:solidFill>
              </a:rPr>
              <a:t>Methods For Improving</a:t>
            </a:r>
          </a:p>
        </p:txBody>
      </p:sp>
      <p:sp>
        <p:nvSpPr>
          <p:cNvPr id="236" name="Shape 236"/>
          <p:cNvSpPr/>
          <p:nvPr/>
        </p:nvSpPr>
        <p:spPr>
          <a:xfrm>
            <a:off x="615450" y="3911075"/>
            <a:ext cx="7066800" cy="461700"/>
          </a:xfrm>
          <a:prstGeom prst="rect">
            <a:avLst/>
          </a:prstGeom>
          <a:solidFill>
            <a:srgbClr val="073763"/>
          </a:solidFill>
          <a:ln>
            <a:noFill/>
          </a:ln>
        </p:spPr>
        <p:txBody>
          <a:bodyPr anchorCtr="0" anchor="ctr" bIns="91425" lIns="91425" rIns="91425" tIns="91425">
            <a:noAutofit/>
          </a:bodyPr>
          <a:lstStyle/>
          <a:p>
            <a:pPr lvl="0" rtl="0" algn="ctr">
              <a:spcBef>
                <a:spcPts val="0"/>
              </a:spcBef>
              <a:buNone/>
            </a:pPr>
            <a:r>
              <a:rPr b="1" lang="en">
                <a:solidFill>
                  <a:srgbClr val="FFFFFF"/>
                </a:solidFill>
              </a:rPr>
              <a:t>Between Dev &amp; Ops</a:t>
            </a:r>
          </a:p>
        </p:txBody>
      </p:sp>
      <p:pic>
        <p:nvPicPr>
          <p:cNvPr id="237" name="Shape 237"/>
          <p:cNvPicPr preferRelativeResize="0"/>
          <p:nvPr/>
        </p:nvPicPr>
        <p:blipFill>
          <a:blip r:embed="rId3">
            <a:alphaModFix/>
          </a:blip>
          <a:stretch>
            <a:fillRect/>
          </a:stretch>
        </p:blipFill>
        <p:spPr>
          <a:xfrm>
            <a:off x="615450" y="2034725"/>
            <a:ext cx="1821074" cy="1207450"/>
          </a:xfrm>
          <a:prstGeom prst="rect">
            <a:avLst/>
          </a:prstGeom>
          <a:noFill/>
          <a:ln>
            <a:noFill/>
          </a:ln>
        </p:spPr>
      </p:pic>
      <p:pic>
        <p:nvPicPr>
          <p:cNvPr id="238" name="Shape 238"/>
          <p:cNvPicPr preferRelativeResize="0"/>
          <p:nvPr/>
        </p:nvPicPr>
        <p:blipFill>
          <a:blip r:embed="rId4">
            <a:alphaModFix/>
          </a:blip>
          <a:stretch>
            <a:fillRect/>
          </a:stretch>
        </p:blipFill>
        <p:spPr>
          <a:xfrm>
            <a:off x="3195650" y="1880125"/>
            <a:ext cx="2024799" cy="1516649"/>
          </a:xfrm>
          <a:prstGeom prst="rect">
            <a:avLst/>
          </a:prstGeom>
          <a:noFill/>
          <a:ln>
            <a:noFill/>
          </a:ln>
        </p:spPr>
      </p:pic>
      <p:pic>
        <p:nvPicPr>
          <p:cNvPr id="239" name="Shape 239"/>
          <p:cNvPicPr preferRelativeResize="0"/>
          <p:nvPr/>
        </p:nvPicPr>
        <p:blipFill>
          <a:blip r:embed="rId5">
            <a:alphaModFix/>
          </a:blip>
          <a:stretch>
            <a:fillRect/>
          </a:stretch>
        </p:blipFill>
        <p:spPr>
          <a:xfrm>
            <a:off x="5795950" y="1927375"/>
            <a:ext cx="1886300" cy="1710450"/>
          </a:xfrm>
          <a:prstGeom prst="rect">
            <a:avLst/>
          </a:prstGeom>
          <a:noFill/>
          <a:ln>
            <a:noFill/>
          </a:ln>
        </p:spPr>
      </p:pic>
      <p:sp>
        <p:nvSpPr>
          <p:cNvPr id="240" name="Shape 240"/>
          <p:cNvSpPr txBox="1"/>
          <p:nvPr/>
        </p:nvSpPr>
        <p:spPr>
          <a:xfrm>
            <a:off x="798825" y="3423175"/>
            <a:ext cx="1637700" cy="306900"/>
          </a:xfrm>
          <a:prstGeom prst="rect">
            <a:avLst/>
          </a:prstGeom>
          <a:noFill/>
          <a:ln>
            <a:noFill/>
          </a:ln>
        </p:spPr>
        <p:txBody>
          <a:bodyPr anchorCtr="0" anchor="t" bIns="91425" lIns="91425" rIns="91425" tIns="91425">
            <a:noAutofit/>
          </a:bodyPr>
          <a:lstStyle/>
          <a:p>
            <a:pPr lvl="0" rtl="0">
              <a:spcBef>
                <a:spcPts val="0"/>
              </a:spcBef>
              <a:buNone/>
            </a:pPr>
            <a:r>
              <a:rPr b="1" lang="en">
                <a:solidFill>
                  <a:srgbClr val="0C343D"/>
                </a:solidFill>
              </a:rPr>
              <a:t>Communication</a:t>
            </a:r>
          </a:p>
        </p:txBody>
      </p:sp>
      <p:sp>
        <p:nvSpPr>
          <p:cNvPr id="241" name="Shape 241"/>
          <p:cNvSpPr txBox="1"/>
          <p:nvPr/>
        </p:nvSpPr>
        <p:spPr>
          <a:xfrm>
            <a:off x="3600953" y="3434165"/>
            <a:ext cx="1213200" cy="306900"/>
          </a:xfrm>
          <a:prstGeom prst="rect">
            <a:avLst/>
          </a:prstGeom>
          <a:noFill/>
          <a:ln>
            <a:noFill/>
          </a:ln>
        </p:spPr>
        <p:txBody>
          <a:bodyPr anchorCtr="0" anchor="t" bIns="91425" lIns="91425" rIns="91425" tIns="91425">
            <a:noAutofit/>
          </a:bodyPr>
          <a:lstStyle/>
          <a:p>
            <a:pPr lvl="0" rtl="0">
              <a:spcBef>
                <a:spcPts val="0"/>
              </a:spcBef>
              <a:buNone/>
            </a:pPr>
            <a:r>
              <a:rPr b="1" lang="en">
                <a:solidFill>
                  <a:srgbClr val="3D85C6"/>
                </a:solidFill>
              </a:rPr>
              <a:t>Integration</a:t>
            </a:r>
          </a:p>
        </p:txBody>
      </p:sp>
      <p:sp>
        <p:nvSpPr>
          <p:cNvPr id="242" name="Shape 242"/>
          <p:cNvSpPr txBox="1"/>
          <p:nvPr/>
        </p:nvSpPr>
        <p:spPr>
          <a:xfrm>
            <a:off x="6044550" y="3423175"/>
            <a:ext cx="1637700" cy="306900"/>
          </a:xfrm>
          <a:prstGeom prst="rect">
            <a:avLst/>
          </a:prstGeom>
          <a:noFill/>
          <a:ln>
            <a:noFill/>
          </a:ln>
        </p:spPr>
        <p:txBody>
          <a:bodyPr anchorCtr="0" anchor="t" bIns="91425" lIns="91425" rIns="91425" tIns="91425">
            <a:noAutofit/>
          </a:bodyPr>
          <a:lstStyle/>
          <a:p>
            <a:pPr lvl="0" rtl="0">
              <a:spcBef>
                <a:spcPts val="0"/>
              </a:spcBef>
              <a:buNone/>
            </a:pPr>
            <a:r>
              <a:rPr b="1" lang="en">
                <a:solidFill>
                  <a:srgbClr val="0B5394"/>
                </a:solidFill>
              </a:rPr>
              <a:t>Collaboration</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6" name="Shape 246"/>
        <p:cNvGrpSpPr/>
        <p:nvPr/>
      </p:nvGrpSpPr>
      <p:grpSpPr>
        <a:xfrm>
          <a:off x="0" y="0"/>
          <a:ext cx="0" cy="0"/>
          <a:chOff x="0" y="0"/>
          <a:chExt cx="0" cy="0"/>
        </a:xfrm>
      </p:grpSpPr>
      <p:pic>
        <p:nvPicPr>
          <p:cNvPr descr="4530775384.jpg" id="247" name="Shape 247"/>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48" name="Shape 248"/>
          <p:cNvSpPr txBox="1"/>
          <p:nvPr>
            <p:ph type="title"/>
          </p:nvPr>
        </p:nvSpPr>
        <p:spPr>
          <a:xfrm>
            <a:off x="0" y="4245767"/>
            <a:ext cx="9144000" cy="480000"/>
          </a:xfrm>
          <a:prstGeom prst="rect">
            <a:avLst/>
          </a:prstGeom>
          <a:solidFill>
            <a:srgbClr val="000000">
              <a:alpha val="80000"/>
            </a:srgbClr>
          </a:solidFill>
          <a:ln>
            <a:noFill/>
          </a:ln>
        </p:spPr>
        <p:txBody>
          <a:bodyPr anchorCtr="0" anchor="ctr" bIns="45700" lIns="45700" rIns="45700" tIns="45700">
            <a:noAutofit/>
          </a:bodyPr>
          <a:lstStyle/>
          <a:p>
            <a:pPr indent="0" lvl="0" marL="0" marR="0" rtl="0" algn="l">
              <a:lnSpc>
                <a:spcPct val="100000"/>
              </a:lnSpc>
              <a:spcBef>
                <a:spcPts val="0"/>
              </a:spcBef>
              <a:spcAft>
                <a:spcPts val="0"/>
              </a:spcAft>
              <a:buClr>
                <a:srgbClr val="FFFFFF"/>
              </a:buClr>
              <a:buSzPct val="25000"/>
              <a:buFont typeface="Calibri"/>
              <a:buNone/>
            </a:pPr>
            <a:r>
              <a:rPr b="0" i="0" lang="en" sz="3743" u="none" cap="none" strike="noStrike">
                <a:solidFill>
                  <a:srgbClr val="FFFFFF"/>
                </a:solidFill>
                <a:latin typeface="Calibri"/>
                <a:ea typeface="Calibri"/>
                <a:cs typeface="Calibri"/>
                <a:sym typeface="Calibri"/>
              </a:rPr>
              <a:t>Culture</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2" name="Shape 252"/>
        <p:cNvGrpSpPr/>
        <p:nvPr/>
      </p:nvGrpSpPr>
      <p:grpSpPr>
        <a:xfrm>
          <a:off x="0" y="0"/>
          <a:ext cx="0" cy="0"/>
          <a:chOff x="0" y="0"/>
          <a:chExt cx="0" cy="0"/>
        </a:xfrm>
      </p:grpSpPr>
      <p:pic>
        <p:nvPicPr>
          <p:cNvPr descr="ABB+robot+IRB+6400.jpg" id="253" name="Shape 253"/>
          <p:cNvPicPr preferRelativeResize="0"/>
          <p:nvPr/>
        </p:nvPicPr>
        <p:blipFill rotWithShape="1">
          <a:blip r:embed="rId3">
            <a:alphaModFix/>
          </a:blip>
          <a:srcRect b="0" l="0" r="0" t="0"/>
          <a:stretch/>
        </p:blipFill>
        <p:spPr>
          <a:xfrm>
            <a:off x="-180975" y="-290512"/>
            <a:ext cx="9678900" cy="5670900"/>
          </a:xfrm>
          <a:prstGeom prst="rect">
            <a:avLst/>
          </a:prstGeom>
          <a:noFill/>
          <a:ln>
            <a:noFill/>
          </a:ln>
        </p:spPr>
      </p:pic>
      <p:sp>
        <p:nvSpPr>
          <p:cNvPr id="254" name="Shape 254"/>
          <p:cNvSpPr txBox="1"/>
          <p:nvPr>
            <p:ph type="title"/>
          </p:nvPr>
        </p:nvSpPr>
        <p:spPr>
          <a:xfrm>
            <a:off x="0" y="4245767"/>
            <a:ext cx="9144000" cy="480000"/>
          </a:xfrm>
          <a:prstGeom prst="rect">
            <a:avLst/>
          </a:prstGeom>
          <a:solidFill>
            <a:srgbClr val="000000">
              <a:alpha val="80000"/>
            </a:srgbClr>
          </a:solidFill>
          <a:ln>
            <a:noFill/>
          </a:ln>
        </p:spPr>
        <p:txBody>
          <a:bodyPr anchorCtr="0" anchor="ctr" bIns="45700" lIns="45700" rIns="45700" tIns="45700">
            <a:noAutofit/>
          </a:bodyPr>
          <a:lstStyle/>
          <a:p>
            <a:pPr indent="0" lvl="0" marL="0" marR="0" rtl="0" algn="l">
              <a:lnSpc>
                <a:spcPct val="100000"/>
              </a:lnSpc>
              <a:spcBef>
                <a:spcPts val="0"/>
              </a:spcBef>
              <a:spcAft>
                <a:spcPts val="0"/>
              </a:spcAft>
              <a:buClr>
                <a:srgbClr val="FFFFFF"/>
              </a:buClr>
              <a:buSzPct val="25000"/>
              <a:buFont typeface="Calibri"/>
              <a:buNone/>
            </a:pPr>
            <a:r>
              <a:rPr b="0" i="0" lang="en" sz="3743" u="none" cap="none" strike="noStrike">
                <a:solidFill>
                  <a:srgbClr val="FFFFFF"/>
                </a:solidFill>
                <a:latin typeface="Calibri"/>
                <a:ea typeface="Calibri"/>
                <a:cs typeface="Calibri"/>
                <a:sym typeface="Calibri"/>
              </a:rPr>
              <a:t>Automation</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8" name="Shape 258"/>
        <p:cNvGrpSpPr/>
        <p:nvPr/>
      </p:nvGrpSpPr>
      <p:grpSpPr>
        <a:xfrm>
          <a:off x="0" y="0"/>
          <a:ext cx="0" cy="0"/>
          <a:chOff x="0" y="0"/>
          <a:chExt cx="0" cy="0"/>
        </a:xfrm>
      </p:grpSpPr>
      <p:pic>
        <p:nvPicPr>
          <p:cNvPr descr="ISS_Flight_Control_Room_2006.jpg" id="259" name="Shape 259"/>
          <p:cNvPicPr preferRelativeResize="0"/>
          <p:nvPr/>
        </p:nvPicPr>
        <p:blipFill rotWithShape="1">
          <a:blip r:embed="rId3">
            <a:alphaModFix/>
          </a:blip>
          <a:srcRect b="0" l="0" r="0" t="0"/>
          <a:stretch/>
        </p:blipFill>
        <p:spPr>
          <a:xfrm>
            <a:off x="-684212" y="-20240"/>
            <a:ext cx="10368000" cy="5163600"/>
          </a:xfrm>
          <a:prstGeom prst="rect">
            <a:avLst/>
          </a:prstGeom>
          <a:noFill/>
          <a:ln>
            <a:noFill/>
          </a:ln>
        </p:spPr>
      </p:pic>
      <p:sp>
        <p:nvSpPr>
          <p:cNvPr id="260" name="Shape 260"/>
          <p:cNvSpPr txBox="1"/>
          <p:nvPr>
            <p:ph type="title"/>
          </p:nvPr>
        </p:nvSpPr>
        <p:spPr>
          <a:xfrm>
            <a:off x="0" y="4245767"/>
            <a:ext cx="9144000" cy="480000"/>
          </a:xfrm>
          <a:prstGeom prst="rect">
            <a:avLst/>
          </a:prstGeom>
          <a:solidFill>
            <a:srgbClr val="000000">
              <a:alpha val="80000"/>
            </a:srgbClr>
          </a:solidFill>
          <a:ln>
            <a:noFill/>
          </a:ln>
        </p:spPr>
        <p:txBody>
          <a:bodyPr anchorCtr="0" anchor="ctr" bIns="45700" lIns="45700" rIns="45700" tIns="45700">
            <a:noAutofit/>
          </a:bodyPr>
          <a:lstStyle/>
          <a:p>
            <a:pPr indent="0" lvl="0" marL="0" marR="0" rtl="0" algn="l">
              <a:lnSpc>
                <a:spcPct val="100000"/>
              </a:lnSpc>
              <a:spcBef>
                <a:spcPts val="0"/>
              </a:spcBef>
              <a:spcAft>
                <a:spcPts val="0"/>
              </a:spcAft>
              <a:buClr>
                <a:srgbClr val="FFFFFF"/>
              </a:buClr>
              <a:buSzPct val="25000"/>
              <a:buFont typeface="Calibri"/>
              <a:buNone/>
            </a:pPr>
            <a:r>
              <a:rPr b="0" i="0" lang="en" sz="3743" u="none" cap="none" strike="noStrike">
                <a:solidFill>
                  <a:srgbClr val="FFFFFF"/>
                </a:solidFill>
                <a:latin typeface="Calibri"/>
                <a:ea typeface="Calibri"/>
                <a:cs typeface="Calibri"/>
                <a:sym typeface="Calibri"/>
              </a:rPr>
              <a:t>Metrics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pic>
        <p:nvPicPr>
          <p:cNvPr id="112" name="Shape 112"/>
          <p:cNvPicPr preferRelativeResize="0"/>
          <p:nvPr/>
        </p:nvPicPr>
        <p:blipFill rotWithShape="1">
          <a:blip r:embed="rId3">
            <a:alphaModFix/>
          </a:blip>
          <a:srcRect b="0" l="31927" r="32017" t="0"/>
          <a:stretch/>
        </p:blipFill>
        <p:spPr>
          <a:xfrm rot="5400000">
            <a:off x="3630262" y="1480312"/>
            <a:ext cx="579774" cy="5730699"/>
          </a:xfrm>
          <a:prstGeom prst="rect">
            <a:avLst/>
          </a:prstGeom>
          <a:noFill/>
          <a:ln>
            <a:noFill/>
          </a:ln>
        </p:spPr>
      </p:pic>
      <p:pic>
        <p:nvPicPr>
          <p:cNvPr id="113" name="Shape 113"/>
          <p:cNvPicPr preferRelativeResize="0"/>
          <p:nvPr/>
        </p:nvPicPr>
        <p:blipFill rotWithShape="1">
          <a:blip r:embed="rId3">
            <a:alphaModFix/>
          </a:blip>
          <a:srcRect b="0" l="31927" r="32017" t="0"/>
          <a:stretch/>
        </p:blipFill>
        <p:spPr>
          <a:xfrm rot="5400000">
            <a:off x="4244737" y="-658087"/>
            <a:ext cx="579774" cy="6981400"/>
          </a:xfrm>
          <a:prstGeom prst="rect">
            <a:avLst/>
          </a:prstGeom>
          <a:noFill/>
          <a:ln>
            <a:noFill/>
          </a:ln>
        </p:spPr>
      </p:pic>
      <p:sp>
        <p:nvSpPr>
          <p:cNvPr id="114" name="Shape 114"/>
          <p:cNvSpPr/>
          <p:nvPr/>
        </p:nvSpPr>
        <p:spPr>
          <a:xfrm rot="5400000">
            <a:off x="6801649" y="884848"/>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sp>
        <p:nvSpPr>
          <p:cNvPr id="115" name="Shape 115"/>
          <p:cNvSpPr/>
          <p:nvPr/>
        </p:nvSpPr>
        <p:spPr>
          <a:xfrm>
            <a:off x="6494360" y="3730105"/>
            <a:ext cx="1419899" cy="1262700"/>
          </a:xfrm>
          <a:prstGeom prst="octagon">
            <a:avLst>
              <a:gd fmla="val 29289" name="adj"/>
            </a:avLst>
          </a:prstGeom>
          <a:solidFill>
            <a:srgbClr val="B7B7B7"/>
          </a:solidFill>
          <a:ln>
            <a:noFill/>
          </a:ln>
        </p:spPr>
        <p:txBody>
          <a:bodyPr anchorCtr="0" anchor="ctr" bIns="91425" lIns="91425" rIns="91425" tIns="91425">
            <a:noAutofit/>
          </a:bodyPr>
          <a:lstStyle/>
          <a:p>
            <a:pPr lvl="0">
              <a:spcBef>
                <a:spcPts val="0"/>
              </a:spcBef>
              <a:buNone/>
            </a:pPr>
            <a:r>
              <a:t/>
            </a:r>
            <a:endParaRPr/>
          </a:p>
        </p:txBody>
      </p:sp>
      <p:sp>
        <p:nvSpPr>
          <p:cNvPr id="116" name="Shape 116"/>
          <p:cNvSpPr/>
          <p:nvPr/>
        </p:nvSpPr>
        <p:spPr>
          <a:xfrm>
            <a:off x="1199750" y="1037846"/>
            <a:ext cx="6676200" cy="547800"/>
          </a:xfrm>
          <a:prstGeom prst="rect">
            <a:avLst/>
          </a:prstGeom>
          <a:solidFill>
            <a:srgbClr val="D9D9D9"/>
          </a:solidFill>
          <a:ln>
            <a:noFill/>
          </a:ln>
        </p:spPr>
        <p:txBody>
          <a:bodyPr anchorCtr="0" anchor="ctr" bIns="91425" lIns="91425" rIns="91425" tIns="91425">
            <a:noAutofit/>
          </a:bodyPr>
          <a:lstStyle/>
          <a:p>
            <a:pPr lvl="0">
              <a:spcBef>
                <a:spcPts val="0"/>
              </a:spcBef>
              <a:buNone/>
            </a:pPr>
            <a:r>
              <a:t/>
            </a:r>
            <a:endParaRPr/>
          </a:p>
        </p:txBody>
      </p:sp>
      <p:pic>
        <p:nvPicPr>
          <p:cNvPr id="117" name="Shape 117"/>
          <p:cNvPicPr preferRelativeResize="0"/>
          <p:nvPr/>
        </p:nvPicPr>
        <p:blipFill rotWithShape="1">
          <a:blip r:embed="rId3">
            <a:alphaModFix/>
          </a:blip>
          <a:srcRect b="0" l="31927" r="32017" t="0"/>
          <a:stretch/>
        </p:blipFill>
        <p:spPr>
          <a:xfrm rot="5400000">
            <a:off x="4350937" y="-2293212"/>
            <a:ext cx="579774" cy="7203650"/>
          </a:xfrm>
          <a:prstGeom prst="rect">
            <a:avLst/>
          </a:prstGeom>
          <a:noFill/>
          <a:ln>
            <a:noFill/>
          </a:ln>
        </p:spPr>
      </p:pic>
      <p:sp>
        <p:nvSpPr>
          <p:cNvPr id="118" name="Shape 118"/>
          <p:cNvSpPr/>
          <p:nvPr/>
        </p:nvSpPr>
        <p:spPr>
          <a:xfrm rot="-5400000">
            <a:off x="3729765" y="746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119" name="Shape 119"/>
          <p:cNvPicPr preferRelativeResize="0"/>
          <p:nvPr/>
        </p:nvPicPr>
        <p:blipFill>
          <a:blip r:embed="rId4">
            <a:alphaModFix/>
          </a:blip>
          <a:stretch>
            <a:fillRect/>
          </a:stretch>
        </p:blipFill>
        <p:spPr>
          <a:xfrm>
            <a:off x="6298152" y="488287"/>
            <a:ext cx="682649" cy="1301749"/>
          </a:xfrm>
          <a:prstGeom prst="rect">
            <a:avLst/>
          </a:prstGeom>
          <a:noFill/>
          <a:ln>
            <a:noFill/>
          </a:ln>
        </p:spPr>
      </p:pic>
      <p:pic>
        <p:nvPicPr>
          <p:cNvPr id="120" name="Shape 120"/>
          <p:cNvPicPr preferRelativeResize="0"/>
          <p:nvPr/>
        </p:nvPicPr>
        <p:blipFill>
          <a:blip r:embed="rId5">
            <a:alphaModFix/>
          </a:blip>
          <a:stretch>
            <a:fillRect/>
          </a:stretch>
        </p:blipFill>
        <p:spPr>
          <a:xfrm>
            <a:off x="6744286" y="1985765"/>
            <a:ext cx="809502" cy="1301749"/>
          </a:xfrm>
          <a:prstGeom prst="rect">
            <a:avLst/>
          </a:prstGeom>
          <a:noFill/>
          <a:ln>
            <a:noFill/>
          </a:ln>
        </p:spPr>
      </p:pic>
      <p:pic>
        <p:nvPicPr>
          <p:cNvPr id="121" name="Shape 121"/>
          <p:cNvPicPr preferRelativeResize="0"/>
          <p:nvPr/>
        </p:nvPicPr>
        <p:blipFill>
          <a:blip r:embed="rId5">
            <a:alphaModFix/>
          </a:blip>
          <a:stretch>
            <a:fillRect/>
          </a:stretch>
        </p:blipFill>
        <p:spPr>
          <a:xfrm>
            <a:off x="3118655" y="2018388"/>
            <a:ext cx="809502" cy="1301749"/>
          </a:xfrm>
          <a:prstGeom prst="rect">
            <a:avLst/>
          </a:prstGeom>
          <a:noFill/>
          <a:ln>
            <a:noFill/>
          </a:ln>
        </p:spPr>
      </p:pic>
      <p:pic>
        <p:nvPicPr>
          <p:cNvPr id="122" name="Shape 122"/>
          <p:cNvPicPr preferRelativeResize="0"/>
          <p:nvPr/>
        </p:nvPicPr>
        <p:blipFill>
          <a:blip r:embed="rId4">
            <a:alphaModFix/>
          </a:blip>
          <a:stretch>
            <a:fillRect/>
          </a:stretch>
        </p:blipFill>
        <p:spPr>
          <a:xfrm>
            <a:off x="2692703" y="461498"/>
            <a:ext cx="682649" cy="1301749"/>
          </a:xfrm>
          <a:prstGeom prst="rect">
            <a:avLst/>
          </a:prstGeom>
          <a:noFill/>
          <a:ln>
            <a:noFill/>
          </a:ln>
        </p:spPr>
      </p:pic>
      <p:sp>
        <p:nvSpPr>
          <p:cNvPr id="123" name="Shape 123"/>
          <p:cNvSpPr/>
          <p:nvPr/>
        </p:nvSpPr>
        <p:spPr>
          <a:xfrm rot="-5400000">
            <a:off x="7317917" y="762075"/>
            <a:ext cx="360000" cy="10761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124" name="Shape 124"/>
          <p:cNvSpPr/>
          <p:nvPr/>
        </p:nvSpPr>
        <p:spPr>
          <a:xfrm rot="5400000">
            <a:off x="6060058"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pic>
        <p:nvPicPr>
          <p:cNvPr id="125" name="Shape 125"/>
          <p:cNvPicPr preferRelativeResize="0"/>
          <p:nvPr/>
        </p:nvPicPr>
        <p:blipFill>
          <a:blip r:embed="rId4">
            <a:alphaModFix/>
          </a:blip>
          <a:stretch>
            <a:fillRect/>
          </a:stretch>
        </p:blipFill>
        <p:spPr>
          <a:xfrm>
            <a:off x="3985412" y="3514558"/>
            <a:ext cx="682649" cy="1301749"/>
          </a:xfrm>
          <a:prstGeom prst="rect">
            <a:avLst/>
          </a:prstGeom>
          <a:noFill/>
          <a:ln>
            <a:noFill/>
          </a:ln>
        </p:spPr>
      </p:pic>
      <p:pic>
        <p:nvPicPr>
          <p:cNvPr id="126" name="Shape 126"/>
          <p:cNvPicPr preferRelativeResize="0"/>
          <p:nvPr/>
        </p:nvPicPr>
        <p:blipFill>
          <a:blip r:embed="rId6">
            <a:alphaModFix/>
          </a:blip>
          <a:stretch>
            <a:fillRect/>
          </a:stretch>
        </p:blipFill>
        <p:spPr>
          <a:xfrm>
            <a:off x="2861575" y="34499"/>
            <a:ext cx="906950" cy="709250"/>
          </a:xfrm>
          <a:prstGeom prst="rect">
            <a:avLst/>
          </a:prstGeom>
          <a:noFill/>
          <a:ln>
            <a:noFill/>
          </a:ln>
        </p:spPr>
      </p:pic>
      <p:sp>
        <p:nvSpPr>
          <p:cNvPr id="127" name="Shape 127"/>
          <p:cNvSpPr/>
          <p:nvPr/>
        </p:nvSpPr>
        <p:spPr>
          <a:xfrm rot="5523185">
            <a:off x="8278995" y="1983615"/>
            <a:ext cx="720162" cy="166308"/>
          </a:xfrm>
          <a:prstGeom prst="blockArc">
            <a:avLst>
              <a:gd fmla="val 10935887" name="adj1"/>
              <a:gd fmla="val 0" name="adj2"/>
              <a:gd fmla="val 25000" name="adj3"/>
            </a:avLst>
          </a:prstGeom>
          <a:solidFill>
            <a:srgbClr val="F5F5F5"/>
          </a:solidFill>
          <a:ln>
            <a:noFill/>
          </a:ln>
        </p:spPr>
        <p:txBody>
          <a:bodyPr anchorCtr="0" anchor="ctr" bIns="91425" lIns="91425" rIns="91425" tIns="91425">
            <a:noAutofit/>
          </a:bodyPr>
          <a:lstStyle/>
          <a:p>
            <a:pPr lvl="0">
              <a:spcBef>
                <a:spcPts val="0"/>
              </a:spcBef>
              <a:buNone/>
            </a:pPr>
            <a:r>
              <a:t/>
            </a:r>
            <a:endParaRPr/>
          </a:p>
        </p:txBody>
      </p:sp>
      <p:sp>
        <p:nvSpPr>
          <p:cNvPr id="128" name="Shape 128"/>
          <p:cNvSpPr/>
          <p:nvPr/>
        </p:nvSpPr>
        <p:spPr>
          <a:xfrm>
            <a:off x="7829418" y="2808214"/>
            <a:ext cx="463500" cy="62700"/>
          </a:xfrm>
          <a:prstGeom prst="rect">
            <a:avLst/>
          </a:prstGeom>
          <a:solidFill>
            <a:srgbClr val="F5F5F5"/>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129" name="Shape 129"/>
          <p:cNvSpPr/>
          <p:nvPr/>
        </p:nvSpPr>
        <p:spPr>
          <a:xfrm rot="-5400000">
            <a:off x="259323" y="2408767"/>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sp>
        <p:nvSpPr>
          <p:cNvPr id="130" name="Shape 130"/>
          <p:cNvSpPr/>
          <p:nvPr/>
        </p:nvSpPr>
        <p:spPr>
          <a:xfrm rot="5400000">
            <a:off x="2380790"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131" name="Shape 131"/>
          <p:cNvSpPr/>
          <p:nvPr/>
        </p:nvSpPr>
        <p:spPr>
          <a:xfrm rot="-5400000">
            <a:off x="2217474" y="3784175"/>
            <a:ext cx="360000" cy="11412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sp>
        <p:nvSpPr>
          <p:cNvPr id="132" name="Shape 132"/>
          <p:cNvSpPr/>
          <p:nvPr/>
        </p:nvSpPr>
        <p:spPr>
          <a:xfrm rot="-5400000">
            <a:off x="5069386" y="3794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133" name="Shape 133"/>
          <p:cNvPicPr preferRelativeResize="0"/>
          <p:nvPr/>
        </p:nvPicPr>
        <p:blipFill>
          <a:blip r:embed="rId4">
            <a:alphaModFix/>
          </a:blip>
          <a:stretch>
            <a:fillRect/>
          </a:stretch>
        </p:blipFill>
        <p:spPr>
          <a:xfrm>
            <a:off x="1131140" y="3522893"/>
            <a:ext cx="682649" cy="1301749"/>
          </a:xfrm>
          <a:prstGeom prst="rect">
            <a:avLst/>
          </a:prstGeom>
          <a:noFill/>
          <a:ln>
            <a:noFill/>
          </a:ln>
        </p:spPr>
      </p:pic>
      <p:pic>
        <p:nvPicPr>
          <p:cNvPr id="134" name="Shape 134"/>
          <p:cNvPicPr preferRelativeResize="0"/>
          <p:nvPr/>
        </p:nvPicPr>
        <p:blipFill rotWithShape="1">
          <a:blip r:embed="rId7">
            <a:alphaModFix/>
          </a:blip>
          <a:srcRect b="63414" l="0" r="86158" t="0"/>
          <a:stretch/>
        </p:blipFill>
        <p:spPr>
          <a:xfrm>
            <a:off x="3402275" y="1145424"/>
            <a:ext cx="1009699" cy="292874"/>
          </a:xfrm>
          <a:prstGeom prst="rect">
            <a:avLst/>
          </a:prstGeom>
          <a:noFill/>
          <a:ln>
            <a:noFill/>
          </a:ln>
        </p:spPr>
      </p:pic>
      <p:pic>
        <p:nvPicPr>
          <p:cNvPr id="135" name="Shape 135"/>
          <p:cNvPicPr preferRelativeResize="0"/>
          <p:nvPr/>
        </p:nvPicPr>
        <p:blipFill rotWithShape="1">
          <a:blip r:embed="rId8">
            <a:alphaModFix/>
          </a:blip>
          <a:srcRect b="63414" l="36672" r="55401" t="0"/>
          <a:stretch/>
        </p:blipFill>
        <p:spPr>
          <a:xfrm>
            <a:off x="7000849" y="1154050"/>
            <a:ext cx="1009699" cy="286249"/>
          </a:xfrm>
          <a:prstGeom prst="rect">
            <a:avLst/>
          </a:prstGeom>
          <a:noFill/>
          <a:ln>
            <a:noFill/>
          </a:ln>
        </p:spPr>
      </p:pic>
      <p:pic>
        <p:nvPicPr>
          <p:cNvPr id="136" name="Shape 136"/>
          <p:cNvPicPr preferRelativeResize="0"/>
          <p:nvPr/>
        </p:nvPicPr>
        <p:blipFill rotWithShape="1">
          <a:blip r:embed="rId9">
            <a:alphaModFix/>
          </a:blip>
          <a:srcRect b="63413" l="59223" r="30100" t="2841"/>
          <a:stretch/>
        </p:blipFill>
        <p:spPr>
          <a:xfrm>
            <a:off x="5757225" y="2665576"/>
            <a:ext cx="1009699" cy="310224"/>
          </a:xfrm>
          <a:prstGeom prst="rect">
            <a:avLst/>
          </a:prstGeom>
          <a:noFill/>
          <a:ln>
            <a:noFill/>
          </a:ln>
        </p:spPr>
      </p:pic>
      <p:pic>
        <p:nvPicPr>
          <p:cNvPr id="137" name="Shape 137"/>
          <p:cNvPicPr preferRelativeResize="0"/>
          <p:nvPr/>
        </p:nvPicPr>
        <p:blipFill rotWithShape="1">
          <a:blip r:embed="rId10">
            <a:alphaModFix/>
          </a:blip>
          <a:srcRect b="63414" l="89216" r="2858" t="0"/>
          <a:stretch/>
        </p:blipFill>
        <p:spPr>
          <a:xfrm>
            <a:off x="2071950" y="2640700"/>
            <a:ext cx="1009699" cy="359999"/>
          </a:xfrm>
          <a:prstGeom prst="rect">
            <a:avLst/>
          </a:prstGeom>
          <a:noFill/>
          <a:ln>
            <a:noFill/>
          </a:ln>
        </p:spPr>
      </p:pic>
      <p:pic>
        <p:nvPicPr>
          <p:cNvPr id="138" name="Shape 138"/>
          <p:cNvPicPr preferRelativeResize="0"/>
          <p:nvPr/>
        </p:nvPicPr>
        <p:blipFill rotWithShape="1">
          <a:blip r:embed="rId11">
            <a:alphaModFix/>
          </a:blip>
          <a:srcRect b="37988" l="16736" r="62252" t="35179"/>
          <a:stretch/>
        </p:blipFill>
        <p:spPr>
          <a:xfrm>
            <a:off x="1878975" y="4207450"/>
            <a:ext cx="1064200" cy="286249"/>
          </a:xfrm>
          <a:prstGeom prst="rect">
            <a:avLst/>
          </a:prstGeom>
          <a:noFill/>
          <a:ln>
            <a:noFill/>
          </a:ln>
        </p:spPr>
      </p:pic>
      <p:pic>
        <p:nvPicPr>
          <p:cNvPr id="139" name="Shape 139"/>
          <p:cNvPicPr preferRelativeResize="0"/>
          <p:nvPr/>
        </p:nvPicPr>
        <p:blipFill rotWithShape="1">
          <a:blip r:embed="rId12">
            <a:alphaModFix/>
          </a:blip>
          <a:srcRect b="33515" l="67206" r="18951" t="37403"/>
          <a:stretch/>
        </p:blipFill>
        <p:spPr>
          <a:xfrm>
            <a:off x="4720675" y="4188875"/>
            <a:ext cx="1064224" cy="310199"/>
          </a:xfrm>
          <a:prstGeom prst="rect">
            <a:avLst/>
          </a:prstGeom>
          <a:noFill/>
          <a:ln>
            <a:noFill/>
          </a:ln>
        </p:spPr>
      </p:pic>
      <p:pic>
        <p:nvPicPr>
          <p:cNvPr id="140" name="Shape 140"/>
          <p:cNvPicPr preferRelativeResize="0"/>
          <p:nvPr/>
        </p:nvPicPr>
        <p:blipFill>
          <a:blip r:embed="rId13">
            <a:alphaModFix/>
          </a:blip>
          <a:stretch>
            <a:fillRect/>
          </a:stretch>
        </p:blipFill>
        <p:spPr>
          <a:xfrm rot="664142">
            <a:off x="5029905" y="1785730"/>
            <a:ext cx="906949" cy="906949"/>
          </a:xfrm>
          <a:prstGeom prst="rect">
            <a:avLst/>
          </a:prstGeom>
          <a:noFill/>
          <a:ln>
            <a:noFill/>
          </a:ln>
        </p:spPr>
      </p:pic>
      <p:pic>
        <p:nvPicPr>
          <p:cNvPr id="141" name="Shape 141"/>
          <p:cNvPicPr preferRelativeResize="0"/>
          <p:nvPr/>
        </p:nvPicPr>
        <p:blipFill>
          <a:blip r:embed="rId13">
            <a:alphaModFix/>
          </a:blip>
          <a:stretch>
            <a:fillRect/>
          </a:stretch>
        </p:blipFill>
        <p:spPr>
          <a:xfrm rot="664142">
            <a:off x="1350637" y="1785730"/>
            <a:ext cx="906949" cy="906949"/>
          </a:xfrm>
          <a:prstGeom prst="rect">
            <a:avLst/>
          </a:prstGeom>
          <a:noFill/>
          <a:ln>
            <a:noFill/>
          </a:ln>
        </p:spPr>
      </p:pic>
      <p:pic>
        <p:nvPicPr>
          <p:cNvPr id="142" name="Shape 142"/>
          <p:cNvPicPr preferRelativeResize="0"/>
          <p:nvPr/>
        </p:nvPicPr>
        <p:blipFill>
          <a:blip r:embed="rId14">
            <a:alphaModFix/>
          </a:blip>
          <a:stretch>
            <a:fillRect/>
          </a:stretch>
        </p:blipFill>
        <p:spPr>
          <a:xfrm rot="-306314">
            <a:off x="2787410" y="3421031"/>
            <a:ext cx="1011891" cy="833010"/>
          </a:xfrm>
          <a:prstGeom prst="rect">
            <a:avLst/>
          </a:prstGeom>
          <a:noFill/>
          <a:ln>
            <a:noFill/>
          </a:ln>
        </p:spPr>
      </p:pic>
      <p:pic>
        <p:nvPicPr>
          <p:cNvPr id="143" name="Shape 143"/>
          <p:cNvPicPr preferRelativeResize="0"/>
          <p:nvPr/>
        </p:nvPicPr>
        <p:blipFill>
          <a:blip r:embed="rId14">
            <a:alphaModFix/>
          </a:blip>
          <a:stretch>
            <a:fillRect/>
          </a:stretch>
        </p:blipFill>
        <p:spPr>
          <a:xfrm rot="-306314">
            <a:off x="5617845" y="3410237"/>
            <a:ext cx="1011891" cy="833010"/>
          </a:xfrm>
          <a:prstGeom prst="rect">
            <a:avLst/>
          </a:prstGeom>
          <a:noFill/>
          <a:ln>
            <a:noFill/>
          </a:ln>
        </p:spPr>
      </p:pic>
      <p:pic>
        <p:nvPicPr>
          <p:cNvPr id="144" name="Shape 144"/>
          <p:cNvPicPr preferRelativeResize="0"/>
          <p:nvPr/>
        </p:nvPicPr>
        <p:blipFill>
          <a:blip r:embed="rId14">
            <a:alphaModFix/>
          </a:blip>
          <a:stretch>
            <a:fillRect/>
          </a:stretch>
        </p:blipFill>
        <p:spPr>
          <a:xfrm rot="-306314">
            <a:off x="4278224" y="362237"/>
            <a:ext cx="1011891" cy="833010"/>
          </a:xfrm>
          <a:prstGeom prst="rect">
            <a:avLst/>
          </a:prstGeom>
          <a:noFill/>
          <a:ln>
            <a:noFill/>
          </a:ln>
        </p:spPr>
      </p:pic>
      <p:pic>
        <p:nvPicPr>
          <p:cNvPr id="145" name="Shape 145"/>
          <p:cNvPicPr preferRelativeResize="0"/>
          <p:nvPr/>
        </p:nvPicPr>
        <p:blipFill>
          <a:blip r:embed="rId14">
            <a:alphaModFix/>
          </a:blip>
          <a:stretch>
            <a:fillRect/>
          </a:stretch>
        </p:blipFill>
        <p:spPr>
          <a:xfrm rot="-306310">
            <a:off x="7858340" y="429916"/>
            <a:ext cx="1011911" cy="756356"/>
          </a:xfrm>
          <a:prstGeom prst="rect">
            <a:avLst/>
          </a:prstGeom>
          <a:noFill/>
          <a:ln>
            <a:noFill/>
          </a:ln>
        </p:spPr>
      </p:pic>
      <p:pic>
        <p:nvPicPr>
          <p:cNvPr id="146" name="Shape 146"/>
          <p:cNvPicPr preferRelativeResize="0"/>
          <p:nvPr/>
        </p:nvPicPr>
        <p:blipFill rotWithShape="1">
          <a:blip r:embed="rId15">
            <a:alphaModFix/>
          </a:blip>
          <a:srcRect b="7505" l="0" r="87895" t="63414"/>
          <a:stretch/>
        </p:blipFill>
        <p:spPr>
          <a:xfrm rot="5400000">
            <a:off x="6657801" y="4024325"/>
            <a:ext cx="1130925" cy="668624"/>
          </a:xfrm>
          <a:prstGeom prst="rect">
            <a:avLst/>
          </a:prstGeom>
          <a:noFill/>
          <a:ln>
            <a:noFill/>
          </a:ln>
        </p:spPr>
      </p:pic>
      <p:pic>
        <p:nvPicPr>
          <p:cNvPr id="147" name="Shape 147"/>
          <p:cNvPicPr preferRelativeResize="0"/>
          <p:nvPr/>
        </p:nvPicPr>
        <p:blipFill>
          <a:blip r:embed="rId16">
            <a:alphaModFix/>
          </a:blip>
          <a:stretch>
            <a:fillRect/>
          </a:stretch>
        </p:blipFill>
        <p:spPr>
          <a:xfrm rot="-638333">
            <a:off x="7382419" y="2794953"/>
            <a:ext cx="1480947" cy="999389"/>
          </a:xfrm>
          <a:prstGeom prst="rect">
            <a:avLst/>
          </a:prstGeom>
          <a:noFill/>
          <a:ln>
            <a:noFill/>
          </a:ln>
        </p:spPr>
      </p:pic>
      <p:pic>
        <p:nvPicPr>
          <p:cNvPr id="148" name="Shape 148"/>
          <p:cNvPicPr preferRelativeResize="0"/>
          <p:nvPr/>
        </p:nvPicPr>
        <p:blipFill>
          <a:blip r:embed="rId17">
            <a:alphaModFix/>
          </a:blip>
          <a:stretch>
            <a:fillRect/>
          </a:stretch>
        </p:blipFill>
        <p:spPr>
          <a:xfrm>
            <a:off x="7985521" y="3922449"/>
            <a:ext cx="1075200" cy="10752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4" name="Shape 264"/>
        <p:cNvGrpSpPr/>
        <p:nvPr/>
      </p:nvGrpSpPr>
      <p:grpSpPr>
        <a:xfrm>
          <a:off x="0" y="0"/>
          <a:ext cx="0" cy="0"/>
          <a:chOff x="0" y="0"/>
          <a:chExt cx="0" cy="0"/>
        </a:xfrm>
      </p:grpSpPr>
      <p:pic>
        <p:nvPicPr>
          <p:cNvPr descr="kids-sharing.jpg" id="265" name="Shape 265"/>
          <p:cNvPicPr preferRelativeResize="0"/>
          <p:nvPr/>
        </p:nvPicPr>
        <p:blipFill rotWithShape="1">
          <a:blip r:embed="rId3">
            <a:alphaModFix/>
          </a:blip>
          <a:srcRect b="0" l="0" r="0" t="0"/>
          <a:stretch/>
        </p:blipFill>
        <p:spPr>
          <a:xfrm>
            <a:off x="150" y="-20175"/>
            <a:ext cx="9144000" cy="5143500"/>
          </a:xfrm>
          <a:prstGeom prst="rect">
            <a:avLst/>
          </a:prstGeom>
          <a:noFill/>
          <a:ln>
            <a:noFill/>
          </a:ln>
        </p:spPr>
      </p:pic>
      <p:sp>
        <p:nvSpPr>
          <p:cNvPr id="266" name="Shape 266"/>
          <p:cNvSpPr txBox="1"/>
          <p:nvPr>
            <p:ph type="title"/>
          </p:nvPr>
        </p:nvSpPr>
        <p:spPr>
          <a:xfrm>
            <a:off x="0" y="4245767"/>
            <a:ext cx="9144000" cy="480000"/>
          </a:xfrm>
          <a:prstGeom prst="rect">
            <a:avLst/>
          </a:prstGeom>
          <a:solidFill>
            <a:srgbClr val="000000">
              <a:alpha val="80000"/>
            </a:srgbClr>
          </a:solidFill>
          <a:ln>
            <a:noFill/>
          </a:ln>
        </p:spPr>
        <p:txBody>
          <a:bodyPr anchorCtr="0" anchor="ctr" bIns="45700" lIns="45700" rIns="45700" tIns="45700">
            <a:noAutofit/>
          </a:bodyPr>
          <a:lstStyle/>
          <a:p>
            <a:pPr indent="0" lvl="0" marL="0" marR="0" rtl="0" algn="l">
              <a:lnSpc>
                <a:spcPct val="100000"/>
              </a:lnSpc>
              <a:spcBef>
                <a:spcPts val="0"/>
              </a:spcBef>
              <a:spcAft>
                <a:spcPts val="0"/>
              </a:spcAft>
              <a:buClr>
                <a:srgbClr val="FFFFFF"/>
              </a:buClr>
              <a:buSzPct val="25000"/>
              <a:buFont typeface="Calibri"/>
              <a:buNone/>
            </a:pPr>
            <a:r>
              <a:rPr b="0" i="0" lang="en" sz="3743" u="none" cap="none" strike="noStrike">
                <a:solidFill>
                  <a:srgbClr val="FFFFFF"/>
                </a:solidFill>
                <a:latin typeface="Calibri"/>
                <a:ea typeface="Calibri"/>
                <a:cs typeface="Calibri"/>
                <a:sym typeface="Calibri"/>
              </a:rPr>
              <a:t>Sharing</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0" name="Shape 270"/>
        <p:cNvGrpSpPr/>
        <p:nvPr/>
      </p:nvGrpSpPr>
      <p:grpSpPr>
        <a:xfrm>
          <a:off x="0" y="0"/>
          <a:ext cx="0" cy="0"/>
          <a:chOff x="0" y="0"/>
          <a:chExt cx="0" cy="0"/>
        </a:xfrm>
      </p:grpSpPr>
      <p:sp>
        <p:nvSpPr>
          <p:cNvPr id="271" name="Shape 27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id="272" name="Shape 272"/>
          <p:cNvSpPr txBox="1"/>
          <p:nvPr>
            <p:ph idx="1" type="body"/>
          </p:nvPr>
        </p:nvSpPr>
        <p:spPr>
          <a:xfrm>
            <a:off x="4345575" y="2798850"/>
            <a:ext cx="3627600" cy="1951800"/>
          </a:xfrm>
          <a:prstGeom prst="rect">
            <a:avLst/>
          </a:prstGeom>
        </p:spPr>
        <p:txBody>
          <a:bodyPr anchorCtr="0" anchor="t" bIns="91425" lIns="91425" rIns="91425" tIns="91425">
            <a:noAutofit/>
          </a:bodyPr>
          <a:lstStyle/>
          <a:p>
            <a:pPr lvl="0">
              <a:spcBef>
                <a:spcPts val="0"/>
              </a:spcBef>
              <a:buNone/>
            </a:pPr>
            <a:r>
              <a:rPr b="1" lang="en">
                <a:solidFill>
                  <a:srgbClr val="000000"/>
                </a:solidFill>
              </a:rPr>
              <a:t> Old Way : Without DevOps</a:t>
            </a:r>
            <a:br>
              <a:rPr b="1" lang="en">
                <a:solidFill>
                  <a:srgbClr val="000000"/>
                </a:solidFill>
              </a:rPr>
            </a:br>
            <a:r>
              <a:rPr b="1" lang="en">
                <a:solidFill>
                  <a:srgbClr val="000000"/>
                </a:solidFill>
              </a:rPr>
              <a:t>  </a:t>
            </a:r>
            <a:br>
              <a:rPr b="1" lang="en">
                <a:solidFill>
                  <a:srgbClr val="000000"/>
                </a:solidFill>
              </a:rPr>
            </a:br>
            <a:r>
              <a:rPr b="1" lang="en">
                <a:solidFill>
                  <a:srgbClr val="000000"/>
                </a:solidFill>
              </a:rPr>
              <a:t> New Way : With DevOps</a:t>
            </a:r>
          </a:p>
        </p:txBody>
      </p:sp>
      <p:pic>
        <p:nvPicPr>
          <p:cNvPr descr="457-image-for-devops-part-of-blog_old-way_1200x400.png" id="273" name="Shape 273"/>
          <p:cNvPicPr preferRelativeResize="0"/>
          <p:nvPr/>
        </p:nvPicPr>
        <p:blipFill>
          <a:blip r:embed="rId3">
            <a:alphaModFix/>
          </a:blip>
          <a:stretch>
            <a:fillRect/>
          </a:stretch>
        </p:blipFill>
        <p:spPr>
          <a:xfrm>
            <a:off x="0" y="180350"/>
            <a:ext cx="9144000" cy="2311600"/>
          </a:xfrm>
          <a:prstGeom prst="rect">
            <a:avLst/>
          </a:prstGeom>
          <a:noFill/>
          <a:ln>
            <a:noFill/>
          </a:ln>
        </p:spPr>
      </p:pic>
      <p:pic>
        <p:nvPicPr>
          <p:cNvPr descr="457-image-for-devops-part-of-blog_new-way_560x560.png" id="274" name="Shape 274"/>
          <p:cNvPicPr preferRelativeResize="0"/>
          <p:nvPr/>
        </p:nvPicPr>
        <p:blipFill>
          <a:blip r:embed="rId4">
            <a:alphaModFix/>
          </a:blip>
          <a:stretch>
            <a:fillRect/>
          </a:stretch>
        </p:blipFill>
        <p:spPr>
          <a:xfrm>
            <a:off x="373075" y="2393725"/>
            <a:ext cx="3627600" cy="255337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8" name="Shape 278"/>
        <p:cNvGrpSpPr/>
        <p:nvPr/>
      </p:nvGrpSpPr>
      <p:grpSpPr>
        <a:xfrm>
          <a:off x="0" y="0"/>
          <a:ext cx="0" cy="0"/>
          <a:chOff x="0" y="0"/>
          <a:chExt cx="0" cy="0"/>
        </a:xfrm>
      </p:grpSpPr>
      <p:pic>
        <p:nvPicPr>
          <p:cNvPr id="279" name="Shape 279"/>
          <p:cNvPicPr preferRelativeResize="0"/>
          <p:nvPr/>
        </p:nvPicPr>
        <p:blipFill>
          <a:blip r:embed="rId3">
            <a:alphaModFix/>
          </a:blip>
          <a:stretch>
            <a:fillRect/>
          </a:stretch>
        </p:blipFill>
        <p:spPr>
          <a:xfrm>
            <a:off x="191750" y="55775"/>
            <a:ext cx="8552198" cy="49353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3" name="Shape 283"/>
        <p:cNvGrpSpPr/>
        <p:nvPr/>
      </p:nvGrpSpPr>
      <p:grpSpPr>
        <a:xfrm>
          <a:off x="0" y="0"/>
          <a:ext cx="0" cy="0"/>
          <a:chOff x="0" y="0"/>
          <a:chExt cx="0" cy="0"/>
        </a:xfrm>
      </p:grpSpPr>
      <p:sp>
        <p:nvSpPr>
          <p:cNvPr id="284" name="Shape 284"/>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Discussion</a:t>
            </a:r>
          </a:p>
        </p:txBody>
      </p:sp>
      <p:sp>
        <p:nvSpPr>
          <p:cNvPr id="285" name="Shape 285"/>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lgn="ctr">
              <a:spcBef>
                <a:spcPts val="0"/>
              </a:spcBef>
              <a:buNone/>
            </a:pPr>
            <a:r>
              <a:rPr lang="en" sz="2400"/>
              <a:t>What do you think what all areas of DevOps you have worked upon and what’s your favourite area and why?</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9" name="Shape 289"/>
        <p:cNvGrpSpPr/>
        <p:nvPr/>
      </p:nvGrpSpPr>
      <p:grpSpPr>
        <a:xfrm>
          <a:off x="0" y="0"/>
          <a:ext cx="0" cy="0"/>
          <a:chOff x="0" y="0"/>
          <a:chExt cx="0" cy="0"/>
        </a:xfrm>
      </p:grpSpPr>
      <p:sp>
        <p:nvSpPr>
          <p:cNvPr id="290" name="Shape 29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Questions ?</a:t>
            </a:r>
          </a:p>
        </p:txBody>
      </p:sp>
      <p:pic>
        <p:nvPicPr>
          <p:cNvPr id="291" name="Shape 291"/>
          <p:cNvPicPr preferRelativeResize="0"/>
          <p:nvPr/>
        </p:nvPicPr>
        <p:blipFill>
          <a:blip r:embed="rId3">
            <a:alphaModFix/>
          </a:blip>
          <a:stretch>
            <a:fillRect/>
          </a:stretch>
        </p:blipFill>
        <p:spPr>
          <a:xfrm>
            <a:off x="2373925" y="1366850"/>
            <a:ext cx="4099399" cy="29963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2" name="Shape 152"/>
        <p:cNvGrpSpPr/>
        <p:nvPr/>
      </p:nvGrpSpPr>
      <p:grpSpPr>
        <a:xfrm>
          <a:off x="0" y="0"/>
          <a:ext cx="0" cy="0"/>
          <a:chOff x="0" y="0"/>
          <a:chExt cx="0" cy="0"/>
        </a:xfrm>
      </p:grpSpPr>
      <p:sp>
        <p:nvSpPr>
          <p:cNvPr id="153" name="Shape 15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Agenda</a:t>
            </a:r>
          </a:p>
        </p:txBody>
      </p:sp>
      <p:sp>
        <p:nvSpPr>
          <p:cNvPr id="154" name="Shape 154"/>
          <p:cNvSpPr txBox="1"/>
          <p:nvPr>
            <p:ph idx="1" type="body"/>
          </p:nvPr>
        </p:nvSpPr>
        <p:spPr>
          <a:xfrm>
            <a:off x="311700" y="1152475"/>
            <a:ext cx="3425100" cy="3416400"/>
          </a:xfrm>
          <a:prstGeom prst="rect">
            <a:avLst/>
          </a:prstGeom>
        </p:spPr>
        <p:txBody>
          <a:bodyPr anchorCtr="0" anchor="t" bIns="91425" lIns="91425" rIns="91425" tIns="91425">
            <a:noAutofit/>
          </a:bodyPr>
          <a:lstStyle/>
          <a:p>
            <a:pPr indent="-228600" lvl="0" marL="457200" rtl="0">
              <a:spcBef>
                <a:spcPts val="0"/>
              </a:spcBef>
              <a:buChar char="❖"/>
            </a:pPr>
            <a:r>
              <a:rPr lang="en"/>
              <a:t>Why DevOps ?</a:t>
            </a:r>
          </a:p>
          <a:p>
            <a:pPr indent="-228600" lvl="0" marL="457200" rtl="0">
              <a:spcBef>
                <a:spcPts val="0"/>
              </a:spcBef>
              <a:buChar char="❖"/>
            </a:pPr>
            <a:r>
              <a:rPr lang="en"/>
              <a:t>Define DevOps ?</a:t>
            </a:r>
          </a:p>
          <a:p>
            <a:pPr indent="-228600" lvl="0" marL="457200" rtl="0">
              <a:spcBef>
                <a:spcPts val="0"/>
              </a:spcBef>
              <a:buChar char="❖"/>
            </a:pPr>
            <a:r>
              <a:rPr lang="en"/>
              <a:t>Dev Vs Ops</a:t>
            </a:r>
          </a:p>
          <a:p>
            <a:pPr indent="-228600" lvl="0" marL="457200" rtl="0">
              <a:spcBef>
                <a:spcPts val="0"/>
              </a:spcBef>
              <a:buChar char="❖"/>
            </a:pPr>
            <a:r>
              <a:rPr lang="en"/>
              <a:t>What does DevOps actually mean ?</a:t>
            </a:r>
          </a:p>
          <a:p>
            <a:pPr indent="-228600" lvl="0" marL="457200" rtl="0">
              <a:spcBef>
                <a:spcPts val="0"/>
              </a:spcBef>
              <a:buChar char="❖"/>
            </a:pPr>
            <a:r>
              <a:rPr lang="en"/>
              <a:t>Automation</a:t>
            </a:r>
          </a:p>
          <a:p>
            <a:pPr indent="-228600" lvl="0" marL="457200" rtl="0">
              <a:spcBef>
                <a:spcPts val="0"/>
              </a:spcBef>
              <a:buChar char="❖"/>
            </a:pPr>
            <a:r>
              <a:rPr lang="en"/>
              <a:t>Building blocks of devops ?</a:t>
            </a:r>
          </a:p>
          <a:p>
            <a:pPr lvl="0">
              <a:spcBef>
                <a:spcPts val="0"/>
              </a:spcBef>
              <a:buNone/>
            </a:pPr>
            <a:r>
              <a:t/>
            </a:r>
            <a:endParaRPr/>
          </a:p>
        </p:txBody>
      </p:sp>
      <p:pic>
        <p:nvPicPr>
          <p:cNvPr id="155" name="Shape 155"/>
          <p:cNvPicPr preferRelativeResize="0"/>
          <p:nvPr/>
        </p:nvPicPr>
        <p:blipFill>
          <a:blip r:embed="rId3">
            <a:alphaModFix/>
          </a:blip>
          <a:stretch>
            <a:fillRect/>
          </a:stretch>
        </p:blipFill>
        <p:spPr>
          <a:xfrm>
            <a:off x="5736999" y="1069375"/>
            <a:ext cx="2775075" cy="30047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159" name="Shape 159"/>
        <p:cNvGrpSpPr/>
        <p:nvPr/>
      </p:nvGrpSpPr>
      <p:grpSpPr>
        <a:xfrm>
          <a:off x="0" y="0"/>
          <a:ext cx="0" cy="0"/>
          <a:chOff x="0" y="0"/>
          <a:chExt cx="0" cy="0"/>
        </a:xfrm>
      </p:grpSpPr>
      <p:sp>
        <p:nvSpPr>
          <p:cNvPr id="160" name="Shape 160"/>
          <p:cNvSpPr txBox="1"/>
          <p:nvPr/>
        </p:nvSpPr>
        <p:spPr>
          <a:xfrm>
            <a:off x="685800" y="781438"/>
            <a:ext cx="7772400" cy="1470000"/>
          </a:xfrm>
          <a:prstGeom prst="rect">
            <a:avLst/>
          </a:prstGeom>
          <a:noFill/>
          <a:ln>
            <a:noFill/>
          </a:ln>
        </p:spPr>
        <p:txBody>
          <a:bodyPr anchorCtr="0" anchor="ctr" bIns="45700" lIns="45700" rIns="45700" tIns="45700">
            <a:noAutofit/>
          </a:bodyPr>
          <a:lstStyle/>
          <a:p>
            <a:pPr lvl="0" rtl="0" algn="ctr">
              <a:spcBef>
                <a:spcPts val="0"/>
              </a:spcBef>
              <a:buNone/>
            </a:pPr>
            <a:r>
              <a:rPr lang="en" sz="4400">
                <a:latin typeface="Calibri"/>
                <a:ea typeface="Calibri"/>
                <a:cs typeface="Calibri"/>
                <a:sym typeface="Calibri"/>
              </a:rPr>
              <a:t>Dev or Ops?</a:t>
            </a:r>
          </a:p>
        </p:txBody>
      </p:sp>
      <p:sp>
        <p:nvSpPr>
          <p:cNvPr id="161" name="Shape 161"/>
          <p:cNvSpPr txBox="1"/>
          <p:nvPr/>
        </p:nvSpPr>
        <p:spPr>
          <a:xfrm>
            <a:off x="1371600" y="2537213"/>
            <a:ext cx="6400800" cy="1752600"/>
          </a:xfrm>
          <a:prstGeom prst="rect">
            <a:avLst/>
          </a:prstGeom>
          <a:noFill/>
          <a:ln>
            <a:noFill/>
          </a:ln>
        </p:spPr>
        <p:txBody>
          <a:bodyPr anchorCtr="0" anchor="t" bIns="45700" lIns="45700" rIns="45700" tIns="45700">
            <a:noAutofit/>
          </a:bodyPr>
          <a:lstStyle/>
          <a:p>
            <a:pPr lvl="0" rtl="0" algn="ctr">
              <a:spcBef>
                <a:spcPts val="0"/>
              </a:spcBef>
              <a:buNone/>
            </a:pPr>
            <a:r>
              <a:rPr lang="en" sz="3200">
                <a:latin typeface="Calibri"/>
                <a:ea typeface="Calibri"/>
                <a:cs typeface="Calibri"/>
                <a:sym typeface="Calibri"/>
              </a:rPr>
              <a:t>6 Days after a successful deployment, the server experiences high load.</a:t>
            </a:r>
          </a:p>
        </p:txBody>
      </p:sp>
      <p:pic>
        <p:nvPicPr>
          <p:cNvPr id="162" name="Shape 162"/>
          <p:cNvPicPr preferRelativeResize="0"/>
          <p:nvPr/>
        </p:nvPicPr>
        <p:blipFill>
          <a:blip r:embed="rId3">
            <a:alphaModFix/>
          </a:blip>
          <a:stretch>
            <a:fillRect/>
          </a:stretch>
        </p:blipFill>
        <p:spPr>
          <a:xfrm>
            <a:off x="7313451" y="273192"/>
            <a:ext cx="1643273" cy="205299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166" name="Shape 166"/>
        <p:cNvGrpSpPr/>
        <p:nvPr/>
      </p:nvGrpSpPr>
      <p:grpSpPr>
        <a:xfrm>
          <a:off x="0" y="0"/>
          <a:ext cx="0" cy="0"/>
          <a:chOff x="0" y="0"/>
          <a:chExt cx="0" cy="0"/>
        </a:xfrm>
      </p:grpSpPr>
      <p:sp>
        <p:nvSpPr>
          <p:cNvPr id="167" name="Shape 167"/>
          <p:cNvSpPr txBox="1"/>
          <p:nvPr/>
        </p:nvSpPr>
        <p:spPr>
          <a:xfrm>
            <a:off x="685800" y="781438"/>
            <a:ext cx="7772400" cy="1470000"/>
          </a:xfrm>
          <a:prstGeom prst="rect">
            <a:avLst/>
          </a:prstGeom>
          <a:noFill/>
          <a:ln>
            <a:noFill/>
          </a:ln>
        </p:spPr>
        <p:txBody>
          <a:bodyPr anchorCtr="0" anchor="ctr" bIns="45700" lIns="45700" rIns="45700" tIns="45700">
            <a:noAutofit/>
          </a:bodyPr>
          <a:lstStyle/>
          <a:p>
            <a:pPr lvl="0" rtl="0" algn="ctr">
              <a:spcBef>
                <a:spcPts val="0"/>
              </a:spcBef>
              <a:buNone/>
            </a:pPr>
            <a:r>
              <a:rPr lang="en" sz="4400">
                <a:latin typeface="Calibri"/>
                <a:ea typeface="Calibri"/>
                <a:cs typeface="Calibri"/>
                <a:sym typeface="Calibri"/>
              </a:rPr>
              <a:t>Dev or Ops?</a:t>
            </a:r>
          </a:p>
        </p:txBody>
      </p:sp>
      <p:sp>
        <p:nvSpPr>
          <p:cNvPr id="168" name="Shape 168"/>
          <p:cNvSpPr txBox="1"/>
          <p:nvPr/>
        </p:nvSpPr>
        <p:spPr>
          <a:xfrm>
            <a:off x="1371600" y="2537213"/>
            <a:ext cx="6400800" cy="1752600"/>
          </a:xfrm>
          <a:prstGeom prst="rect">
            <a:avLst/>
          </a:prstGeom>
          <a:noFill/>
          <a:ln>
            <a:noFill/>
          </a:ln>
        </p:spPr>
        <p:txBody>
          <a:bodyPr anchorCtr="0" anchor="t" bIns="45700" lIns="45700" rIns="45700" tIns="45700">
            <a:noAutofit/>
          </a:bodyPr>
          <a:lstStyle/>
          <a:p>
            <a:pPr lvl="0" rtl="0" algn="ctr">
              <a:spcBef>
                <a:spcPts val="0"/>
              </a:spcBef>
              <a:buNone/>
            </a:pPr>
            <a:r>
              <a:rPr lang="en" sz="3200">
                <a:latin typeface="Calibri"/>
                <a:ea typeface="Calibri"/>
                <a:cs typeface="Calibri"/>
                <a:sym typeface="Calibri"/>
              </a:rPr>
              <a:t>There is an issue with the build server.</a:t>
            </a:r>
          </a:p>
          <a:p>
            <a:pPr lvl="0" rtl="0" algn="ctr">
              <a:spcBef>
                <a:spcPts val="700"/>
              </a:spcBef>
              <a:buNone/>
            </a:pPr>
            <a:r>
              <a:rPr lang="en" sz="3200">
                <a:latin typeface="Calibri"/>
                <a:ea typeface="Calibri"/>
                <a:cs typeface="Calibri"/>
                <a:sym typeface="Calibri"/>
              </a:rPr>
              <a:t>Code isn’t building.</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172" name="Shape 172"/>
        <p:cNvGrpSpPr/>
        <p:nvPr/>
      </p:nvGrpSpPr>
      <p:grpSpPr>
        <a:xfrm>
          <a:off x="0" y="0"/>
          <a:ext cx="0" cy="0"/>
          <a:chOff x="0" y="0"/>
          <a:chExt cx="0" cy="0"/>
        </a:xfrm>
      </p:grpSpPr>
      <p:sp>
        <p:nvSpPr>
          <p:cNvPr id="173" name="Shape 173"/>
          <p:cNvSpPr txBox="1"/>
          <p:nvPr/>
        </p:nvSpPr>
        <p:spPr>
          <a:xfrm>
            <a:off x="685800" y="781438"/>
            <a:ext cx="7772400" cy="1470000"/>
          </a:xfrm>
          <a:prstGeom prst="rect">
            <a:avLst/>
          </a:prstGeom>
          <a:noFill/>
          <a:ln>
            <a:noFill/>
          </a:ln>
        </p:spPr>
        <p:txBody>
          <a:bodyPr anchorCtr="0" anchor="ctr" bIns="45700" lIns="45700" rIns="45700" tIns="45700">
            <a:noAutofit/>
          </a:bodyPr>
          <a:lstStyle/>
          <a:p>
            <a:pPr lvl="0" rtl="0" algn="ctr">
              <a:spcBef>
                <a:spcPts val="0"/>
              </a:spcBef>
              <a:buNone/>
            </a:pPr>
            <a:r>
              <a:rPr lang="en" sz="4400">
                <a:latin typeface="Calibri"/>
                <a:ea typeface="Calibri"/>
                <a:cs typeface="Calibri"/>
                <a:sym typeface="Calibri"/>
              </a:rPr>
              <a:t>Dev or Ops?</a:t>
            </a:r>
          </a:p>
        </p:txBody>
      </p:sp>
      <p:sp>
        <p:nvSpPr>
          <p:cNvPr id="174" name="Shape 174"/>
          <p:cNvSpPr txBox="1"/>
          <p:nvPr/>
        </p:nvSpPr>
        <p:spPr>
          <a:xfrm>
            <a:off x="1371600" y="2537213"/>
            <a:ext cx="6400800" cy="1752600"/>
          </a:xfrm>
          <a:prstGeom prst="rect">
            <a:avLst/>
          </a:prstGeom>
          <a:noFill/>
          <a:ln>
            <a:noFill/>
          </a:ln>
        </p:spPr>
        <p:txBody>
          <a:bodyPr anchorCtr="0" anchor="t" bIns="45700" lIns="45700" rIns="45700" tIns="45700">
            <a:noAutofit/>
          </a:bodyPr>
          <a:lstStyle/>
          <a:p>
            <a:pPr lvl="0" rtl="0" algn="ctr">
              <a:spcBef>
                <a:spcPts val="0"/>
              </a:spcBef>
              <a:buClr>
                <a:schemeClr val="lt1"/>
              </a:buClr>
              <a:buSzPct val="25000"/>
              <a:buFont typeface="Arial"/>
              <a:buNone/>
            </a:pPr>
            <a:r>
              <a:rPr lang="en" sz="3200">
                <a:latin typeface="Calibri"/>
                <a:ea typeface="Calibri"/>
                <a:cs typeface="Calibri"/>
                <a:sym typeface="Calibri"/>
              </a:rPr>
              <a:t>Software is deployed to the test environment.</a:t>
            </a:r>
          </a:p>
          <a:p>
            <a:pPr lvl="0" rtl="0" algn="ctr">
              <a:spcBef>
                <a:spcPts val="700"/>
              </a:spcBef>
              <a:buNone/>
            </a:pPr>
            <a:r>
              <a:rPr lang="en" sz="3200">
                <a:latin typeface="Calibri"/>
                <a:ea typeface="Calibri"/>
                <a:cs typeface="Calibri"/>
                <a:sym typeface="Calibri"/>
              </a:rPr>
              <a:t>You can’t login to the application.</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8" name="Shape 178"/>
        <p:cNvGrpSpPr/>
        <p:nvPr/>
      </p:nvGrpSpPr>
      <p:grpSpPr>
        <a:xfrm>
          <a:off x="0" y="0"/>
          <a:ext cx="0" cy="0"/>
          <a:chOff x="0" y="0"/>
          <a:chExt cx="0" cy="0"/>
        </a:xfrm>
      </p:grpSpPr>
      <p:pic>
        <p:nvPicPr>
          <p:cNvPr id="179" name="Shape 179"/>
          <p:cNvPicPr preferRelativeResize="0"/>
          <p:nvPr/>
        </p:nvPicPr>
        <p:blipFill>
          <a:blip r:embed="rId3">
            <a:alphaModFix/>
          </a:blip>
          <a:stretch>
            <a:fillRect/>
          </a:stretch>
        </p:blipFill>
        <p:spPr>
          <a:xfrm>
            <a:off x="546425" y="2242400"/>
            <a:ext cx="2947624" cy="1922375"/>
          </a:xfrm>
          <a:prstGeom prst="rect">
            <a:avLst/>
          </a:prstGeom>
          <a:noFill/>
          <a:ln>
            <a:noFill/>
          </a:ln>
        </p:spPr>
      </p:pic>
      <p:pic>
        <p:nvPicPr>
          <p:cNvPr id="180" name="Shape 180"/>
          <p:cNvPicPr preferRelativeResize="0"/>
          <p:nvPr/>
        </p:nvPicPr>
        <p:blipFill>
          <a:blip r:embed="rId4">
            <a:alphaModFix/>
          </a:blip>
          <a:stretch>
            <a:fillRect/>
          </a:stretch>
        </p:blipFill>
        <p:spPr>
          <a:xfrm>
            <a:off x="4146700" y="385312"/>
            <a:ext cx="4762500" cy="33432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184" name="Shape 184"/>
        <p:cNvGrpSpPr/>
        <p:nvPr/>
      </p:nvGrpSpPr>
      <p:grpSpPr>
        <a:xfrm>
          <a:off x="0" y="0"/>
          <a:ext cx="0" cy="0"/>
          <a:chOff x="0" y="0"/>
          <a:chExt cx="0" cy="0"/>
        </a:xfrm>
      </p:grpSpPr>
      <p:sp>
        <p:nvSpPr>
          <p:cNvPr id="185" name="Shape 185"/>
          <p:cNvSpPr txBox="1"/>
          <p:nvPr>
            <p:ph type="title"/>
          </p:nvPr>
        </p:nvSpPr>
        <p:spPr>
          <a:xfrm>
            <a:off x="457200" y="205978"/>
            <a:ext cx="8229600" cy="857400"/>
          </a:xfrm>
          <a:prstGeom prst="rect">
            <a:avLst/>
          </a:prstGeom>
          <a:noFill/>
          <a:ln>
            <a:noFill/>
          </a:ln>
        </p:spPr>
        <p:txBody>
          <a:bodyPr anchorCtr="0" anchor="ctr" bIns="45700" lIns="45700" rIns="45700" tIns="45700">
            <a:noAutofit/>
          </a:bodyPr>
          <a:lstStyle/>
          <a:p>
            <a:pPr indent="0" lvl="0" marL="0" marR="0" rtl="0" algn="ctr">
              <a:lnSpc>
                <a:spcPct val="100000"/>
              </a:lnSpc>
              <a:spcBef>
                <a:spcPts val="0"/>
              </a:spcBef>
              <a:spcAft>
                <a:spcPts val="0"/>
              </a:spcAft>
              <a:buClr>
                <a:srgbClr val="FFFFFF"/>
              </a:buClr>
              <a:buSzPct val="25000"/>
              <a:buFont typeface="Calibri"/>
              <a:buNone/>
            </a:pPr>
            <a:r>
              <a:rPr b="0" i="0" lang="en" sz="4400" u="none" cap="none" strike="noStrike">
                <a:solidFill>
                  <a:srgbClr val="000000"/>
                </a:solidFill>
                <a:latin typeface="Calibri"/>
                <a:ea typeface="Calibri"/>
                <a:cs typeface="Calibri"/>
                <a:sym typeface="Calibri"/>
              </a:rPr>
              <a:t>The Problem</a:t>
            </a:r>
          </a:p>
        </p:txBody>
      </p:sp>
      <p:sp>
        <p:nvSpPr>
          <p:cNvPr id="186" name="Shape 186"/>
          <p:cNvSpPr txBox="1"/>
          <p:nvPr>
            <p:ph idx="1" type="body"/>
          </p:nvPr>
        </p:nvSpPr>
        <p:spPr>
          <a:xfrm>
            <a:off x="457200" y="1031510"/>
            <a:ext cx="8229600" cy="3394500"/>
          </a:xfrm>
          <a:prstGeom prst="rect">
            <a:avLst/>
          </a:prstGeom>
          <a:noFill/>
          <a:ln>
            <a:noFill/>
          </a:ln>
        </p:spPr>
        <p:txBody>
          <a:bodyPr anchorCtr="0" anchor="t" bIns="45700" lIns="45700" rIns="45700" tIns="45700">
            <a:noAutofit/>
          </a:bodyPr>
          <a:lstStyle/>
          <a:p>
            <a:pPr indent="-342900" lvl="0" marL="342900" marR="0" rtl="0" algn="l">
              <a:lnSpc>
                <a:spcPct val="90000"/>
              </a:lnSpc>
              <a:spcBef>
                <a:spcPts val="0"/>
              </a:spcBef>
              <a:spcAft>
                <a:spcPts val="0"/>
              </a:spcAft>
              <a:buClr>
                <a:srgbClr val="000000"/>
              </a:buClr>
              <a:buSzPct val="114285"/>
              <a:buFont typeface="Arial"/>
              <a:buChar char="•"/>
            </a:pPr>
            <a:r>
              <a:rPr lang="en" sz="2800">
                <a:solidFill>
                  <a:srgbClr val="000000"/>
                </a:solidFill>
              </a:rPr>
              <a:t>Disconnect between the groups</a:t>
            </a:r>
          </a:p>
          <a:p>
            <a:pPr indent="-342900" lvl="0" marL="342900" marR="0" rtl="0" algn="l">
              <a:lnSpc>
                <a:spcPct val="90000"/>
              </a:lnSpc>
              <a:spcBef>
                <a:spcPts val="700"/>
              </a:spcBef>
              <a:spcAft>
                <a:spcPts val="0"/>
              </a:spcAft>
              <a:buClr>
                <a:srgbClr val="000000"/>
              </a:buClr>
              <a:buSzPct val="114285"/>
              <a:buFont typeface="Arial"/>
              <a:buChar char="•"/>
            </a:pPr>
            <a:r>
              <a:rPr lang="en" sz="2800">
                <a:solidFill>
                  <a:srgbClr val="000000"/>
                </a:solidFill>
              </a:rPr>
              <a:t>Results in conflict and inefficiencies</a:t>
            </a:r>
          </a:p>
          <a:p>
            <a:pPr indent="-342900" lvl="0" marL="342900" marR="0" rtl="0" algn="l">
              <a:lnSpc>
                <a:spcPct val="90000"/>
              </a:lnSpc>
              <a:spcBef>
                <a:spcPts val="700"/>
              </a:spcBef>
              <a:spcAft>
                <a:spcPts val="0"/>
              </a:spcAft>
              <a:buClr>
                <a:srgbClr val="000000"/>
              </a:buClr>
              <a:buSzPct val="114285"/>
              <a:buFont typeface="Arial"/>
              <a:buChar char="•"/>
            </a:pPr>
            <a:r>
              <a:rPr lang="en" sz="2800">
                <a:solidFill>
                  <a:srgbClr val="000000"/>
                </a:solidFill>
              </a:rPr>
              <a:t>Devs don’t deploy consistent software</a:t>
            </a:r>
          </a:p>
          <a:p>
            <a:pPr indent="-342900" lvl="0" marL="342900" marR="0" rtl="0" algn="l">
              <a:lnSpc>
                <a:spcPct val="90000"/>
              </a:lnSpc>
              <a:spcBef>
                <a:spcPts val="700"/>
              </a:spcBef>
              <a:spcAft>
                <a:spcPts val="0"/>
              </a:spcAft>
              <a:buClr>
                <a:srgbClr val="000000"/>
              </a:buClr>
              <a:buSzPct val="114285"/>
              <a:buFont typeface="Arial"/>
              <a:buChar char="•"/>
            </a:pPr>
            <a:r>
              <a:rPr lang="en" sz="2800">
                <a:solidFill>
                  <a:srgbClr val="000000"/>
                </a:solidFill>
              </a:rPr>
              <a:t>Ops are motivated to resist change</a:t>
            </a:r>
          </a:p>
          <a:p>
            <a:pPr indent="-342900" lvl="0" marL="342900" marR="0" rtl="0" algn="l">
              <a:lnSpc>
                <a:spcPct val="90000"/>
              </a:lnSpc>
              <a:spcBef>
                <a:spcPts val="700"/>
              </a:spcBef>
              <a:spcAft>
                <a:spcPts val="0"/>
              </a:spcAft>
              <a:buClr>
                <a:srgbClr val="000000"/>
              </a:buClr>
              <a:buSzPct val="114285"/>
              <a:buFont typeface="Arial"/>
              <a:buChar char="•"/>
            </a:pPr>
            <a:r>
              <a:rPr lang="en" sz="2800">
                <a:solidFill>
                  <a:srgbClr val="000000"/>
                </a:solidFill>
              </a:rPr>
              <a:t>Development process is Agile</a:t>
            </a:r>
          </a:p>
          <a:p>
            <a:pPr indent="-342900" lvl="0" marL="342900" marR="0" rtl="0" algn="l">
              <a:lnSpc>
                <a:spcPct val="90000"/>
              </a:lnSpc>
              <a:spcBef>
                <a:spcPts val="700"/>
              </a:spcBef>
              <a:spcAft>
                <a:spcPts val="0"/>
              </a:spcAft>
              <a:buClr>
                <a:srgbClr val="000000"/>
              </a:buClr>
              <a:buSzPct val="114285"/>
              <a:buFont typeface="Arial"/>
              <a:buChar char="•"/>
            </a:pPr>
            <a:r>
              <a:rPr lang="en" sz="2800">
                <a:solidFill>
                  <a:srgbClr val="000000"/>
                </a:solidFill>
              </a:rPr>
              <a:t>Operations process is Static</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0" name="Shape 190"/>
        <p:cNvGrpSpPr/>
        <p:nvPr/>
      </p:nvGrpSpPr>
      <p:grpSpPr>
        <a:xfrm>
          <a:off x="0" y="0"/>
          <a:ext cx="0" cy="0"/>
          <a:chOff x="0" y="0"/>
          <a:chExt cx="0" cy="0"/>
        </a:xfrm>
      </p:grpSpPr>
      <p:pic>
        <p:nvPicPr>
          <p:cNvPr descr="office_space_25.png" id="191" name="Shape 191"/>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192" name="Shape 192"/>
          <p:cNvSpPr txBox="1"/>
          <p:nvPr/>
        </p:nvSpPr>
        <p:spPr>
          <a:xfrm>
            <a:off x="1698653" y="3820350"/>
            <a:ext cx="6744300" cy="639900"/>
          </a:xfrm>
          <a:prstGeom prst="rect">
            <a:avLst/>
          </a:prstGeom>
          <a:solidFill>
            <a:srgbClr val="000000">
              <a:alpha val="80000"/>
            </a:srgbClr>
          </a:solidFill>
          <a:ln>
            <a:noFill/>
          </a:ln>
        </p:spPr>
        <p:txBody>
          <a:bodyPr anchorCtr="0" anchor="ctr" bIns="45700" lIns="45700" rIns="45700" tIns="45700">
            <a:noAutofit/>
          </a:bodyPr>
          <a:lstStyle/>
          <a:p>
            <a:pPr lvl="0" rtl="0">
              <a:spcBef>
                <a:spcPts val="0"/>
              </a:spcBef>
              <a:buNone/>
            </a:pPr>
            <a:r>
              <a:rPr lang="en" sz="3743">
                <a:solidFill>
                  <a:srgbClr val="FFFFFF"/>
                </a:solidFill>
                <a:latin typeface="Calibri"/>
                <a:ea typeface="Calibri"/>
                <a:cs typeface="Calibri"/>
                <a:sym typeface="Calibri"/>
              </a:rPr>
              <a:t>What is the role of Dev and Ops?</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Theme">
      <a:dk1>
        <a:srgbClr val="000000"/>
      </a:dk1>
      <a:lt1>
        <a:srgbClr val="000000"/>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