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Lst>
  <p:sldSz cy="5143500" cx="9144000"/>
  <p:notesSz cx="6858000" cy="9144000"/>
  <p:embeddedFontLst>
    <p:embeddedFont>
      <p:font typeface="Proxima Nova"/>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40" Type="http://schemas.openxmlformats.org/officeDocument/2006/relationships/font" Target="fonts/ProximaNova-boldItalic.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font" Target="fonts/ProximaNova-regular.fntdata"/><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font" Target="fonts/ProximaNova-italic.fntdata"/><Relationship Id="rId16" Type="http://schemas.openxmlformats.org/officeDocument/2006/relationships/slide" Target="slides/slide12.xml"/><Relationship Id="rId38" Type="http://schemas.openxmlformats.org/officeDocument/2006/relationships/font" Target="fonts/ProximaNova-bold.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7" name="Shape 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5" name="Shape 145"/>
        <p:cNvGrpSpPr/>
        <p:nvPr/>
      </p:nvGrpSpPr>
      <p:grpSpPr>
        <a:xfrm>
          <a:off x="0" y="0"/>
          <a:ext cx="0" cy="0"/>
          <a:chOff x="0" y="0"/>
          <a:chExt cx="0" cy="0"/>
        </a:xfrm>
      </p:grpSpPr>
      <p:sp>
        <p:nvSpPr>
          <p:cNvPr id="146" name="Shape 14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7" name="Shape 14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1" name="Shape 151"/>
        <p:cNvGrpSpPr/>
        <p:nvPr/>
      </p:nvGrpSpPr>
      <p:grpSpPr>
        <a:xfrm>
          <a:off x="0" y="0"/>
          <a:ext cx="0" cy="0"/>
          <a:chOff x="0" y="0"/>
          <a:chExt cx="0" cy="0"/>
        </a:xfrm>
      </p:grpSpPr>
      <p:sp>
        <p:nvSpPr>
          <p:cNvPr id="152" name="Shape 15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3" name="Shape 15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Merchant and Transporter came to an agreement that merchant will provide a container to transporter and transporter doesn’t have to worry about the goods he/she only has to take care how to transfer those containers</a:t>
            </a:r>
          </a:p>
          <a:p>
            <a:pPr lvl="0">
              <a:spcBef>
                <a:spcPts val="0"/>
              </a:spcBef>
              <a:buNone/>
            </a:pPr>
            <a:r>
              <a:t/>
            </a:r>
            <a:endParaRPr/>
          </a:p>
          <a:p>
            <a:pPr lvl="0">
              <a:spcBef>
                <a:spcPts val="0"/>
              </a:spcBef>
              <a:buNone/>
            </a:pPr>
            <a:r>
              <a:t/>
            </a:r>
            <a:endParaRPr/>
          </a:p>
          <a:p>
            <a:pPr lvl="0">
              <a:spcBef>
                <a:spcPts val="0"/>
              </a:spcBef>
              <a:buNone/>
            </a:pPr>
            <a:r>
              <a:rPr lang="en"/>
              <a:t>What do we call it Separation of Concern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8" name="Shape 158"/>
        <p:cNvGrpSpPr/>
        <p:nvPr/>
      </p:nvGrpSpPr>
      <p:grpSpPr>
        <a:xfrm>
          <a:off x="0" y="0"/>
          <a:ext cx="0" cy="0"/>
          <a:chOff x="0" y="0"/>
          <a:chExt cx="0" cy="0"/>
        </a:xfrm>
      </p:grpSpPr>
      <p:sp>
        <p:nvSpPr>
          <p:cNvPr id="159" name="Shape 1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0" name="Shape 16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5" name="Shape 165"/>
        <p:cNvGrpSpPr/>
        <p:nvPr/>
      </p:nvGrpSpPr>
      <p:grpSpPr>
        <a:xfrm>
          <a:off x="0" y="0"/>
          <a:ext cx="0" cy="0"/>
          <a:chOff x="0" y="0"/>
          <a:chExt cx="0" cy="0"/>
        </a:xfrm>
      </p:grpSpPr>
      <p:sp>
        <p:nvSpPr>
          <p:cNvPr id="166" name="Shape 1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7" name="Shape 16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1" name="Shape 171"/>
        <p:cNvGrpSpPr/>
        <p:nvPr/>
      </p:nvGrpSpPr>
      <p:grpSpPr>
        <a:xfrm>
          <a:off x="0" y="0"/>
          <a:ext cx="0" cy="0"/>
          <a:chOff x="0" y="0"/>
          <a:chExt cx="0" cy="0"/>
        </a:xfrm>
      </p:grpSpPr>
      <p:sp>
        <p:nvSpPr>
          <p:cNvPr id="172" name="Shape 17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3" name="Shape 17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0" name="Shape 18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6" name="Shape 186"/>
        <p:cNvGrpSpPr/>
        <p:nvPr/>
      </p:nvGrpSpPr>
      <p:grpSpPr>
        <a:xfrm>
          <a:off x="0" y="0"/>
          <a:ext cx="0" cy="0"/>
          <a:chOff x="0" y="0"/>
          <a:chExt cx="0" cy="0"/>
        </a:xfrm>
      </p:grpSpPr>
      <p:sp>
        <p:nvSpPr>
          <p:cNvPr id="187" name="Shape 18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8" name="Shape 18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5" name="Shape 19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1" name="Shape 20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6" name="Shape 206"/>
        <p:cNvGrpSpPr/>
        <p:nvPr/>
      </p:nvGrpSpPr>
      <p:grpSpPr>
        <a:xfrm>
          <a:off x="0" y="0"/>
          <a:ext cx="0" cy="0"/>
          <a:chOff x="0" y="0"/>
          <a:chExt cx="0" cy="0"/>
        </a:xfrm>
      </p:grpSpPr>
      <p:sp>
        <p:nvSpPr>
          <p:cNvPr id="207" name="Shape 2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8" name="Shape 20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 name="Shape 60"/>
        <p:cNvGrpSpPr/>
        <p:nvPr/>
      </p:nvGrpSpPr>
      <p:grpSpPr>
        <a:xfrm>
          <a:off x="0" y="0"/>
          <a:ext cx="0" cy="0"/>
          <a:chOff x="0" y="0"/>
          <a:chExt cx="0" cy="0"/>
        </a:xfrm>
      </p:grpSpPr>
      <p:sp>
        <p:nvSpPr>
          <p:cNvPr id="61" name="Shape 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2" name="Shape 6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2" name="Shape 212"/>
        <p:cNvGrpSpPr/>
        <p:nvPr/>
      </p:nvGrpSpPr>
      <p:grpSpPr>
        <a:xfrm>
          <a:off x="0" y="0"/>
          <a:ext cx="0" cy="0"/>
          <a:chOff x="0" y="0"/>
          <a:chExt cx="0" cy="0"/>
        </a:xfrm>
      </p:grpSpPr>
      <p:sp>
        <p:nvSpPr>
          <p:cNvPr id="213" name="Shape 21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4" name="Shape 21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0" name="Shape 22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6" name="Shape 22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1" name="Shape 231"/>
        <p:cNvGrpSpPr/>
        <p:nvPr/>
      </p:nvGrpSpPr>
      <p:grpSpPr>
        <a:xfrm>
          <a:off x="0" y="0"/>
          <a:ext cx="0" cy="0"/>
          <a:chOff x="0" y="0"/>
          <a:chExt cx="0" cy="0"/>
        </a:xfrm>
      </p:grpSpPr>
      <p:sp>
        <p:nvSpPr>
          <p:cNvPr id="232" name="Shape 23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3" name="Shape 23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8" name="Shape 238"/>
        <p:cNvGrpSpPr/>
        <p:nvPr/>
      </p:nvGrpSpPr>
      <p:grpSpPr>
        <a:xfrm>
          <a:off x="0" y="0"/>
          <a:ext cx="0" cy="0"/>
          <a:chOff x="0" y="0"/>
          <a:chExt cx="0" cy="0"/>
        </a:xfrm>
      </p:grpSpPr>
      <p:sp>
        <p:nvSpPr>
          <p:cNvPr id="239" name="Shape 23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0" name="Shape 24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5" name="Shape 245"/>
        <p:cNvGrpSpPr/>
        <p:nvPr/>
      </p:nvGrpSpPr>
      <p:grpSpPr>
        <a:xfrm>
          <a:off x="0" y="0"/>
          <a:ext cx="0" cy="0"/>
          <a:chOff x="0" y="0"/>
          <a:chExt cx="0" cy="0"/>
        </a:xfrm>
      </p:grpSpPr>
      <p:sp>
        <p:nvSpPr>
          <p:cNvPr id="246" name="Shape 24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7" name="Shape 24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2" name="Shape 252"/>
        <p:cNvGrpSpPr/>
        <p:nvPr/>
      </p:nvGrpSpPr>
      <p:grpSpPr>
        <a:xfrm>
          <a:off x="0" y="0"/>
          <a:ext cx="0" cy="0"/>
          <a:chOff x="0" y="0"/>
          <a:chExt cx="0" cy="0"/>
        </a:xfrm>
      </p:grpSpPr>
      <p:sp>
        <p:nvSpPr>
          <p:cNvPr id="253" name="Shape 25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4" name="Shape 25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9" name="Shape 259"/>
        <p:cNvGrpSpPr/>
        <p:nvPr/>
      </p:nvGrpSpPr>
      <p:grpSpPr>
        <a:xfrm>
          <a:off x="0" y="0"/>
          <a:ext cx="0" cy="0"/>
          <a:chOff x="0" y="0"/>
          <a:chExt cx="0" cy="0"/>
        </a:xfrm>
      </p:grpSpPr>
      <p:sp>
        <p:nvSpPr>
          <p:cNvPr id="260" name="Shape 26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1" name="Shape 26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6" name="Shape 266"/>
        <p:cNvGrpSpPr/>
        <p:nvPr/>
      </p:nvGrpSpPr>
      <p:grpSpPr>
        <a:xfrm>
          <a:off x="0" y="0"/>
          <a:ext cx="0" cy="0"/>
          <a:chOff x="0" y="0"/>
          <a:chExt cx="0" cy="0"/>
        </a:xfrm>
      </p:grpSpPr>
      <p:sp>
        <p:nvSpPr>
          <p:cNvPr id="267" name="Shape 26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8" name="Shape 26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3" name="Shape 273"/>
        <p:cNvGrpSpPr/>
        <p:nvPr/>
      </p:nvGrpSpPr>
      <p:grpSpPr>
        <a:xfrm>
          <a:off x="0" y="0"/>
          <a:ext cx="0" cy="0"/>
          <a:chOff x="0" y="0"/>
          <a:chExt cx="0" cy="0"/>
        </a:xfrm>
      </p:grpSpPr>
      <p:sp>
        <p:nvSpPr>
          <p:cNvPr id="274" name="Shape 2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5" name="Shape 27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 name="Shape 67"/>
        <p:cNvGrpSpPr/>
        <p:nvPr/>
      </p:nvGrpSpPr>
      <p:grpSpPr>
        <a:xfrm>
          <a:off x="0" y="0"/>
          <a:ext cx="0" cy="0"/>
          <a:chOff x="0" y="0"/>
          <a:chExt cx="0" cy="0"/>
        </a:xfrm>
      </p:grpSpPr>
      <p:sp>
        <p:nvSpPr>
          <p:cNvPr id="68" name="Shape 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9" name="Shape 6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0" name="Shape 280"/>
        <p:cNvGrpSpPr/>
        <p:nvPr/>
      </p:nvGrpSpPr>
      <p:grpSpPr>
        <a:xfrm>
          <a:off x="0" y="0"/>
          <a:ext cx="0" cy="0"/>
          <a:chOff x="0" y="0"/>
          <a:chExt cx="0" cy="0"/>
        </a:xfrm>
      </p:grpSpPr>
      <p:sp>
        <p:nvSpPr>
          <p:cNvPr id="281" name="Shape 2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2" name="Shape 28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7" name="Shape 287"/>
        <p:cNvGrpSpPr/>
        <p:nvPr/>
      </p:nvGrpSpPr>
      <p:grpSpPr>
        <a:xfrm>
          <a:off x="0" y="0"/>
          <a:ext cx="0" cy="0"/>
          <a:chOff x="0" y="0"/>
          <a:chExt cx="0" cy="0"/>
        </a:xfrm>
      </p:grpSpPr>
      <p:sp>
        <p:nvSpPr>
          <p:cNvPr id="288" name="Shape 28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9" name="Shape 28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7" name="Shape 327"/>
        <p:cNvGrpSpPr/>
        <p:nvPr/>
      </p:nvGrpSpPr>
      <p:grpSpPr>
        <a:xfrm>
          <a:off x="0" y="0"/>
          <a:ext cx="0" cy="0"/>
          <a:chOff x="0" y="0"/>
          <a:chExt cx="0" cy="0"/>
        </a:xfrm>
      </p:grpSpPr>
      <p:sp>
        <p:nvSpPr>
          <p:cNvPr id="328" name="Shape 32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9" name="Shape 32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0" name="Shape 110"/>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228600" lvl="0" marL="457200" rtl="0">
              <a:spcBef>
                <a:spcPts val="0"/>
              </a:spcBef>
              <a:buChar char="-"/>
            </a:pPr>
            <a:r>
              <a:rPr lang="en"/>
              <a:t>DotCloud is a PAAS Provider</a:t>
            </a:r>
          </a:p>
          <a:p>
            <a:pPr indent="-228600" lvl="0" marL="457200" rtl="0">
              <a:spcBef>
                <a:spcPts val="0"/>
              </a:spcBef>
              <a:buChar char="-"/>
            </a:pPr>
            <a:r>
              <a:rPr lang="en"/>
              <a:t>What is PAAS</a:t>
            </a:r>
          </a:p>
          <a:p>
            <a:pPr indent="-228600" lvl="0" marL="457200" rtl="0">
              <a:spcBef>
                <a:spcPts val="0"/>
              </a:spcBef>
              <a:buChar char="-"/>
            </a:pPr>
            <a:r>
              <a:rPr lang="en"/>
              <a:t>Docker started as a supporting project to help them to run different applications on there PAAS platform but went on becoming the most successful initiative</a:t>
            </a:r>
          </a:p>
          <a:p>
            <a:pPr indent="-228600" lvl="0" marL="457200" rtl="0">
              <a:spcBef>
                <a:spcPts val="0"/>
              </a:spcBef>
              <a:buChar char="-"/>
            </a:pPr>
            <a:r>
              <a:rPr lang="en"/>
              <a:t>Talk about Practo Case study where the owner found the potential in the Domain &amp; not in a particular solution</a:t>
            </a:r>
          </a:p>
          <a:p>
            <a:pPr indent="-228600" lvl="0" marL="457200">
              <a:spcBef>
                <a:spcPts val="0"/>
              </a:spcBef>
              <a:buChar char="-"/>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7" name="Shape 11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Is it challenging to host a LAMP based application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1" name="Shape 121"/>
        <p:cNvGrpSpPr/>
        <p:nvPr/>
      </p:nvGrpSpPr>
      <p:grpSpPr>
        <a:xfrm>
          <a:off x="0" y="0"/>
          <a:ext cx="0" cy="0"/>
          <a:chOff x="0" y="0"/>
          <a:chExt cx="0" cy="0"/>
        </a:xfrm>
      </p:grpSpPr>
      <p:sp>
        <p:nvSpPr>
          <p:cNvPr id="122" name="Shape 12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3" name="Shape 12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Is it challenging to host current generation application</a:t>
            </a:r>
          </a:p>
          <a:p>
            <a:pPr indent="-228600" lvl="0" marL="457200" rtl="0">
              <a:spcBef>
                <a:spcPts val="0"/>
              </a:spcBef>
              <a:buChar char="-"/>
            </a:pPr>
            <a:r>
              <a:rPr lang="en"/>
              <a:t>Multiplicity of stacks</a:t>
            </a:r>
          </a:p>
          <a:p>
            <a:pPr indent="-228600" lvl="0" marL="457200" rtl="0">
              <a:spcBef>
                <a:spcPts val="0"/>
              </a:spcBef>
              <a:buChar char="-"/>
            </a:pPr>
            <a:r>
              <a:rPr lang="en"/>
              <a:t>Multiplicicty of H/w env</a:t>
            </a:r>
          </a:p>
          <a:p>
            <a:pPr indent="-228600" lvl="1" marL="914400" rtl="0">
              <a:spcBef>
                <a:spcPts val="0"/>
              </a:spcBef>
              <a:buChar char="-"/>
            </a:pPr>
            <a:r>
              <a:rPr lang="en"/>
              <a:t>My own laptop</a:t>
            </a:r>
          </a:p>
          <a:p>
            <a:pPr indent="-228600" lvl="1" marL="914400" rtl="0">
              <a:spcBef>
                <a:spcPts val="0"/>
              </a:spcBef>
              <a:buChar char="-"/>
            </a:pPr>
            <a:r>
              <a:rPr lang="en"/>
              <a:t>My fellow teammate laptop, who would be having a different OS &amp; sotwares</a:t>
            </a:r>
          </a:p>
          <a:p>
            <a:pPr indent="-228600" lvl="1" marL="914400" rtl="0">
              <a:spcBef>
                <a:spcPts val="0"/>
              </a:spcBef>
              <a:buChar char="-"/>
            </a:pPr>
            <a:r>
              <a:rPr lang="en"/>
              <a:t>Dev env</a:t>
            </a:r>
          </a:p>
          <a:p>
            <a:pPr indent="-228600" lvl="1" marL="914400" rtl="0">
              <a:spcBef>
                <a:spcPts val="0"/>
              </a:spcBef>
              <a:buChar char="-"/>
            </a:pPr>
            <a:r>
              <a:rPr lang="en"/>
              <a:t>QA env</a:t>
            </a:r>
          </a:p>
          <a:p>
            <a:pPr indent="-228600" lvl="1" marL="914400" rtl="0">
              <a:spcBef>
                <a:spcPts val="0"/>
              </a:spcBef>
              <a:buChar char="-"/>
            </a:pPr>
            <a:r>
              <a:rPr lang="en"/>
              <a:t>PT env</a:t>
            </a:r>
          </a:p>
          <a:p>
            <a:pPr indent="-228600" lvl="1" marL="914400" rtl="0">
              <a:spcBef>
                <a:spcPts val="0"/>
              </a:spcBef>
              <a:buChar char="-"/>
            </a:pPr>
            <a:r>
              <a:rPr lang="en"/>
              <a:t>Prod</a:t>
            </a:r>
          </a:p>
          <a:p>
            <a:pPr indent="-228600" lvl="1" marL="914400" rtl="0">
              <a:spcBef>
                <a:spcPts val="0"/>
              </a:spcBef>
              <a:buChar char="-"/>
            </a:pPr>
            <a:r>
              <a:rPr lang="en"/>
              <a:t>SAAS</a:t>
            </a:r>
          </a:p>
          <a:p>
            <a:pPr indent="-228600" lvl="1" marL="914400">
              <a:spcBef>
                <a:spcPts val="0"/>
              </a:spcBef>
              <a:buChar char="-"/>
            </a:pPr>
            <a:r>
              <a:rPr lang="en"/>
              <a:t>PAAS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7" name="Shape 127"/>
        <p:cNvGrpSpPr/>
        <p:nvPr/>
      </p:nvGrpSpPr>
      <p:grpSpPr>
        <a:xfrm>
          <a:off x="0" y="0"/>
          <a:ext cx="0" cy="0"/>
          <a:chOff x="0" y="0"/>
          <a:chExt cx="0" cy="0"/>
        </a:xfrm>
      </p:grpSpPr>
      <p:sp>
        <p:nvSpPr>
          <p:cNvPr id="128" name="Shape 12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9" name="Shape 12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You have to make sure that all the cell’s should be functional i.e the application if it works on local developer machine should work without any issue on fellow developer and should work without any issues on Production server.</a:t>
            </a:r>
          </a:p>
          <a:p>
            <a:pPr lvl="0">
              <a:spcBef>
                <a:spcPts val="0"/>
              </a:spcBef>
              <a:buNone/>
            </a:pPr>
            <a:r>
              <a:t/>
            </a:r>
            <a:endParaRPr/>
          </a:p>
          <a:p>
            <a:pPr lvl="0">
              <a:spcBef>
                <a:spcPts val="0"/>
              </a:spcBef>
              <a:buNone/>
            </a:pPr>
            <a:r>
              <a:rPr lang="en"/>
              <a:t>One of the standard thing that usually there is a differnce in Server operating system and the operating system of local developer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3" name="Shape 133"/>
        <p:cNvGrpSpPr/>
        <p:nvPr/>
      </p:nvGrpSpPr>
      <p:grpSpPr>
        <a:xfrm>
          <a:off x="0" y="0"/>
          <a:ext cx="0" cy="0"/>
          <a:chOff x="0" y="0"/>
          <a:chExt cx="0" cy="0"/>
        </a:xfrm>
      </p:grpSpPr>
      <p:sp>
        <p:nvSpPr>
          <p:cNvPr id="134" name="Shape 13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5" name="Shape 13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Is anybody also facing same problem, how they solved it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9" name="Shape 139"/>
        <p:cNvGrpSpPr/>
        <p:nvPr/>
      </p:nvGrpSpPr>
      <p:grpSpPr>
        <a:xfrm>
          <a:off x="0" y="0"/>
          <a:ext cx="0" cy="0"/>
          <a:chOff x="0" y="0"/>
          <a:chExt cx="0" cy="0"/>
        </a:xfrm>
      </p:grpSpPr>
      <p:sp>
        <p:nvSpPr>
          <p:cNvPr id="140" name="Shape 14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1" name="Shape 14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Pre 1960</a:t>
            </a:r>
          </a:p>
          <a:p>
            <a:pPr lvl="0">
              <a:spcBef>
                <a:spcPts val="0"/>
              </a:spcBef>
              <a:buNone/>
            </a:pPr>
            <a:r>
              <a:rPr lang="en"/>
              <a:t>Problem of Merchant</a:t>
            </a:r>
          </a:p>
          <a:p>
            <a:pPr indent="-228600" lvl="0" marL="457200" rtl="0">
              <a:spcBef>
                <a:spcPts val="0"/>
              </a:spcBef>
              <a:buChar char="-"/>
            </a:pPr>
            <a:r>
              <a:rPr lang="en"/>
              <a:t>Shall I ship coffee beans with spices</a:t>
            </a:r>
          </a:p>
          <a:p>
            <a:pPr indent="-228600" lvl="0" marL="457200" rtl="0">
              <a:spcBef>
                <a:spcPts val="0"/>
              </a:spcBef>
              <a:buChar char="-"/>
            </a:pPr>
            <a:r>
              <a:rPr lang="en"/>
              <a:t>Should I be bothered that how they are handle while shipping from one place to another, who are there companion will that impact the quality</a:t>
            </a:r>
          </a:p>
          <a:p>
            <a:pPr indent="-228600" lvl="0" marL="457200" rtl="0">
              <a:spcBef>
                <a:spcPts val="0"/>
              </a:spcBef>
              <a:buChar char="-"/>
            </a:pPr>
            <a:r>
              <a:rPr lang="en"/>
              <a:t>Is the staff capable of handling the goods</a:t>
            </a:r>
          </a:p>
          <a:p>
            <a:pPr indent="-228600" lvl="0" marL="457200" rtl="0">
              <a:spcBef>
                <a:spcPts val="0"/>
              </a:spcBef>
              <a:buChar char="-"/>
            </a:pPr>
            <a:r>
              <a:rPr lang="en"/>
              <a:t>Is the mode of transport being used is good for my products </a:t>
            </a:r>
          </a:p>
          <a:p>
            <a:pPr lvl="0" rtl="0">
              <a:spcBef>
                <a:spcPts val="0"/>
              </a:spcBef>
              <a:buNone/>
            </a:pPr>
            <a:r>
              <a:rPr lang="en"/>
              <a:t>Problem of Tansporter</a:t>
            </a:r>
          </a:p>
          <a:p>
            <a:pPr indent="-228600" lvl="0" marL="457200" rtl="0">
              <a:spcBef>
                <a:spcPts val="0"/>
              </a:spcBef>
              <a:buChar char="-"/>
            </a:pPr>
            <a:r>
              <a:rPr lang="en"/>
              <a:t>What should I use as transport, boat, ship for a particular kind of product</a:t>
            </a:r>
          </a:p>
          <a:p>
            <a:pPr indent="-228600" lvl="0" marL="457200">
              <a:spcBef>
                <a:spcPts val="0"/>
              </a:spcBef>
              <a:buChar char="-"/>
            </a:pPr>
            <a:r>
              <a:rPr lang="en"/>
              <a:t>I need to have staff for each type of good to know how to handle it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bg>
      <p:bgPr>
        <a:solidFill>
          <a:schemeClr val="dk1"/>
        </a:solidFill>
      </p:bgPr>
    </p:bg>
    <p:spTree>
      <p:nvGrpSpPr>
        <p:cNvPr id="9" name="Shape 9"/>
        <p:cNvGrpSpPr/>
        <p:nvPr/>
      </p:nvGrpSpPr>
      <p:grpSpPr>
        <a:xfrm>
          <a:off x="0" y="0"/>
          <a:ext cx="0" cy="0"/>
          <a:chOff x="0" y="0"/>
          <a:chExt cx="0" cy="0"/>
        </a:xfrm>
      </p:grpSpPr>
      <p:cxnSp>
        <p:nvCxnSpPr>
          <p:cNvPr id="10" name="Shape 10"/>
          <p:cNvCxnSpPr/>
          <p:nvPr/>
        </p:nvCxnSpPr>
        <p:spPr>
          <a:xfrm>
            <a:off x="0" y="2998150"/>
            <a:ext cx="9144000" cy="0"/>
          </a:xfrm>
          <a:prstGeom prst="straightConnector1">
            <a:avLst/>
          </a:prstGeom>
          <a:noFill/>
          <a:ln cap="flat" cmpd="sng" w="19050">
            <a:solidFill>
              <a:schemeClr val="lt2"/>
            </a:solidFill>
            <a:prstDash val="solid"/>
            <a:round/>
            <a:headEnd len="med" w="med" type="none"/>
            <a:tailEnd len="med" w="med" type="none"/>
          </a:ln>
        </p:spPr>
      </p:cxnSp>
      <p:sp>
        <p:nvSpPr>
          <p:cNvPr id="11" name="Shape 11"/>
          <p:cNvSpPr txBox="1"/>
          <p:nvPr>
            <p:ph type="ctrTitle"/>
          </p:nvPr>
        </p:nvSpPr>
        <p:spPr>
          <a:xfrm>
            <a:off x="510450" y="1257300"/>
            <a:ext cx="8123100" cy="1588500"/>
          </a:xfrm>
          <a:prstGeom prst="rect">
            <a:avLst/>
          </a:prstGeom>
        </p:spPr>
        <p:txBody>
          <a:bodyPr anchorCtr="0" anchor="b"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12" name="Shape 12"/>
          <p:cNvSpPr txBox="1"/>
          <p:nvPr>
            <p:ph idx="1" type="subTitle"/>
          </p:nvPr>
        </p:nvSpPr>
        <p:spPr>
          <a:xfrm>
            <a:off x="510450" y="3182312"/>
            <a:ext cx="8123100" cy="630000"/>
          </a:xfrm>
          <a:prstGeom prst="rect">
            <a:avLst/>
          </a:prstGeom>
        </p:spPr>
        <p:txBody>
          <a:bodyPr anchorCtr="0" anchor="t" bIns="91425" lIns="91425" rIns="91425" tIns="91425"/>
          <a:lstStyle>
            <a:lvl1pPr lvl="0">
              <a:lnSpc>
                <a:spcPct val="100000"/>
              </a:lnSpc>
              <a:spcBef>
                <a:spcPts val="0"/>
              </a:spcBef>
              <a:spcAft>
                <a:spcPts val="0"/>
              </a:spcAft>
              <a:buClr>
                <a:schemeClr val="lt1"/>
              </a:buClr>
              <a:buSzPct val="100000"/>
              <a:buNone/>
              <a:defRPr sz="2400">
                <a:solidFill>
                  <a:schemeClr val="lt1"/>
                </a:solidFill>
              </a:defRPr>
            </a:lvl1pPr>
            <a:lvl2pPr lvl="1">
              <a:lnSpc>
                <a:spcPct val="100000"/>
              </a:lnSpc>
              <a:spcBef>
                <a:spcPts val="0"/>
              </a:spcBef>
              <a:spcAft>
                <a:spcPts val="0"/>
              </a:spcAft>
              <a:buClr>
                <a:schemeClr val="lt1"/>
              </a:buClr>
              <a:buSzPct val="100000"/>
              <a:buNone/>
              <a:defRPr sz="2400">
                <a:solidFill>
                  <a:schemeClr val="lt1"/>
                </a:solidFill>
              </a:defRPr>
            </a:lvl2pPr>
            <a:lvl3pPr lvl="2">
              <a:lnSpc>
                <a:spcPct val="100000"/>
              </a:lnSpc>
              <a:spcBef>
                <a:spcPts val="0"/>
              </a:spcBef>
              <a:spcAft>
                <a:spcPts val="0"/>
              </a:spcAft>
              <a:buClr>
                <a:schemeClr val="lt1"/>
              </a:buClr>
              <a:buSzPct val="100000"/>
              <a:buNone/>
              <a:defRPr sz="2400">
                <a:solidFill>
                  <a:schemeClr val="lt1"/>
                </a:solidFill>
              </a:defRPr>
            </a:lvl3pPr>
            <a:lvl4pPr lvl="3">
              <a:lnSpc>
                <a:spcPct val="100000"/>
              </a:lnSpc>
              <a:spcBef>
                <a:spcPts val="0"/>
              </a:spcBef>
              <a:spcAft>
                <a:spcPts val="0"/>
              </a:spcAft>
              <a:buClr>
                <a:schemeClr val="lt1"/>
              </a:buClr>
              <a:buSzPct val="100000"/>
              <a:buNone/>
              <a:defRPr sz="2400">
                <a:solidFill>
                  <a:schemeClr val="lt1"/>
                </a:solidFill>
              </a:defRPr>
            </a:lvl4pPr>
            <a:lvl5pPr lvl="4">
              <a:lnSpc>
                <a:spcPct val="100000"/>
              </a:lnSpc>
              <a:spcBef>
                <a:spcPts val="0"/>
              </a:spcBef>
              <a:spcAft>
                <a:spcPts val="0"/>
              </a:spcAft>
              <a:buClr>
                <a:schemeClr val="lt1"/>
              </a:buClr>
              <a:buSzPct val="100000"/>
              <a:buNone/>
              <a:defRPr sz="2400">
                <a:solidFill>
                  <a:schemeClr val="lt1"/>
                </a:solidFill>
              </a:defRPr>
            </a:lvl5pPr>
            <a:lvl6pPr lvl="5">
              <a:lnSpc>
                <a:spcPct val="100000"/>
              </a:lnSpc>
              <a:spcBef>
                <a:spcPts val="0"/>
              </a:spcBef>
              <a:spcAft>
                <a:spcPts val="0"/>
              </a:spcAft>
              <a:buClr>
                <a:schemeClr val="lt1"/>
              </a:buClr>
              <a:buSzPct val="100000"/>
              <a:buNone/>
              <a:defRPr sz="2400">
                <a:solidFill>
                  <a:schemeClr val="lt1"/>
                </a:solidFill>
              </a:defRPr>
            </a:lvl6pPr>
            <a:lvl7pPr lvl="6">
              <a:lnSpc>
                <a:spcPct val="100000"/>
              </a:lnSpc>
              <a:spcBef>
                <a:spcPts val="0"/>
              </a:spcBef>
              <a:spcAft>
                <a:spcPts val="0"/>
              </a:spcAft>
              <a:buClr>
                <a:schemeClr val="lt1"/>
              </a:buClr>
              <a:buSzPct val="100000"/>
              <a:buNone/>
              <a:defRPr sz="2400">
                <a:solidFill>
                  <a:schemeClr val="lt1"/>
                </a:solidFill>
              </a:defRPr>
            </a:lvl7pPr>
            <a:lvl8pPr lvl="7">
              <a:lnSpc>
                <a:spcPct val="100000"/>
              </a:lnSpc>
              <a:spcBef>
                <a:spcPts val="0"/>
              </a:spcBef>
              <a:spcAft>
                <a:spcPts val="0"/>
              </a:spcAft>
              <a:buClr>
                <a:schemeClr val="lt1"/>
              </a:buClr>
              <a:buSzPct val="100000"/>
              <a:buNone/>
              <a:defRPr sz="2400">
                <a:solidFill>
                  <a:schemeClr val="lt1"/>
                </a:solidFill>
              </a:defRPr>
            </a:lvl8pPr>
            <a:lvl9pPr lvl="8">
              <a:lnSpc>
                <a:spcPct val="100000"/>
              </a:lnSpc>
              <a:spcBef>
                <a:spcPts val="0"/>
              </a:spcBef>
              <a:spcAft>
                <a:spcPts val="0"/>
              </a:spcAft>
              <a:buClr>
                <a:schemeClr val="lt1"/>
              </a:buClr>
              <a:buSzPct val="100000"/>
              <a:buNone/>
              <a:defRPr sz="2400">
                <a:solidFill>
                  <a:schemeClr val="lt1"/>
                </a:solidFill>
              </a:defRPr>
            </a:lvl9pPr>
          </a:lstStyle>
          <a:p/>
        </p:txBody>
      </p:sp>
      <p:sp>
        <p:nvSpPr>
          <p:cNvPr id="13" name="Shape 1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8" name="Shape 48"/>
        <p:cNvGrpSpPr/>
        <p:nvPr/>
      </p:nvGrpSpPr>
      <p:grpSpPr>
        <a:xfrm>
          <a:off x="0" y="0"/>
          <a:ext cx="0" cy="0"/>
          <a:chOff x="0" y="0"/>
          <a:chExt cx="0" cy="0"/>
        </a:xfrm>
      </p:grpSpPr>
      <p:sp>
        <p:nvSpPr>
          <p:cNvPr id="49" name="Shape 49"/>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50" name="Shape 50"/>
          <p:cNvSpPr txBox="1"/>
          <p:nvPr>
            <p:ph type="title"/>
          </p:nvPr>
        </p:nvSpPr>
        <p:spPr>
          <a:xfrm>
            <a:off x="311700" y="991475"/>
            <a:ext cx="8520600" cy="1917900"/>
          </a:xfrm>
          <a:prstGeom prst="rect">
            <a:avLst/>
          </a:prstGeom>
        </p:spPr>
        <p:txBody>
          <a:bodyPr anchorCtr="0" anchor="ctr" bIns="91425" lIns="91425" rIns="91425" tIns="91425"/>
          <a:lstStyle>
            <a:lvl1pPr lvl="0" algn="ctr">
              <a:spcBef>
                <a:spcPts val="0"/>
              </a:spcBef>
              <a:buSzPct val="100000"/>
              <a:defRPr b="1" sz="14000"/>
            </a:lvl1pPr>
            <a:lvl2pPr lvl="1" algn="ctr">
              <a:spcBef>
                <a:spcPts val="0"/>
              </a:spcBef>
              <a:buSzPct val="100000"/>
              <a:defRPr b="1" sz="14000"/>
            </a:lvl2pPr>
            <a:lvl3pPr lvl="2" algn="ctr">
              <a:spcBef>
                <a:spcPts val="0"/>
              </a:spcBef>
              <a:buSzPct val="100000"/>
              <a:defRPr b="1" sz="14000"/>
            </a:lvl3pPr>
            <a:lvl4pPr lvl="3" algn="ctr">
              <a:spcBef>
                <a:spcPts val="0"/>
              </a:spcBef>
              <a:buSzPct val="100000"/>
              <a:defRPr b="1" sz="14000"/>
            </a:lvl4pPr>
            <a:lvl5pPr lvl="4" algn="ctr">
              <a:spcBef>
                <a:spcPts val="0"/>
              </a:spcBef>
              <a:buSzPct val="100000"/>
              <a:defRPr b="1" sz="14000"/>
            </a:lvl5pPr>
            <a:lvl6pPr lvl="5" algn="ctr">
              <a:spcBef>
                <a:spcPts val="0"/>
              </a:spcBef>
              <a:buSzPct val="100000"/>
              <a:defRPr b="1" sz="14000"/>
            </a:lvl6pPr>
            <a:lvl7pPr lvl="6" algn="ctr">
              <a:spcBef>
                <a:spcPts val="0"/>
              </a:spcBef>
              <a:buSzPct val="100000"/>
              <a:defRPr b="1" sz="14000"/>
            </a:lvl7pPr>
            <a:lvl8pPr lvl="7" algn="ctr">
              <a:spcBef>
                <a:spcPts val="0"/>
              </a:spcBef>
              <a:buSzPct val="100000"/>
              <a:defRPr b="1" sz="14000"/>
            </a:lvl8pPr>
            <a:lvl9pPr lvl="8" algn="ctr">
              <a:spcBef>
                <a:spcPts val="0"/>
              </a:spcBef>
              <a:buSzPct val="100000"/>
              <a:defRPr b="1" sz="14000"/>
            </a:lvl9pPr>
          </a:lstStyle>
          <a:p/>
        </p:txBody>
      </p:sp>
      <p:sp>
        <p:nvSpPr>
          <p:cNvPr id="51" name="Shape 51"/>
          <p:cNvSpPr txBox="1"/>
          <p:nvPr>
            <p:ph idx="1" type="body"/>
          </p:nvPr>
        </p:nvSpPr>
        <p:spPr>
          <a:xfrm>
            <a:off x="311700" y="3071300"/>
            <a:ext cx="8520600" cy="901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2" name="Shape 5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3" name="Shape 53"/>
        <p:cNvGrpSpPr/>
        <p:nvPr/>
      </p:nvGrpSpPr>
      <p:grpSpPr>
        <a:xfrm>
          <a:off x="0" y="0"/>
          <a:ext cx="0" cy="0"/>
          <a:chOff x="0" y="0"/>
          <a:chExt cx="0" cy="0"/>
        </a:xfrm>
      </p:grpSpPr>
      <p:sp>
        <p:nvSpPr>
          <p:cNvPr id="54" name="Shape 5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bg>
      <p:bgPr>
        <a:solidFill>
          <a:schemeClr val="dk1"/>
        </a:solidFill>
      </p:bgPr>
    </p:bg>
    <p:spTree>
      <p:nvGrpSpPr>
        <p:cNvPr id="14" name="Shape 14"/>
        <p:cNvGrpSpPr/>
        <p:nvPr/>
      </p:nvGrpSpPr>
      <p:grpSpPr>
        <a:xfrm>
          <a:off x="0" y="0"/>
          <a:ext cx="0" cy="0"/>
          <a:chOff x="0" y="0"/>
          <a:chExt cx="0" cy="0"/>
        </a:xfrm>
      </p:grpSpPr>
      <p:cxnSp>
        <p:nvCxnSpPr>
          <p:cNvPr id="15" name="Shape 15"/>
          <p:cNvCxnSpPr/>
          <p:nvPr/>
        </p:nvCxnSpPr>
        <p:spPr>
          <a:xfrm>
            <a:off x="0" y="2998150"/>
            <a:ext cx="9144000" cy="0"/>
          </a:xfrm>
          <a:prstGeom prst="straightConnector1">
            <a:avLst/>
          </a:prstGeom>
          <a:noFill/>
          <a:ln cap="flat" cmpd="sng" w="19050">
            <a:solidFill>
              <a:schemeClr val="lt2"/>
            </a:solidFill>
            <a:prstDash val="solid"/>
            <a:round/>
            <a:headEnd len="med" w="med" type="none"/>
            <a:tailEnd len="med" w="med" type="none"/>
          </a:ln>
        </p:spPr>
      </p:cxnSp>
      <p:sp>
        <p:nvSpPr>
          <p:cNvPr id="16" name="Shape 16"/>
          <p:cNvSpPr txBox="1"/>
          <p:nvPr>
            <p:ph type="title"/>
          </p:nvPr>
        </p:nvSpPr>
        <p:spPr>
          <a:xfrm>
            <a:off x="510450" y="2057400"/>
            <a:ext cx="8123100" cy="778800"/>
          </a:xfrm>
          <a:prstGeom prst="rect">
            <a:avLst/>
          </a:prstGeom>
        </p:spPr>
        <p:txBody>
          <a:bodyPr anchorCtr="0" anchor="b" bIns="91425" lIns="91425" rIns="91425" tIns="91425"/>
          <a:lstStyle>
            <a:lvl1pPr lvl="0">
              <a:spcBef>
                <a:spcPts val="0"/>
              </a:spcBef>
              <a:buClr>
                <a:schemeClr val="lt1"/>
              </a:buClr>
              <a:buSzPct val="100000"/>
              <a:defRPr sz="3600">
                <a:solidFill>
                  <a:schemeClr val="lt1"/>
                </a:solidFill>
              </a:defRPr>
            </a:lvl1pPr>
            <a:lvl2pPr lvl="1">
              <a:spcBef>
                <a:spcPts val="0"/>
              </a:spcBef>
              <a:buClr>
                <a:schemeClr val="lt1"/>
              </a:buClr>
              <a:buSzPct val="100000"/>
              <a:defRPr sz="3600">
                <a:solidFill>
                  <a:schemeClr val="lt1"/>
                </a:solidFill>
              </a:defRPr>
            </a:lvl2pPr>
            <a:lvl3pPr lvl="2">
              <a:spcBef>
                <a:spcPts val="0"/>
              </a:spcBef>
              <a:buClr>
                <a:schemeClr val="lt1"/>
              </a:buClr>
              <a:buSzPct val="100000"/>
              <a:defRPr sz="3600">
                <a:solidFill>
                  <a:schemeClr val="lt1"/>
                </a:solidFill>
              </a:defRPr>
            </a:lvl3pPr>
            <a:lvl4pPr lvl="3">
              <a:spcBef>
                <a:spcPts val="0"/>
              </a:spcBef>
              <a:buClr>
                <a:schemeClr val="lt1"/>
              </a:buClr>
              <a:buSzPct val="100000"/>
              <a:defRPr sz="3600">
                <a:solidFill>
                  <a:schemeClr val="lt1"/>
                </a:solidFill>
              </a:defRPr>
            </a:lvl4pPr>
            <a:lvl5pPr lvl="4">
              <a:spcBef>
                <a:spcPts val="0"/>
              </a:spcBef>
              <a:buClr>
                <a:schemeClr val="lt1"/>
              </a:buClr>
              <a:buSzPct val="100000"/>
              <a:defRPr sz="3600">
                <a:solidFill>
                  <a:schemeClr val="lt1"/>
                </a:solidFill>
              </a:defRPr>
            </a:lvl5pPr>
            <a:lvl6pPr lvl="5">
              <a:spcBef>
                <a:spcPts val="0"/>
              </a:spcBef>
              <a:buClr>
                <a:schemeClr val="lt1"/>
              </a:buClr>
              <a:buSzPct val="100000"/>
              <a:defRPr sz="3600">
                <a:solidFill>
                  <a:schemeClr val="lt1"/>
                </a:solidFill>
              </a:defRPr>
            </a:lvl6pPr>
            <a:lvl7pPr lvl="6">
              <a:spcBef>
                <a:spcPts val="0"/>
              </a:spcBef>
              <a:buClr>
                <a:schemeClr val="lt1"/>
              </a:buClr>
              <a:buSzPct val="100000"/>
              <a:defRPr sz="3600">
                <a:solidFill>
                  <a:schemeClr val="lt1"/>
                </a:solidFill>
              </a:defRPr>
            </a:lvl7pPr>
            <a:lvl8pPr lvl="7">
              <a:spcBef>
                <a:spcPts val="0"/>
              </a:spcBef>
              <a:buClr>
                <a:schemeClr val="lt1"/>
              </a:buClr>
              <a:buSzPct val="100000"/>
              <a:defRPr sz="3600">
                <a:solidFill>
                  <a:schemeClr val="lt1"/>
                </a:solidFill>
              </a:defRPr>
            </a:lvl8pPr>
            <a:lvl9pPr lvl="8">
              <a:spcBef>
                <a:spcPts val="0"/>
              </a:spcBef>
              <a:buClr>
                <a:schemeClr val="lt1"/>
              </a:buClr>
              <a:buSzPct val="100000"/>
              <a:defRPr sz="3600">
                <a:solidFill>
                  <a:schemeClr val="lt1"/>
                </a:solidFill>
              </a:defRPr>
            </a:lvl9pPr>
          </a:lstStyle>
          <a:p/>
        </p:txBody>
      </p:sp>
      <p:sp>
        <p:nvSpPr>
          <p:cNvPr id="17" name="Shape 1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8" name="Shape 18"/>
        <p:cNvGrpSpPr/>
        <p:nvPr/>
      </p:nvGrpSpPr>
      <p:grpSpPr>
        <a:xfrm>
          <a:off x="0" y="0"/>
          <a:ext cx="0" cy="0"/>
          <a:chOff x="0" y="0"/>
          <a:chExt cx="0" cy="0"/>
        </a:xfrm>
      </p:grpSpPr>
      <p:sp>
        <p:nvSpPr>
          <p:cNvPr id="19" name="Shape 19"/>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20" name="Shape 20"/>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1" name="Shape 21"/>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3" name="Shape 23"/>
        <p:cNvGrpSpPr/>
        <p:nvPr/>
      </p:nvGrpSpPr>
      <p:grpSpPr>
        <a:xfrm>
          <a:off x="0" y="0"/>
          <a:ext cx="0" cy="0"/>
          <a:chOff x="0" y="0"/>
          <a:chExt cx="0" cy="0"/>
        </a:xfrm>
      </p:grpSpPr>
      <p:sp>
        <p:nvSpPr>
          <p:cNvPr id="24" name="Shape 24"/>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5" name="Shape 25"/>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6" name="Shape 26"/>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7" name="Shape 2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8" name="Shape 28"/>
        <p:cNvGrpSpPr/>
        <p:nvPr/>
      </p:nvGrpSpPr>
      <p:grpSpPr>
        <a:xfrm>
          <a:off x="0" y="0"/>
          <a:ext cx="0" cy="0"/>
          <a:chOff x="0" y="0"/>
          <a:chExt cx="0" cy="0"/>
        </a:xfrm>
      </p:grpSpPr>
      <p:sp>
        <p:nvSpPr>
          <p:cNvPr id="29" name="Shape 29"/>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0" name="Shape 3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1" name="Shape 31"/>
        <p:cNvGrpSpPr/>
        <p:nvPr/>
      </p:nvGrpSpPr>
      <p:grpSpPr>
        <a:xfrm>
          <a:off x="0" y="0"/>
          <a:ext cx="0" cy="0"/>
          <a:chOff x="0" y="0"/>
          <a:chExt cx="0" cy="0"/>
        </a:xfrm>
      </p:grpSpPr>
      <p:sp>
        <p:nvSpPr>
          <p:cNvPr id="32" name="Shape 32"/>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3" name="Shape 33"/>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4" name="Shape 3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lt2"/>
        </a:solidFill>
      </p:bgPr>
    </p:bg>
    <p:spTree>
      <p:nvGrpSpPr>
        <p:cNvPr id="35" name="Shape 35"/>
        <p:cNvGrpSpPr/>
        <p:nvPr/>
      </p:nvGrpSpPr>
      <p:grpSpPr>
        <a:xfrm>
          <a:off x="0" y="0"/>
          <a:ext cx="0" cy="0"/>
          <a:chOff x="0" y="0"/>
          <a:chExt cx="0" cy="0"/>
        </a:xfrm>
      </p:grpSpPr>
      <p:sp>
        <p:nvSpPr>
          <p:cNvPr id="36" name="Shape 36"/>
          <p:cNvSpPr txBox="1"/>
          <p:nvPr>
            <p:ph type="title"/>
          </p:nvPr>
        </p:nvSpPr>
        <p:spPr>
          <a:xfrm>
            <a:off x="490250" y="526350"/>
            <a:ext cx="5797500" cy="40908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7" name="Shape 3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8" name="Shape 38"/>
        <p:cNvGrpSpPr/>
        <p:nvPr/>
      </p:nvGrpSpPr>
      <p:grpSpPr>
        <a:xfrm>
          <a:off x="0" y="0"/>
          <a:ext cx="0" cy="0"/>
          <a:chOff x="0" y="0"/>
          <a:chExt cx="0" cy="0"/>
        </a:xfrm>
      </p:grpSpPr>
      <p:sp>
        <p:nvSpPr>
          <p:cNvPr id="39" name="Shape 39"/>
          <p:cNvSpPr/>
          <p:nvPr/>
        </p:nvSpPr>
        <p:spPr>
          <a:xfrm>
            <a:off x="4572000" y="75"/>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0" name="Shape 40"/>
          <p:cNvCxnSpPr/>
          <p:nvPr/>
        </p:nvCxnSpPr>
        <p:spPr>
          <a:xfrm>
            <a:off x="5029675" y="4495500"/>
            <a:ext cx="468300" cy="0"/>
          </a:xfrm>
          <a:prstGeom prst="straightConnector1">
            <a:avLst/>
          </a:prstGeom>
          <a:noFill/>
          <a:ln cap="flat" cmpd="sng" w="19050">
            <a:solidFill>
              <a:schemeClr val="lt2"/>
            </a:solidFill>
            <a:prstDash val="solid"/>
            <a:round/>
            <a:headEnd len="med" w="med" type="none"/>
            <a:tailEnd len="med" w="med" type="none"/>
          </a:ln>
        </p:spPr>
      </p:cxnSp>
      <p:sp>
        <p:nvSpPr>
          <p:cNvPr id="41" name="Shape 41"/>
          <p:cNvSpPr txBox="1"/>
          <p:nvPr>
            <p:ph type="title"/>
          </p:nvPr>
        </p:nvSpPr>
        <p:spPr>
          <a:xfrm>
            <a:off x="265500" y="1205825"/>
            <a:ext cx="4045200" cy="15096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42" name="Shape 42"/>
          <p:cNvSpPr txBox="1"/>
          <p:nvPr>
            <p:ph idx="1" type="subTitle"/>
          </p:nvPr>
        </p:nvSpPr>
        <p:spPr>
          <a:xfrm>
            <a:off x="265500" y="2769000"/>
            <a:ext cx="4045200" cy="13455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43" name="Shape 43"/>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44" name="Shape 4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5" name="Shape 45"/>
        <p:cNvGrpSpPr/>
        <p:nvPr/>
      </p:nvGrpSpPr>
      <p:grpSpPr>
        <a:xfrm>
          <a:off x="0" y="0"/>
          <a:ext cx="0" cy="0"/>
          <a:chOff x="0" y="0"/>
          <a:chExt cx="0" cy="0"/>
        </a:xfrm>
      </p:grpSpPr>
      <p:sp>
        <p:nvSpPr>
          <p:cNvPr id="46" name="Shape 46"/>
          <p:cNvSpPr txBox="1"/>
          <p:nvPr>
            <p:ph idx="1" type="body"/>
          </p:nvPr>
        </p:nvSpPr>
        <p:spPr>
          <a:xfrm>
            <a:off x="311700" y="4236825"/>
            <a:ext cx="5998800" cy="598800"/>
          </a:xfrm>
          <a:prstGeom prst="rect">
            <a:avLst/>
          </a:prstGeom>
        </p:spPr>
        <p:txBody>
          <a:bodyPr anchorCtr="0" anchor="ctr" bIns="91425" lIns="91425" rIns="91425" tIns="91425"/>
          <a:lstStyle>
            <a:lvl1pPr lvl="0">
              <a:lnSpc>
                <a:spcPct val="100000"/>
              </a:lnSpc>
              <a:spcBef>
                <a:spcPts val="0"/>
              </a:spcBef>
              <a:spcAft>
                <a:spcPts val="0"/>
              </a:spcAft>
              <a:buSzPct val="100000"/>
              <a:buNone/>
              <a:defRPr sz="2100"/>
            </a:lvl1pPr>
          </a:lstStyle>
          <a:p/>
        </p:txBody>
      </p:sp>
      <p:sp>
        <p:nvSpPr>
          <p:cNvPr id="47" name="Shape 4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1pPr>
            <a:lvl2pPr lvl="1">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2pPr>
            <a:lvl3pPr lvl="2">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3pPr>
            <a:lvl4pPr lvl="3">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4pPr>
            <a:lvl5pPr lvl="4">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5pPr>
            <a:lvl6pPr lvl="5">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6pPr>
            <a:lvl7pPr lvl="6">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7pPr>
            <a:lvl8pPr lvl="7">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8pPr>
            <a:lvl9pPr lvl="8">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accent3"/>
              </a:buClr>
              <a:buSzPct val="100000"/>
              <a:buFont typeface="Proxima Nova"/>
              <a:defRPr sz="1800">
                <a:solidFill>
                  <a:schemeClr val="accent3"/>
                </a:solidFill>
                <a:latin typeface="Proxima Nova"/>
                <a:ea typeface="Proxima Nova"/>
                <a:cs typeface="Proxima Nova"/>
                <a:sym typeface="Proxima Nova"/>
              </a:defRPr>
            </a:lvl1pPr>
            <a:lvl2pPr lvl="1">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2pPr>
            <a:lvl3pPr lvl="2">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3pPr>
            <a:lvl4pPr lvl="3">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4pPr>
            <a:lvl5pPr lvl="4">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5pPr>
            <a:lvl6pPr lvl="5">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6pPr>
            <a:lvl7pPr lvl="6">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7pPr>
            <a:lvl8pPr lvl="7">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8pPr>
            <a:lvl9pPr lvl="8">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1"/>
                </a:solidFill>
                <a:latin typeface="Proxima Nova"/>
                <a:ea typeface="Proxima Nova"/>
                <a:cs typeface="Proxima Nova"/>
                <a:sym typeface="Proxima Nova"/>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5.png"/><Relationship Id="rId4" Type="http://schemas.openxmlformats.org/officeDocument/2006/relationships/image" Target="../media/image45.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2.png"/><Relationship Id="rId4" Type="http://schemas.openxmlformats.org/officeDocument/2006/relationships/image" Target="../media/image38.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6.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9.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0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4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s://hub.docker.com/" TargetMode="Externa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www.docker.com/" TargetMode="External"/><Relationship Id="rId4" Type="http://schemas.openxmlformats.org/officeDocument/2006/relationships/hyperlink" Target="https://www.docker.com/whatisdocker/" TargetMode="External"/><Relationship Id="rId5" Type="http://schemas.openxmlformats.org/officeDocument/2006/relationships/hyperlink" Target="https://www.docker.com/tryit/" TargetMode="External"/><Relationship Id="rId6" Type="http://schemas.openxmlformats.org/officeDocument/2006/relationships/hyperlink" Target="https://docs.docker.com/" TargetMode="External"/><Relationship Id="rId7" Type="http://schemas.openxmlformats.org/officeDocument/2006/relationships/image" Target="../media/image4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s://www.digitalocean.com/community/tutorials/docker-explained-using-dockerfiles-to-automate-building-of-images" TargetMode="External"/><Relationship Id="rId4" Type="http://schemas.openxmlformats.org/officeDocument/2006/relationships/hyperlink" Target="https://docs.docker.com/compose/overview/" TargetMode="External"/><Relationship Id="rId5" Type="http://schemas.openxmlformats.org/officeDocument/2006/relationships/hyperlink" Target="https://docs.docker.com/machine/overview/" TargetMode="External"/><Relationship Id="rId6" Type="http://schemas.openxmlformats.org/officeDocument/2006/relationships/hyperlink" Target="https://www.consul.io/" TargetMode="External"/><Relationship Id="rId7" Type="http://schemas.openxmlformats.org/officeDocument/2006/relationships/hyperlink" Target="https://www.nomadproject.io/" TargetMode="External"/><Relationship Id="rId8" Type="http://schemas.openxmlformats.org/officeDocument/2006/relationships/image" Target="../media/image42.png"/></Relationships>
</file>

<file path=ppt/slides/_rels/slide3.xml.rels><?xml version="1.0" encoding="UTF-8" standalone="yes"?><Relationships xmlns="http://schemas.openxmlformats.org/package/2006/relationships"><Relationship Id="rId11" Type="http://schemas.openxmlformats.org/officeDocument/2006/relationships/image" Target="../media/image14.png"/><Relationship Id="rId10" Type="http://schemas.openxmlformats.org/officeDocument/2006/relationships/image" Target="../media/image25.png"/><Relationship Id="rId13" Type="http://schemas.openxmlformats.org/officeDocument/2006/relationships/image" Target="../media/image20.png"/><Relationship Id="rId12" Type="http://schemas.openxmlformats.org/officeDocument/2006/relationships/image" Target="../media/image08.png"/><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01.png"/><Relationship Id="rId4" Type="http://schemas.openxmlformats.org/officeDocument/2006/relationships/image" Target="../media/image05.png"/><Relationship Id="rId9" Type="http://schemas.openxmlformats.org/officeDocument/2006/relationships/image" Target="../media/image06.png"/><Relationship Id="rId15" Type="http://schemas.openxmlformats.org/officeDocument/2006/relationships/image" Target="../media/image24.png"/><Relationship Id="rId14" Type="http://schemas.openxmlformats.org/officeDocument/2006/relationships/image" Target="../media/image23.png"/><Relationship Id="rId17" Type="http://schemas.openxmlformats.org/officeDocument/2006/relationships/image" Target="../media/image07.png"/><Relationship Id="rId16" Type="http://schemas.openxmlformats.org/officeDocument/2006/relationships/image" Target="../media/image21.png"/><Relationship Id="rId5" Type="http://schemas.openxmlformats.org/officeDocument/2006/relationships/image" Target="../media/image04.png"/><Relationship Id="rId6" Type="http://schemas.openxmlformats.org/officeDocument/2006/relationships/image" Target="../media/image02.png"/><Relationship Id="rId7" Type="http://schemas.openxmlformats.org/officeDocument/2006/relationships/image" Target="../media/image18.png"/><Relationship Id="rId8" Type="http://schemas.openxmlformats.org/officeDocument/2006/relationships/image" Target="../media/image0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36.png"/></Relationships>
</file>

<file path=ppt/slides/_rels/slide31.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03.png"/><Relationship Id="rId13" Type="http://schemas.openxmlformats.org/officeDocument/2006/relationships/image" Target="../media/image46.png"/><Relationship Id="rId12" Type="http://schemas.openxmlformats.org/officeDocument/2006/relationships/image" Target="../media/image21.png"/><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01.png"/><Relationship Id="rId4" Type="http://schemas.openxmlformats.org/officeDocument/2006/relationships/image" Target="../media/image06.png"/><Relationship Id="rId9" Type="http://schemas.openxmlformats.org/officeDocument/2006/relationships/image" Target="../media/image23.png"/><Relationship Id="rId15" Type="http://schemas.openxmlformats.org/officeDocument/2006/relationships/image" Target="../media/image14.png"/><Relationship Id="rId14" Type="http://schemas.openxmlformats.org/officeDocument/2006/relationships/image" Target="../media/image47.png"/><Relationship Id="rId16" Type="http://schemas.openxmlformats.org/officeDocument/2006/relationships/image" Target="../media/image43.png"/><Relationship Id="rId5" Type="http://schemas.openxmlformats.org/officeDocument/2006/relationships/image" Target="../media/image05.png"/><Relationship Id="rId6" Type="http://schemas.openxmlformats.org/officeDocument/2006/relationships/image" Target="../media/image04.png"/><Relationship Id="rId7" Type="http://schemas.openxmlformats.org/officeDocument/2006/relationships/image" Target="../media/image08.png"/><Relationship Id="rId8" Type="http://schemas.openxmlformats.org/officeDocument/2006/relationships/image" Target="../media/image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4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0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 name="Shape 58"/>
        <p:cNvGrpSpPr/>
        <p:nvPr/>
      </p:nvGrpSpPr>
      <p:grpSpPr>
        <a:xfrm>
          <a:off x="0" y="0"/>
          <a:ext cx="0" cy="0"/>
          <a:chOff x="0" y="0"/>
          <a:chExt cx="0" cy="0"/>
        </a:xfrm>
      </p:grpSpPr>
      <p:sp>
        <p:nvSpPr>
          <p:cNvPr id="59" name="Shape 59"/>
          <p:cNvSpPr txBox="1"/>
          <p:nvPr>
            <p:ph type="ctrTitle"/>
          </p:nvPr>
        </p:nvSpPr>
        <p:spPr>
          <a:xfrm>
            <a:off x="510450" y="1257300"/>
            <a:ext cx="8123100" cy="1588500"/>
          </a:xfrm>
          <a:prstGeom prst="rect">
            <a:avLst/>
          </a:prstGeom>
        </p:spPr>
        <p:txBody>
          <a:bodyPr anchorCtr="0" anchor="b" bIns="91425" lIns="91425" rIns="91425" tIns="91425">
            <a:noAutofit/>
          </a:bodyPr>
          <a:lstStyle/>
          <a:p>
            <a:pPr lvl="0">
              <a:spcBef>
                <a:spcPts val="0"/>
              </a:spcBef>
              <a:buNone/>
            </a:pPr>
            <a:r>
              <a:rPr lang="en"/>
              <a:t> Docker</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Matrix from Hell?</a:t>
            </a:r>
          </a:p>
        </p:txBody>
      </p:sp>
      <p:pic>
        <p:nvPicPr>
          <p:cNvPr id="150" name="Shape 150"/>
          <p:cNvPicPr preferRelativeResize="0"/>
          <p:nvPr/>
        </p:nvPicPr>
        <p:blipFill>
          <a:blip r:embed="rId3">
            <a:alphaModFix/>
          </a:blip>
          <a:stretch>
            <a:fillRect/>
          </a:stretch>
        </p:blipFill>
        <p:spPr>
          <a:xfrm>
            <a:off x="666549" y="855500"/>
            <a:ext cx="7407501" cy="42119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x="0" y="0"/>
          <a:ext cx="0" cy="0"/>
          <a:chOff x="0" y="0"/>
          <a:chExt cx="0" cy="0"/>
        </a:xfrm>
      </p:grpSpPr>
      <p:sp>
        <p:nvSpPr>
          <p:cNvPr id="155" name="Shape 15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Solution TADA!</a:t>
            </a:r>
          </a:p>
        </p:txBody>
      </p:sp>
      <p:pic>
        <p:nvPicPr>
          <p:cNvPr id="156" name="Shape 156"/>
          <p:cNvPicPr preferRelativeResize="0"/>
          <p:nvPr/>
        </p:nvPicPr>
        <p:blipFill>
          <a:blip r:embed="rId3">
            <a:alphaModFix/>
          </a:blip>
          <a:stretch>
            <a:fillRect/>
          </a:stretch>
        </p:blipFill>
        <p:spPr>
          <a:xfrm>
            <a:off x="1714425" y="1101012"/>
            <a:ext cx="5410200" cy="3876675"/>
          </a:xfrm>
          <a:prstGeom prst="rect">
            <a:avLst/>
          </a:prstGeom>
          <a:noFill/>
          <a:ln>
            <a:noFill/>
          </a:ln>
        </p:spPr>
      </p:pic>
      <p:pic>
        <p:nvPicPr>
          <p:cNvPr id="157" name="Shape 157"/>
          <p:cNvPicPr preferRelativeResize="0"/>
          <p:nvPr/>
        </p:nvPicPr>
        <p:blipFill>
          <a:blip r:embed="rId4">
            <a:alphaModFix/>
          </a:blip>
          <a:stretch>
            <a:fillRect/>
          </a:stretch>
        </p:blipFill>
        <p:spPr>
          <a:xfrm>
            <a:off x="6111099" y="64925"/>
            <a:ext cx="2956550" cy="12417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1" name="Shape 161"/>
        <p:cNvGrpSpPr/>
        <p:nvPr/>
      </p:nvGrpSpPr>
      <p:grpSpPr>
        <a:xfrm>
          <a:off x="0" y="0"/>
          <a:ext cx="0" cy="0"/>
          <a:chOff x="0" y="0"/>
          <a:chExt cx="0" cy="0"/>
        </a:xfrm>
      </p:grpSpPr>
      <p:sp>
        <p:nvSpPr>
          <p:cNvPr id="162" name="Shape 16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Another TADA!</a:t>
            </a:r>
          </a:p>
        </p:txBody>
      </p:sp>
      <p:pic>
        <p:nvPicPr>
          <p:cNvPr id="163" name="Shape 163"/>
          <p:cNvPicPr preferRelativeResize="0"/>
          <p:nvPr/>
        </p:nvPicPr>
        <p:blipFill>
          <a:blip r:embed="rId3">
            <a:alphaModFix/>
          </a:blip>
          <a:stretch>
            <a:fillRect/>
          </a:stretch>
        </p:blipFill>
        <p:spPr>
          <a:xfrm>
            <a:off x="855275" y="1017725"/>
            <a:ext cx="5610299" cy="3935725"/>
          </a:xfrm>
          <a:prstGeom prst="rect">
            <a:avLst/>
          </a:prstGeom>
          <a:noFill/>
          <a:ln>
            <a:noFill/>
          </a:ln>
        </p:spPr>
      </p:pic>
      <p:pic>
        <p:nvPicPr>
          <p:cNvPr descr="giphy.gif" id="164" name="Shape 164"/>
          <p:cNvPicPr preferRelativeResize="0"/>
          <p:nvPr/>
        </p:nvPicPr>
        <p:blipFill>
          <a:blip r:embed="rId4">
            <a:alphaModFix/>
          </a:blip>
          <a:stretch>
            <a:fillRect/>
          </a:stretch>
        </p:blipFill>
        <p:spPr>
          <a:xfrm>
            <a:off x="6557075" y="39750"/>
            <a:ext cx="2556124" cy="18727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8" name="Shape 168"/>
        <p:cNvGrpSpPr/>
        <p:nvPr/>
      </p:nvGrpSpPr>
      <p:grpSpPr>
        <a:xfrm>
          <a:off x="0" y="0"/>
          <a:ext cx="0" cy="0"/>
          <a:chOff x="0" y="0"/>
          <a:chExt cx="0" cy="0"/>
        </a:xfrm>
      </p:grpSpPr>
      <p:sp>
        <p:nvSpPr>
          <p:cNvPr id="169" name="Shape 16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Separation of Concern</a:t>
            </a:r>
          </a:p>
        </p:txBody>
      </p:sp>
      <p:pic>
        <p:nvPicPr>
          <p:cNvPr id="170" name="Shape 170"/>
          <p:cNvPicPr preferRelativeResize="0"/>
          <p:nvPr/>
        </p:nvPicPr>
        <p:blipFill>
          <a:blip r:embed="rId3">
            <a:alphaModFix/>
          </a:blip>
          <a:stretch>
            <a:fillRect/>
          </a:stretch>
        </p:blipFill>
        <p:spPr>
          <a:xfrm>
            <a:off x="934900" y="1777863"/>
            <a:ext cx="7411149" cy="26895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4" name="Shape 174"/>
        <p:cNvGrpSpPr/>
        <p:nvPr/>
      </p:nvGrpSpPr>
      <p:grpSpPr>
        <a:xfrm>
          <a:off x="0" y="0"/>
          <a:ext cx="0" cy="0"/>
          <a:chOff x="0" y="0"/>
          <a:chExt cx="0" cy="0"/>
        </a:xfrm>
      </p:grpSpPr>
      <p:sp>
        <p:nvSpPr>
          <p:cNvPr id="175" name="Shape 175"/>
          <p:cNvSpPr txBox="1"/>
          <p:nvPr>
            <p:ph type="title"/>
          </p:nvPr>
        </p:nvSpPr>
        <p:spPr>
          <a:xfrm>
            <a:off x="311700" y="445025"/>
            <a:ext cx="8520600" cy="572700"/>
          </a:xfrm>
          <a:prstGeom prst="rect">
            <a:avLst/>
          </a:prstGeom>
        </p:spPr>
        <p:txBody>
          <a:bodyPr anchorCtr="0" anchor="t" bIns="91425" lIns="91425" rIns="91425" tIns="91425">
            <a:noAutofit/>
          </a:bodyPr>
          <a:lstStyle/>
          <a:p>
            <a:pPr lvl="0" algn="l">
              <a:spcBef>
                <a:spcPts val="0"/>
              </a:spcBef>
              <a:buClr>
                <a:srgbClr val="000000"/>
              </a:buClr>
              <a:buSzPct val="25000"/>
              <a:buFont typeface="Arial"/>
              <a:buNone/>
            </a:pPr>
            <a:r>
              <a:rPr lang="en">
                <a:solidFill>
                  <a:srgbClr val="000000"/>
                </a:solidFill>
              </a:rPr>
              <a:t>What is Docker ?!!!</a:t>
            </a:r>
            <a:r>
              <a:rPr b="1" lang="en" sz="4400">
                <a:solidFill>
                  <a:srgbClr val="000000"/>
                </a:solidFill>
                <a:latin typeface="Arial"/>
                <a:ea typeface="Arial"/>
                <a:cs typeface="Arial"/>
                <a:sym typeface="Arial"/>
              </a:rPr>
              <a:t> </a:t>
            </a:r>
          </a:p>
          <a:p>
            <a:pPr lvl="0">
              <a:spcBef>
                <a:spcPts val="0"/>
              </a:spcBef>
              <a:buNone/>
            </a:pPr>
            <a:r>
              <a:t/>
            </a:r>
            <a:endParaRPr/>
          </a:p>
        </p:txBody>
      </p:sp>
      <p:sp>
        <p:nvSpPr>
          <p:cNvPr id="176" name="Shape 176"/>
          <p:cNvSpPr txBox="1"/>
          <p:nvPr>
            <p:ph idx="1" type="body"/>
          </p:nvPr>
        </p:nvSpPr>
        <p:spPr>
          <a:xfrm>
            <a:off x="311700" y="1152475"/>
            <a:ext cx="4480200" cy="3416400"/>
          </a:xfrm>
          <a:prstGeom prst="rect">
            <a:avLst/>
          </a:prstGeom>
        </p:spPr>
        <p:txBody>
          <a:bodyPr anchorCtr="0" anchor="t" bIns="91425" lIns="91425" rIns="91425" tIns="91425">
            <a:noAutofit/>
          </a:bodyPr>
          <a:lstStyle/>
          <a:p>
            <a:pPr indent="-304800" lvl="0" marL="355600" marR="0" rtl="0" algn="l">
              <a:lnSpc>
                <a:spcPct val="100000"/>
              </a:lnSpc>
              <a:spcBef>
                <a:spcPts val="10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Open platform for developers and sysadmins to build, ship and run distributed applications</a:t>
            </a:r>
          </a:p>
          <a:p>
            <a:pPr indent="-304800" lvl="0" marL="355600" marR="0" rtl="0" algn="l">
              <a:lnSpc>
                <a:spcPct val="100000"/>
              </a:lnSpc>
              <a:spcBef>
                <a:spcPts val="10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Can run on popular 64-bit Linux distributions with kernel 3.8 or later</a:t>
            </a:r>
          </a:p>
          <a:p>
            <a:pPr indent="-304800" lvl="0" marL="355600" marR="0" rtl="0" algn="l">
              <a:lnSpc>
                <a:spcPct val="100000"/>
              </a:lnSpc>
              <a:spcBef>
                <a:spcPts val="10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Supported by several cloud platforms including Amazon EC2, Google Compute Engine, and Rackspace.</a:t>
            </a:r>
            <a:r>
              <a:rPr lang="en">
                <a:solidFill>
                  <a:srgbClr val="000000"/>
                </a:solidFill>
                <a:latin typeface="Arial"/>
                <a:ea typeface="Arial"/>
                <a:cs typeface="Arial"/>
                <a:sym typeface="Arial"/>
              </a:rPr>
              <a:t> </a:t>
            </a:r>
          </a:p>
          <a:p>
            <a:pPr lvl="0">
              <a:spcBef>
                <a:spcPts val="0"/>
              </a:spcBef>
              <a:buNone/>
            </a:pPr>
            <a:r>
              <a:t/>
            </a:r>
            <a:endParaRPr/>
          </a:p>
        </p:txBody>
      </p:sp>
      <p:pic>
        <p:nvPicPr>
          <p:cNvPr descr="BestolButterflyKnife.gif" id="177" name="Shape 177"/>
          <p:cNvPicPr preferRelativeResize="0"/>
          <p:nvPr/>
        </p:nvPicPr>
        <p:blipFill>
          <a:blip r:embed="rId3">
            <a:alphaModFix/>
          </a:blip>
          <a:stretch>
            <a:fillRect/>
          </a:stretch>
        </p:blipFill>
        <p:spPr>
          <a:xfrm>
            <a:off x="5649049" y="1347450"/>
            <a:ext cx="3013574" cy="20193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1" name="Shape 181"/>
        <p:cNvGrpSpPr/>
        <p:nvPr/>
      </p:nvGrpSpPr>
      <p:grpSpPr>
        <a:xfrm>
          <a:off x="0" y="0"/>
          <a:ext cx="0" cy="0"/>
          <a:chOff x="0" y="0"/>
          <a:chExt cx="0" cy="0"/>
        </a:xfrm>
      </p:grpSpPr>
      <p:sp>
        <p:nvSpPr>
          <p:cNvPr id="182" name="Shape 18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rgbClr val="000000"/>
              </a:buClr>
              <a:buSzPct val="25000"/>
              <a:buFont typeface="Arial"/>
              <a:buNone/>
            </a:pPr>
            <a:r>
              <a:rPr lang="en">
                <a:solidFill>
                  <a:srgbClr val="000000"/>
                </a:solidFill>
              </a:rPr>
              <a:t>Docker images……</a:t>
            </a:r>
          </a:p>
        </p:txBody>
      </p:sp>
      <p:sp>
        <p:nvSpPr>
          <p:cNvPr id="183" name="Shape 183"/>
          <p:cNvSpPr txBox="1"/>
          <p:nvPr>
            <p:ph idx="1" type="body"/>
          </p:nvPr>
        </p:nvSpPr>
        <p:spPr>
          <a:xfrm>
            <a:off x="311700" y="1152475"/>
            <a:ext cx="4029600" cy="3416400"/>
          </a:xfrm>
          <a:prstGeom prst="rect">
            <a:avLst/>
          </a:prstGeom>
        </p:spPr>
        <p:txBody>
          <a:bodyPr anchorCtr="0" anchor="t" bIns="91425" lIns="91425" rIns="91425" tIns="91425">
            <a:noAutofit/>
          </a:bodyPr>
          <a:lstStyle/>
          <a:p>
            <a:pPr indent="-353060" lvl="0" marL="431800">
              <a:lnSpc>
                <a:spcPct val="100000"/>
              </a:lnSpc>
              <a:spcBef>
                <a:spcPts val="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NOT A VHD</a:t>
            </a:r>
          </a:p>
          <a:p>
            <a:pPr indent="-353060" lvl="0" marL="431800">
              <a:lnSpc>
                <a:spcPct val="100000"/>
              </a:lnSpc>
              <a:spcBef>
                <a:spcPts val="5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NOT A FILESYSTEM  </a:t>
            </a:r>
          </a:p>
          <a:p>
            <a:pPr indent="-353060" lvl="0" marL="431800">
              <a:lnSpc>
                <a:spcPct val="100000"/>
              </a:lnSpc>
              <a:spcBef>
                <a:spcPts val="5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uses a Union File System</a:t>
            </a:r>
          </a:p>
          <a:p>
            <a:pPr indent="-353060" lvl="0" marL="431800">
              <a:lnSpc>
                <a:spcPct val="100000"/>
              </a:lnSpc>
              <a:spcBef>
                <a:spcPts val="5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a read-only Layer</a:t>
            </a:r>
          </a:p>
          <a:p>
            <a:pPr indent="-353060" lvl="0" marL="431800">
              <a:lnSpc>
                <a:spcPct val="100000"/>
              </a:lnSpc>
              <a:spcBef>
                <a:spcPts val="5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do not have state</a:t>
            </a:r>
          </a:p>
          <a:p>
            <a:pPr indent="-353060" lvl="0" marL="431800">
              <a:lnSpc>
                <a:spcPct val="100000"/>
              </a:lnSpc>
              <a:spcBef>
                <a:spcPts val="5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Basically a tar file</a:t>
            </a:r>
          </a:p>
          <a:p>
            <a:pPr indent="-353060" lvl="0" marL="431800" rtl="0">
              <a:lnSpc>
                <a:spcPct val="100000"/>
              </a:lnSpc>
              <a:spcBef>
                <a:spcPts val="5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Has a hierarchy </a:t>
            </a:r>
          </a:p>
          <a:p>
            <a:pPr indent="-228600" lvl="1" marL="914400" rtl="0">
              <a:lnSpc>
                <a:spcPct val="100000"/>
              </a:lnSpc>
              <a:spcBef>
                <a:spcPts val="500"/>
              </a:spcBef>
              <a:spcAft>
                <a:spcPts val="0"/>
              </a:spcAft>
              <a:buClr>
                <a:srgbClr val="434343"/>
              </a:buClr>
              <a:buFont typeface="Arial"/>
              <a:buChar char="➢"/>
            </a:pPr>
            <a:r>
              <a:rPr lang="en">
                <a:solidFill>
                  <a:srgbClr val="434343"/>
                </a:solidFill>
                <a:latin typeface="Arial"/>
                <a:ea typeface="Arial"/>
                <a:cs typeface="Arial"/>
                <a:sym typeface="Arial"/>
              </a:rPr>
              <a:t>Arbitrary depth</a:t>
            </a:r>
          </a:p>
          <a:p>
            <a:pPr indent="-353060" lvl="0" marL="431800" rtl="0">
              <a:lnSpc>
                <a:spcPct val="100000"/>
              </a:lnSpc>
              <a:spcBef>
                <a:spcPts val="5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Fits into the Docker Registry </a:t>
            </a:r>
          </a:p>
          <a:p>
            <a:pPr indent="0" lvl="0" marL="457200" rtl="0">
              <a:lnSpc>
                <a:spcPct val="100000"/>
              </a:lnSpc>
              <a:spcBef>
                <a:spcPts val="500"/>
              </a:spcBef>
              <a:spcAft>
                <a:spcPts val="0"/>
              </a:spcAft>
              <a:buNone/>
            </a:pPr>
            <a:r>
              <a:t/>
            </a:r>
            <a:endParaRPr>
              <a:solidFill>
                <a:srgbClr val="434343"/>
              </a:solidFill>
              <a:latin typeface="Arial"/>
              <a:ea typeface="Arial"/>
              <a:cs typeface="Arial"/>
              <a:sym typeface="Arial"/>
            </a:endParaRPr>
          </a:p>
        </p:txBody>
      </p:sp>
      <p:pic>
        <p:nvPicPr>
          <p:cNvPr id="184" name="Shape 184"/>
          <p:cNvPicPr preferRelativeResize="0"/>
          <p:nvPr/>
        </p:nvPicPr>
        <p:blipFill rotWithShape="1">
          <a:blip r:embed="rId3">
            <a:alphaModFix/>
          </a:blip>
          <a:srcRect b="0" l="0" r="0" t="0"/>
          <a:stretch/>
        </p:blipFill>
        <p:spPr>
          <a:xfrm>
            <a:off x="5752479" y="142871"/>
            <a:ext cx="3188400" cy="2163600"/>
          </a:xfrm>
          <a:prstGeom prst="rect">
            <a:avLst/>
          </a:prstGeom>
          <a:noFill/>
          <a:ln>
            <a:noFill/>
          </a:ln>
        </p:spPr>
      </p:pic>
      <p:pic>
        <p:nvPicPr>
          <p:cNvPr id="185" name="Shape 185"/>
          <p:cNvPicPr preferRelativeResize="0"/>
          <p:nvPr/>
        </p:nvPicPr>
        <p:blipFill rotWithShape="1">
          <a:blip r:embed="rId4">
            <a:alphaModFix/>
          </a:blip>
          <a:srcRect b="0" l="0" r="0" t="0"/>
          <a:stretch/>
        </p:blipFill>
        <p:spPr>
          <a:xfrm>
            <a:off x="4550011" y="2468325"/>
            <a:ext cx="2808600" cy="21636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rgbClr val="000000"/>
              </a:buClr>
              <a:buSzPct val="25000"/>
              <a:buFont typeface="Arial"/>
              <a:buNone/>
            </a:pPr>
            <a:r>
              <a:rPr lang="en">
                <a:solidFill>
                  <a:srgbClr val="000000"/>
                </a:solidFill>
              </a:rPr>
              <a:t>Docker Containers...</a:t>
            </a:r>
          </a:p>
        </p:txBody>
      </p:sp>
      <p:sp>
        <p:nvSpPr>
          <p:cNvPr id="191" name="Shape 191"/>
          <p:cNvSpPr txBox="1"/>
          <p:nvPr>
            <p:ph idx="1" type="body"/>
          </p:nvPr>
        </p:nvSpPr>
        <p:spPr>
          <a:xfrm>
            <a:off x="311700" y="1152475"/>
            <a:ext cx="5348400" cy="3416400"/>
          </a:xfrm>
          <a:prstGeom prst="rect">
            <a:avLst/>
          </a:prstGeom>
        </p:spPr>
        <p:txBody>
          <a:bodyPr anchorCtr="0" anchor="t" bIns="91425" lIns="91425" rIns="91425" tIns="91425">
            <a:noAutofit/>
          </a:bodyPr>
          <a:lstStyle/>
          <a:p>
            <a:pPr lvl="0" rtl="0">
              <a:lnSpc>
                <a:spcPct val="100000"/>
              </a:lnSpc>
              <a:spcBef>
                <a:spcPts val="500"/>
              </a:spcBef>
              <a:spcAft>
                <a:spcPts val="0"/>
              </a:spcAft>
              <a:buClr>
                <a:srgbClr val="262626"/>
              </a:buClr>
              <a:buSzPct val="25000"/>
              <a:buFont typeface="Arial"/>
              <a:buNone/>
            </a:pPr>
            <a:r>
              <a:rPr lang="en">
                <a:solidFill>
                  <a:srgbClr val="262626"/>
                </a:solidFill>
                <a:latin typeface="Arial"/>
                <a:ea typeface="Arial"/>
                <a:cs typeface="Arial"/>
                <a:sym typeface="Arial"/>
              </a:rPr>
              <a:t>Units of software delivery (ship it!) </a:t>
            </a:r>
          </a:p>
          <a:p>
            <a:pPr indent="-353060" lvl="0" marL="431800" marR="0" rtl="0" algn="l">
              <a:lnSpc>
                <a:spcPct val="100000"/>
              </a:lnSpc>
              <a:spcBef>
                <a:spcPts val="500"/>
              </a:spcBef>
              <a:spcAft>
                <a:spcPts val="0"/>
              </a:spcAft>
              <a:buClr>
                <a:srgbClr val="434343"/>
              </a:buClr>
              <a:buSzPct val="100000"/>
              <a:buFont typeface="Noto Sans Symbols"/>
              <a:buChar char="❖"/>
            </a:pPr>
            <a:r>
              <a:rPr lang="en">
                <a:solidFill>
                  <a:srgbClr val="262626"/>
                </a:solidFill>
                <a:latin typeface="Arial"/>
                <a:ea typeface="Arial"/>
                <a:cs typeface="Arial"/>
                <a:sym typeface="Arial"/>
              </a:rPr>
              <a:t> </a:t>
            </a:r>
            <a:r>
              <a:rPr lang="en">
                <a:solidFill>
                  <a:srgbClr val="434343"/>
                </a:solidFill>
                <a:latin typeface="Arial"/>
                <a:ea typeface="Arial"/>
                <a:cs typeface="Arial"/>
                <a:sym typeface="Arial"/>
              </a:rPr>
              <a:t>R</a:t>
            </a:r>
            <a:r>
              <a:rPr lang="en">
                <a:solidFill>
                  <a:srgbClr val="434343"/>
                </a:solidFill>
                <a:latin typeface="Arial"/>
                <a:ea typeface="Arial"/>
                <a:cs typeface="Arial"/>
                <a:sym typeface="Arial"/>
              </a:rPr>
              <a:t>un everywhere </a:t>
            </a:r>
          </a:p>
          <a:p>
            <a:pPr indent="-342900" lvl="1" marL="914400" marR="0" rtl="0" algn="l">
              <a:lnSpc>
                <a:spcPct val="100000"/>
              </a:lnSpc>
              <a:spcBef>
                <a:spcPts val="500"/>
              </a:spcBef>
              <a:spcAft>
                <a:spcPts val="0"/>
              </a:spcAft>
              <a:buClr>
                <a:srgbClr val="434343"/>
              </a:buClr>
              <a:buSzPct val="128571"/>
              <a:buFont typeface="Arial"/>
              <a:buChar char="➢"/>
            </a:pPr>
            <a:r>
              <a:rPr lang="en">
                <a:solidFill>
                  <a:srgbClr val="434343"/>
                </a:solidFill>
                <a:latin typeface="Arial"/>
                <a:ea typeface="Arial"/>
                <a:cs typeface="Arial"/>
                <a:sym typeface="Arial"/>
              </a:rPr>
              <a:t>Regardless of kernel version </a:t>
            </a:r>
          </a:p>
          <a:p>
            <a:pPr indent="-342900" lvl="1" marL="914400" marR="0" rtl="0" algn="l">
              <a:lnSpc>
                <a:spcPct val="100000"/>
              </a:lnSpc>
              <a:spcBef>
                <a:spcPts val="500"/>
              </a:spcBef>
              <a:spcAft>
                <a:spcPts val="0"/>
              </a:spcAft>
              <a:buClr>
                <a:srgbClr val="434343"/>
              </a:buClr>
              <a:buSzPct val="128571"/>
              <a:buFont typeface="Arial"/>
              <a:buChar char="➢"/>
            </a:pPr>
            <a:r>
              <a:rPr lang="en">
                <a:solidFill>
                  <a:srgbClr val="434343"/>
                </a:solidFill>
                <a:latin typeface="Arial"/>
                <a:ea typeface="Arial"/>
                <a:cs typeface="Arial"/>
                <a:sym typeface="Arial"/>
              </a:rPr>
              <a:t>Regardless of host distro (but container and host architecture must match*) </a:t>
            </a:r>
          </a:p>
          <a:p>
            <a:pPr indent="-353060" lvl="0" marL="431800" marR="0" rtl="0" algn="l">
              <a:lnSpc>
                <a:spcPct val="100000"/>
              </a:lnSpc>
              <a:spcBef>
                <a:spcPts val="5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 Run anything </a:t>
            </a:r>
          </a:p>
          <a:p>
            <a:pPr indent="-342900" lvl="1" marL="914400" marR="0" rtl="0" algn="l">
              <a:lnSpc>
                <a:spcPct val="100000"/>
              </a:lnSpc>
              <a:spcBef>
                <a:spcPts val="500"/>
              </a:spcBef>
              <a:spcAft>
                <a:spcPts val="0"/>
              </a:spcAft>
              <a:buClr>
                <a:srgbClr val="434343"/>
              </a:buClr>
              <a:buSzPct val="128571"/>
              <a:buFont typeface="Arial"/>
              <a:buChar char="➢"/>
            </a:pPr>
            <a:r>
              <a:rPr lang="en">
                <a:solidFill>
                  <a:srgbClr val="434343"/>
                </a:solidFill>
                <a:latin typeface="Arial"/>
                <a:ea typeface="Arial"/>
                <a:cs typeface="Arial"/>
                <a:sym typeface="Arial"/>
              </a:rPr>
              <a:t>If it can run on the host, it can run in the container </a:t>
            </a:r>
          </a:p>
          <a:p>
            <a:pPr indent="-342900" lvl="1" marL="914400" marR="0" rtl="0" algn="l">
              <a:lnSpc>
                <a:spcPct val="100000"/>
              </a:lnSpc>
              <a:spcBef>
                <a:spcPts val="500"/>
              </a:spcBef>
              <a:spcAft>
                <a:spcPts val="0"/>
              </a:spcAft>
              <a:buClr>
                <a:srgbClr val="434343"/>
              </a:buClr>
              <a:buSzPct val="128571"/>
              <a:buFont typeface="Arial"/>
              <a:buChar char="➢"/>
            </a:pPr>
            <a:r>
              <a:rPr lang="en">
                <a:solidFill>
                  <a:srgbClr val="434343"/>
                </a:solidFill>
                <a:latin typeface="Arial"/>
                <a:ea typeface="Arial"/>
                <a:cs typeface="Arial"/>
                <a:sym typeface="Arial"/>
              </a:rPr>
              <a:t>i.e., if it can run on a Linux kernel, it can run</a:t>
            </a:r>
          </a:p>
        </p:txBody>
      </p:sp>
      <p:pic>
        <p:nvPicPr>
          <p:cNvPr id="192" name="Shape 192"/>
          <p:cNvPicPr preferRelativeResize="0"/>
          <p:nvPr/>
        </p:nvPicPr>
        <p:blipFill>
          <a:blip r:embed="rId3">
            <a:alphaModFix/>
          </a:blip>
          <a:stretch>
            <a:fillRect/>
          </a:stretch>
        </p:blipFill>
        <p:spPr>
          <a:xfrm>
            <a:off x="6031175" y="1603875"/>
            <a:ext cx="2801125" cy="21108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6" name="Shape 196"/>
        <p:cNvGrpSpPr/>
        <p:nvPr/>
      </p:nvGrpSpPr>
      <p:grpSpPr>
        <a:xfrm>
          <a:off x="0" y="0"/>
          <a:ext cx="0" cy="0"/>
          <a:chOff x="0" y="0"/>
          <a:chExt cx="0" cy="0"/>
        </a:xfrm>
      </p:grpSpPr>
      <p:sp>
        <p:nvSpPr>
          <p:cNvPr id="197" name="Shape 197"/>
          <p:cNvSpPr txBox="1"/>
          <p:nvPr>
            <p:ph type="title"/>
          </p:nvPr>
        </p:nvSpPr>
        <p:spPr>
          <a:xfrm>
            <a:off x="311700" y="214225"/>
            <a:ext cx="8520600" cy="572700"/>
          </a:xfrm>
          <a:prstGeom prst="rect">
            <a:avLst/>
          </a:prstGeom>
        </p:spPr>
        <p:txBody>
          <a:bodyPr anchorCtr="0" anchor="t" bIns="91425" lIns="91425" rIns="91425" tIns="91425">
            <a:noAutofit/>
          </a:bodyPr>
          <a:lstStyle/>
          <a:p>
            <a:pPr lvl="0" algn="l">
              <a:spcBef>
                <a:spcPts val="0"/>
              </a:spcBef>
              <a:buClr>
                <a:srgbClr val="000000"/>
              </a:buClr>
              <a:buSzPct val="25000"/>
              <a:buFont typeface="Arial"/>
              <a:buNone/>
            </a:pPr>
            <a:r>
              <a:rPr lang="en">
                <a:solidFill>
                  <a:srgbClr val="000000"/>
                </a:solidFill>
              </a:rPr>
              <a:t>Docker Architecture……</a:t>
            </a:r>
          </a:p>
        </p:txBody>
      </p:sp>
      <p:pic>
        <p:nvPicPr>
          <p:cNvPr id="198" name="Shape 198"/>
          <p:cNvPicPr preferRelativeResize="0"/>
          <p:nvPr/>
        </p:nvPicPr>
        <p:blipFill>
          <a:blip r:embed="rId3">
            <a:alphaModFix/>
          </a:blip>
          <a:stretch>
            <a:fillRect/>
          </a:stretch>
        </p:blipFill>
        <p:spPr>
          <a:xfrm>
            <a:off x="934174" y="1017725"/>
            <a:ext cx="7275649" cy="38000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2" name="Shape 202"/>
        <p:cNvGrpSpPr/>
        <p:nvPr/>
      </p:nvGrpSpPr>
      <p:grpSpPr>
        <a:xfrm>
          <a:off x="0" y="0"/>
          <a:ext cx="0" cy="0"/>
          <a:chOff x="0" y="0"/>
          <a:chExt cx="0" cy="0"/>
        </a:xfrm>
      </p:grpSpPr>
      <p:sp>
        <p:nvSpPr>
          <p:cNvPr id="203" name="Shape 203"/>
          <p:cNvSpPr txBox="1"/>
          <p:nvPr>
            <p:ph type="title"/>
          </p:nvPr>
        </p:nvSpPr>
        <p:spPr>
          <a:xfrm>
            <a:off x="311700" y="445025"/>
            <a:ext cx="8520600" cy="572700"/>
          </a:xfrm>
          <a:prstGeom prst="rect">
            <a:avLst/>
          </a:prstGeom>
        </p:spPr>
        <p:txBody>
          <a:bodyPr anchorCtr="0" anchor="t" bIns="91425" lIns="91425" rIns="91425" tIns="91425">
            <a:noAutofit/>
          </a:bodyPr>
          <a:lstStyle/>
          <a:p>
            <a:pPr lvl="0" algn="l">
              <a:spcBef>
                <a:spcPts val="0"/>
              </a:spcBef>
              <a:buClr>
                <a:srgbClr val="000000"/>
              </a:buClr>
              <a:buSzPct val="25000"/>
              <a:buFont typeface="Arial"/>
              <a:buNone/>
            </a:pPr>
            <a:r>
              <a:rPr lang="en">
                <a:solidFill>
                  <a:srgbClr val="000000"/>
                </a:solidFill>
              </a:rPr>
              <a:t>How does Docker work ?</a:t>
            </a:r>
          </a:p>
        </p:txBody>
      </p:sp>
      <p:sp>
        <p:nvSpPr>
          <p:cNvPr id="204" name="Shape 204"/>
          <p:cNvSpPr txBox="1"/>
          <p:nvPr>
            <p:ph idx="1" type="body"/>
          </p:nvPr>
        </p:nvSpPr>
        <p:spPr>
          <a:xfrm>
            <a:off x="311700" y="1152475"/>
            <a:ext cx="4480200" cy="3416400"/>
          </a:xfrm>
          <a:prstGeom prst="rect">
            <a:avLst/>
          </a:prstGeom>
        </p:spPr>
        <p:txBody>
          <a:bodyPr anchorCtr="0" anchor="t" bIns="91425" lIns="91425" rIns="91425" tIns="91425">
            <a:noAutofit/>
          </a:bodyPr>
          <a:lstStyle/>
          <a:p>
            <a:pPr indent="-228600" lvl="0" marL="457200" marR="0" rtl="0" algn="l">
              <a:lnSpc>
                <a:spcPct val="100000"/>
              </a:lnSpc>
              <a:spcBef>
                <a:spcPts val="500"/>
              </a:spcBef>
              <a:spcAft>
                <a:spcPts val="0"/>
              </a:spcAft>
              <a:buClr>
                <a:srgbClr val="434343"/>
              </a:buClr>
              <a:buFont typeface="Arial"/>
              <a:buChar char="❖"/>
            </a:pPr>
            <a:r>
              <a:rPr lang="en">
                <a:solidFill>
                  <a:srgbClr val="434343"/>
                </a:solidFill>
                <a:latin typeface="Arial"/>
                <a:ea typeface="Arial"/>
                <a:cs typeface="Arial"/>
                <a:sym typeface="Arial"/>
              </a:rPr>
              <a:t>You can build Docker images that hold your applications</a:t>
            </a:r>
          </a:p>
          <a:p>
            <a:pPr indent="-228600" lvl="0" marL="457200" marR="0" rtl="0" algn="l">
              <a:lnSpc>
                <a:spcPct val="100000"/>
              </a:lnSpc>
              <a:spcBef>
                <a:spcPts val="500"/>
              </a:spcBef>
              <a:spcAft>
                <a:spcPts val="0"/>
              </a:spcAft>
              <a:buClr>
                <a:srgbClr val="434343"/>
              </a:buClr>
              <a:buFont typeface="Arial"/>
              <a:buChar char="❖"/>
            </a:pPr>
            <a:r>
              <a:rPr lang="en">
                <a:solidFill>
                  <a:srgbClr val="434343"/>
                </a:solidFill>
                <a:latin typeface="Arial"/>
                <a:ea typeface="Arial"/>
                <a:cs typeface="Arial"/>
                <a:sym typeface="Arial"/>
              </a:rPr>
              <a:t>You can create Docker containers from those Docker images to run your applications.</a:t>
            </a:r>
          </a:p>
          <a:p>
            <a:pPr indent="-228600" lvl="0" marL="457200" marR="0" rtl="0" algn="l">
              <a:lnSpc>
                <a:spcPct val="100000"/>
              </a:lnSpc>
              <a:spcBef>
                <a:spcPts val="500"/>
              </a:spcBef>
              <a:spcAft>
                <a:spcPts val="0"/>
              </a:spcAft>
              <a:buClr>
                <a:srgbClr val="434343"/>
              </a:buClr>
              <a:buFont typeface="Arial"/>
              <a:buChar char="❖"/>
            </a:pPr>
            <a:r>
              <a:rPr lang="en">
                <a:solidFill>
                  <a:srgbClr val="434343"/>
                </a:solidFill>
                <a:latin typeface="Arial"/>
                <a:ea typeface="Arial"/>
                <a:cs typeface="Arial"/>
                <a:sym typeface="Arial"/>
              </a:rPr>
              <a:t>You can share those Docker images via Docker Hub or your own registry</a:t>
            </a:r>
          </a:p>
        </p:txBody>
      </p:sp>
      <p:pic>
        <p:nvPicPr>
          <p:cNvPr id="205" name="Shape 205"/>
          <p:cNvPicPr preferRelativeResize="0"/>
          <p:nvPr/>
        </p:nvPicPr>
        <p:blipFill>
          <a:blip r:embed="rId3">
            <a:alphaModFix/>
          </a:blip>
          <a:stretch>
            <a:fillRect/>
          </a:stretch>
        </p:blipFill>
        <p:spPr>
          <a:xfrm>
            <a:off x="5693000" y="1362825"/>
            <a:ext cx="3015399" cy="25167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9" name="Shape 209"/>
        <p:cNvGrpSpPr/>
        <p:nvPr/>
      </p:nvGrpSpPr>
      <p:grpSpPr>
        <a:xfrm>
          <a:off x="0" y="0"/>
          <a:ext cx="0" cy="0"/>
          <a:chOff x="0" y="0"/>
          <a:chExt cx="0" cy="0"/>
        </a:xfrm>
      </p:grpSpPr>
      <p:sp>
        <p:nvSpPr>
          <p:cNvPr id="210" name="Shape 210"/>
          <p:cNvSpPr txBox="1"/>
          <p:nvPr>
            <p:ph type="title"/>
          </p:nvPr>
        </p:nvSpPr>
        <p:spPr>
          <a:xfrm>
            <a:off x="201800" y="192250"/>
            <a:ext cx="8520600" cy="572700"/>
          </a:xfrm>
          <a:prstGeom prst="rect">
            <a:avLst/>
          </a:prstGeom>
        </p:spPr>
        <p:txBody>
          <a:bodyPr anchorCtr="0" anchor="t" bIns="91425" lIns="91425" rIns="91425" tIns="91425">
            <a:noAutofit/>
          </a:bodyPr>
          <a:lstStyle/>
          <a:p>
            <a:pPr lvl="0" algn="l">
              <a:spcBef>
                <a:spcPts val="0"/>
              </a:spcBef>
              <a:buClr>
                <a:srgbClr val="000000"/>
              </a:buClr>
              <a:buSzPct val="25000"/>
              <a:buFont typeface="Arial"/>
              <a:buNone/>
            </a:pPr>
            <a:r>
              <a:rPr lang="en">
                <a:solidFill>
                  <a:srgbClr val="000000"/>
                </a:solidFill>
              </a:rPr>
              <a:t>Virtual Machine Versus Container……</a:t>
            </a:r>
          </a:p>
        </p:txBody>
      </p:sp>
      <p:pic>
        <p:nvPicPr>
          <p:cNvPr id="211" name="Shape 211"/>
          <p:cNvPicPr preferRelativeResize="0"/>
          <p:nvPr/>
        </p:nvPicPr>
        <p:blipFill rotWithShape="1">
          <a:blip r:embed="rId3">
            <a:alphaModFix/>
          </a:blip>
          <a:srcRect b="0" l="0" r="0" t="0"/>
          <a:stretch/>
        </p:blipFill>
        <p:spPr>
          <a:xfrm>
            <a:off x="678750" y="967150"/>
            <a:ext cx="7786500" cy="3880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 name="Shape 63"/>
        <p:cNvGrpSpPr/>
        <p:nvPr/>
      </p:nvGrpSpPr>
      <p:grpSpPr>
        <a:xfrm>
          <a:off x="0" y="0"/>
          <a:ext cx="0" cy="0"/>
          <a:chOff x="0" y="0"/>
          <a:chExt cx="0" cy="0"/>
        </a:xfrm>
      </p:grpSpPr>
      <p:sp>
        <p:nvSpPr>
          <p:cNvPr id="64" name="Shape 64"/>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Agenda</a:t>
            </a:r>
          </a:p>
        </p:txBody>
      </p:sp>
      <p:sp>
        <p:nvSpPr>
          <p:cNvPr id="65" name="Shape 65"/>
          <p:cNvSpPr txBox="1"/>
          <p:nvPr>
            <p:ph idx="1" type="body"/>
          </p:nvPr>
        </p:nvSpPr>
        <p:spPr>
          <a:xfrm>
            <a:off x="311700" y="1152475"/>
            <a:ext cx="3491100" cy="3416400"/>
          </a:xfrm>
          <a:prstGeom prst="rect">
            <a:avLst/>
          </a:prstGeom>
        </p:spPr>
        <p:txBody>
          <a:bodyPr anchorCtr="0" anchor="t" bIns="91425" lIns="91425" rIns="91425" tIns="91425">
            <a:noAutofit/>
          </a:bodyPr>
          <a:lstStyle/>
          <a:p>
            <a:pPr indent="-228600" lvl="0" marL="457200">
              <a:spcBef>
                <a:spcPts val="0"/>
              </a:spcBef>
              <a:buChar char="❖"/>
            </a:pPr>
            <a:r>
              <a:rPr lang="en"/>
              <a:t>Docker history</a:t>
            </a:r>
          </a:p>
          <a:p>
            <a:pPr indent="-228600" lvl="0" marL="457200" rtl="0">
              <a:spcBef>
                <a:spcPts val="0"/>
              </a:spcBef>
              <a:buChar char="❖"/>
            </a:pPr>
            <a:r>
              <a:rPr lang="en"/>
              <a:t>What is docker</a:t>
            </a:r>
          </a:p>
          <a:p>
            <a:pPr indent="-228600" lvl="0" marL="457200" rtl="0">
              <a:spcBef>
                <a:spcPts val="0"/>
              </a:spcBef>
              <a:buChar char="❖"/>
            </a:pPr>
            <a:r>
              <a:rPr lang="en"/>
              <a:t>Images</a:t>
            </a:r>
          </a:p>
          <a:p>
            <a:pPr indent="-228600" lvl="0" marL="457200" rtl="0">
              <a:spcBef>
                <a:spcPts val="0"/>
              </a:spcBef>
              <a:buChar char="❖"/>
            </a:pPr>
            <a:r>
              <a:rPr lang="en"/>
              <a:t>Containers</a:t>
            </a:r>
          </a:p>
          <a:p>
            <a:pPr indent="-228600" lvl="0" marL="457200">
              <a:spcBef>
                <a:spcPts val="0"/>
              </a:spcBef>
              <a:buChar char="❖"/>
            </a:pPr>
            <a:r>
              <a:rPr lang="en"/>
              <a:t>Architecture</a:t>
            </a:r>
          </a:p>
          <a:p>
            <a:pPr indent="-228600" lvl="0" marL="457200">
              <a:spcBef>
                <a:spcPts val="0"/>
              </a:spcBef>
              <a:buChar char="❖"/>
            </a:pPr>
            <a:r>
              <a:rPr lang="en"/>
              <a:t>Terminology</a:t>
            </a:r>
          </a:p>
          <a:p>
            <a:pPr indent="-228600" lvl="0" marL="457200">
              <a:spcBef>
                <a:spcPts val="0"/>
              </a:spcBef>
              <a:buChar char="❖"/>
            </a:pPr>
            <a:r>
              <a:rPr lang="en"/>
              <a:t>Docker hub</a:t>
            </a:r>
          </a:p>
          <a:p>
            <a:pPr indent="-228600" lvl="0" marL="457200">
              <a:spcBef>
                <a:spcPts val="0"/>
              </a:spcBef>
              <a:buChar char="❖"/>
            </a:pPr>
            <a:r>
              <a:rPr lang="en"/>
              <a:t>Advanced topic</a:t>
            </a:r>
          </a:p>
        </p:txBody>
      </p:sp>
      <p:pic>
        <p:nvPicPr>
          <p:cNvPr id="66" name="Shape 66"/>
          <p:cNvPicPr preferRelativeResize="0"/>
          <p:nvPr/>
        </p:nvPicPr>
        <p:blipFill rotWithShape="1">
          <a:blip r:embed="rId3">
            <a:alphaModFix/>
          </a:blip>
          <a:srcRect b="8692" l="0" r="0" t="0"/>
          <a:stretch/>
        </p:blipFill>
        <p:spPr>
          <a:xfrm>
            <a:off x="4220300" y="1347798"/>
            <a:ext cx="4484074" cy="22350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5" name="Shape 215"/>
        <p:cNvGrpSpPr/>
        <p:nvPr/>
      </p:nvGrpSpPr>
      <p:grpSpPr>
        <a:xfrm>
          <a:off x="0" y="0"/>
          <a:ext cx="0" cy="0"/>
          <a:chOff x="0" y="0"/>
          <a:chExt cx="0" cy="0"/>
        </a:xfrm>
      </p:grpSpPr>
      <p:sp>
        <p:nvSpPr>
          <p:cNvPr id="216" name="Shape 216"/>
          <p:cNvSpPr txBox="1"/>
          <p:nvPr>
            <p:ph type="title"/>
          </p:nvPr>
        </p:nvSpPr>
        <p:spPr>
          <a:xfrm>
            <a:off x="267725" y="313150"/>
            <a:ext cx="8520600" cy="572700"/>
          </a:xfrm>
          <a:prstGeom prst="rect">
            <a:avLst/>
          </a:prstGeom>
        </p:spPr>
        <p:txBody>
          <a:bodyPr anchorCtr="0" anchor="t" bIns="91425" lIns="91425" rIns="91425" tIns="91425">
            <a:noAutofit/>
          </a:bodyPr>
          <a:lstStyle/>
          <a:p>
            <a:pPr lvl="0" algn="l">
              <a:spcBef>
                <a:spcPts val="0"/>
              </a:spcBef>
              <a:buClr>
                <a:srgbClr val="000000"/>
              </a:buClr>
              <a:buSzPct val="25000"/>
              <a:buFont typeface="Arial"/>
              <a:buNone/>
            </a:pPr>
            <a:r>
              <a:rPr lang="en">
                <a:solidFill>
                  <a:srgbClr val="000000"/>
                </a:solidFill>
              </a:rPr>
              <a:t>Docker Container Lifecycle..</a:t>
            </a:r>
          </a:p>
        </p:txBody>
      </p:sp>
      <p:sp>
        <p:nvSpPr>
          <p:cNvPr id="217" name="Shape 217"/>
          <p:cNvSpPr txBox="1"/>
          <p:nvPr>
            <p:ph idx="1" type="body"/>
          </p:nvPr>
        </p:nvSpPr>
        <p:spPr>
          <a:xfrm>
            <a:off x="344675" y="1009600"/>
            <a:ext cx="4183500" cy="3870000"/>
          </a:xfrm>
          <a:prstGeom prst="rect">
            <a:avLst/>
          </a:prstGeom>
        </p:spPr>
        <p:txBody>
          <a:bodyPr anchorCtr="0" anchor="t" bIns="91425" lIns="91425" rIns="91425" tIns="91425">
            <a:noAutofit/>
          </a:bodyPr>
          <a:lstStyle/>
          <a:p>
            <a:pPr lvl="0" rtl="0">
              <a:lnSpc>
                <a:spcPct val="100000"/>
              </a:lnSpc>
              <a:spcBef>
                <a:spcPts val="0"/>
              </a:spcBef>
              <a:spcAft>
                <a:spcPts val="0"/>
              </a:spcAft>
              <a:buClr>
                <a:srgbClr val="000000"/>
              </a:buClr>
              <a:buSzPct val="25000"/>
              <a:buFont typeface="Arial"/>
              <a:buNone/>
            </a:pPr>
            <a:r>
              <a:rPr lang="en" sz="1200">
                <a:solidFill>
                  <a:srgbClr val="000000"/>
                </a:solidFill>
                <a:latin typeface="Arial"/>
                <a:ea typeface="Arial"/>
                <a:cs typeface="Arial"/>
                <a:sym typeface="Arial"/>
              </a:rPr>
              <a:t>•</a:t>
            </a:r>
            <a:r>
              <a:rPr lang="en" sz="1200">
                <a:solidFill>
                  <a:srgbClr val="434343"/>
                </a:solidFill>
                <a:latin typeface="Arial"/>
                <a:ea typeface="Arial"/>
                <a:cs typeface="Arial"/>
                <a:sym typeface="Arial"/>
              </a:rPr>
              <a:t>  </a:t>
            </a:r>
            <a:r>
              <a:rPr lang="en" sz="1200">
                <a:solidFill>
                  <a:srgbClr val="434343"/>
                </a:solidFill>
                <a:latin typeface="Arial"/>
                <a:ea typeface="Arial"/>
                <a:cs typeface="Arial"/>
                <a:sym typeface="Arial"/>
              </a:rPr>
              <a:t>The Life of a Container  </a:t>
            </a:r>
          </a:p>
          <a:p>
            <a:pPr lvl="0" rtl="0">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a:t>
            </a:r>
            <a:r>
              <a:rPr lang="en" sz="1200">
                <a:solidFill>
                  <a:srgbClr val="434343"/>
                </a:solidFill>
                <a:latin typeface="Arial"/>
                <a:ea typeface="Arial"/>
                <a:cs typeface="Arial"/>
                <a:sym typeface="Arial"/>
              </a:rPr>
              <a:t>Conception  </a:t>
            </a:r>
          </a:p>
          <a:p>
            <a:pPr lvl="0" rtl="0">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a:t>
            </a:r>
            <a:r>
              <a:rPr b="1" lang="en" sz="1200">
                <a:solidFill>
                  <a:srgbClr val="00B050"/>
                </a:solidFill>
                <a:latin typeface="Arial"/>
                <a:ea typeface="Arial"/>
                <a:cs typeface="Arial"/>
                <a:sym typeface="Arial"/>
              </a:rPr>
              <a:t>BUILD</a:t>
            </a:r>
            <a:r>
              <a:rPr lang="en" sz="1200">
                <a:solidFill>
                  <a:srgbClr val="434343"/>
                </a:solidFill>
                <a:latin typeface="Arial"/>
                <a:ea typeface="Arial"/>
                <a:cs typeface="Arial"/>
                <a:sym typeface="Arial"/>
              </a:rPr>
              <a:t> an Image from a Dockerfile  </a:t>
            </a:r>
          </a:p>
          <a:p>
            <a:pPr lvl="0">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Birth  </a:t>
            </a:r>
          </a:p>
          <a:p>
            <a:pPr indent="0" lvl="0" marL="0" marR="0" rtl="0" algn="l">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a:t>
            </a:r>
            <a:r>
              <a:rPr b="1" lang="en" sz="1200">
                <a:solidFill>
                  <a:srgbClr val="00B050"/>
                </a:solidFill>
                <a:latin typeface="Arial"/>
                <a:ea typeface="Arial"/>
                <a:cs typeface="Arial"/>
                <a:sym typeface="Arial"/>
              </a:rPr>
              <a:t>RUN </a:t>
            </a:r>
            <a:r>
              <a:rPr lang="en" sz="1200">
                <a:solidFill>
                  <a:srgbClr val="434343"/>
                </a:solidFill>
                <a:latin typeface="Arial"/>
                <a:ea typeface="Arial"/>
                <a:cs typeface="Arial"/>
                <a:sym typeface="Arial"/>
              </a:rPr>
              <a:t>(create+start) a container  </a:t>
            </a:r>
          </a:p>
          <a:p>
            <a:pPr lvl="0">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Reproduction  </a:t>
            </a:r>
          </a:p>
          <a:p>
            <a:pPr indent="0" lvl="0" marL="0" marR="0" rtl="0" algn="l">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a:t>
            </a:r>
            <a:r>
              <a:rPr b="1" lang="en" sz="1200">
                <a:solidFill>
                  <a:srgbClr val="00B050"/>
                </a:solidFill>
                <a:latin typeface="Arial"/>
                <a:ea typeface="Arial"/>
                <a:cs typeface="Arial"/>
                <a:sym typeface="Arial"/>
              </a:rPr>
              <a:t>COMMIT </a:t>
            </a:r>
            <a:r>
              <a:rPr lang="en" sz="1200">
                <a:solidFill>
                  <a:srgbClr val="434343"/>
                </a:solidFill>
                <a:latin typeface="Arial"/>
                <a:ea typeface="Arial"/>
                <a:cs typeface="Arial"/>
                <a:sym typeface="Arial"/>
              </a:rPr>
              <a:t>(persist) a container to a new image  </a:t>
            </a:r>
          </a:p>
          <a:p>
            <a:pPr indent="0" lvl="0" marL="0" marR="0" rtl="0" algn="l">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a:t>
            </a:r>
            <a:r>
              <a:rPr b="1" lang="en" sz="1200">
                <a:solidFill>
                  <a:srgbClr val="00B050"/>
                </a:solidFill>
                <a:latin typeface="Arial"/>
                <a:ea typeface="Arial"/>
                <a:cs typeface="Arial"/>
                <a:sym typeface="Arial"/>
              </a:rPr>
              <a:t>RUN </a:t>
            </a:r>
            <a:r>
              <a:rPr lang="en" sz="1200">
                <a:solidFill>
                  <a:srgbClr val="434343"/>
                </a:solidFill>
                <a:latin typeface="Arial"/>
                <a:ea typeface="Arial"/>
                <a:cs typeface="Arial"/>
                <a:sym typeface="Arial"/>
              </a:rPr>
              <a:t>a new container from an image  </a:t>
            </a:r>
          </a:p>
          <a:p>
            <a:pPr lvl="0">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Sleep  </a:t>
            </a:r>
          </a:p>
          <a:p>
            <a:pPr indent="0" lvl="0" marL="0" marR="0" rtl="0" algn="l">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a:t>
            </a:r>
            <a:r>
              <a:rPr b="1" lang="en" sz="1200">
                <a:solidFill>
                  <a:srgbClr val="00B050"/>
                </a:solidFill>
                <a:latin typeface="Arial"/>
                <a:ea typeface="Arial"/>
                <a:cs typeface="Arial"/>
                <a:sym typeface="Arial"/>
              </a:rPr>
              <a:t>KILL </a:t>
            </a:r>
            <a:r>
              <a:rPr lang="en" sz="1200">
                <a:solidFill>
                  <a:srgbClr val="434343"/>
                </a:solidFill>
                <a:latin typeface="Arial"/>
                <a:ea typeface="Arial"/>
                <a:cs typeface="Arial"/>
                <a:sym typeface="Arial"/>
              </a:rPr>
              <a:t>a running container  </a:t>
            </a:r>
          </a:p>
          <a:p>
            <a:pPr lvl="0">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Wake  </a:t>
            </a:r>
          </a:p>
          <a:p>
            <a:pPr indent="0" lvl="0" marL="0" marR="0" rtl="0" algn="l">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a:t>
            </a:r>
            <a:r>
              <a:rPr b="1" lang="en" sz="1200">
                <a:solidFill>
                  <a:srgbClr val="00B050"/>
                </a:solidFill>
                <a:latin typeface="Arial"/>
                <a:ea typeface="Arial"/>
                <a:cs typeface="Arial"/>
                <a:sym typeface="Arial"/>
              </a:rPr>
              <a:t>START </a:t>
            </a:r>
            <a:r>
              <a:rPr lang="en" sz="1200">
                <a:solidFill>
                  <a:srgbClr val="434343"/>
                </a:solidFill>
                <a:latin typeface="Arial"/>
                <a:ea typeface="Arial"/>
                <a:cs typeface="Arial"/>
                <a:sym typeface="Arial"/>
              </a:rPr>
              <a:t>a stopped container  </a:t>
            </a:r>
          </a:p>
          <a:p>
            <a:pPr lvl="0">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Death  </a:t>
            </a:r>
          </a:p>
          <a:p>
            <a:pPr indent="0" lvl="0" marL="0" marR="0" rtl="0" algn="l">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a:t>
            </a:r>
            <a:r>
              <a:rPr b="1" lang="en" sz="1200">
                <a:solidFill>
                  <a:srgbClr val="00B050"/>
                </a:solidFill>
                <a:latin typeface="Arial"/>
                <a:ea typeface="Arial"/>
                <a:cs typeface="Arial"/>
                <a:sym typeface="Arial"/>
              </a:rPr>
              <a:t>RM </a:t>
            </a:r>
            <a:r>
              <a:rPr lang="en" sz="1200">
                <a:solidFill>
                  <a:srgbClr val="434343"/>
                </a:solidFill>
                <a:latin typeface="Arial"/>
                <a:ea typeface="Arial"/>
                <a:cs typeface="Arial"/>
                <a:sym typeface="Arial"/>
              </a:rPr>
              <a:t>(delete) a stopped container  </a:t>
            </a:r>
          </a:p>
          <a:p>
            <a:pPr lvl="0">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Extinction  </a:t>
            </a:r>
          </a:p>
          <a:p>
            <a:pPr indent="0" lvl="0" marL="0" marR="0" rtl="0" algn="l">
              <a:lnSpc>
                <a:spcPct val="100000"/>
              </a:lnSpc>
              <a:spcBef>
                <a:spcPts val="400"/>
              </a:spcBef>
              <a:spcAft>
                <a:spcPts val="0"/>
              </a:spcAft>
              <a:buClr>
                <a:srgbClr val="000000"/>
              </a:buClr>
              <a:buSzPct val="25000"/>
              <a:buFont typeface="Arial"/>
              <a:buNone/>
            </a:pPr>
            <a:r>
              <a:rPr lang="en" sz="1200">
                <a:solidFill>
                  <a:srgbClr val="434343"/>
                </a:solidFill>
                <a:latin typeface="Arial"/>
                <a:ea typeface="Arial"/>
                <a:cs typeface="Arial"/>
                <a:sym typeface="Arial"/>
              </a:rPr>
              <a:t>    –  </a:t>
            </a:r>
            <a:r>
              <a:rPr b="1" lang="en" sz="1200">
                <a:solidFill>
                  <a:srgbClr val="00B050"/>
                </a:solidFill>
                <a:latin typeface="Arial"/>
                <a:ea typeface="Arial"/>
                <a:cs typeface="Arial"/>
                <a:sym typeface="Arial"/>
              </a:rPr>
              <a:t>RMI </a:t>
            </a:r>
            <a:r>
              <a:rPr lang="en" sz="1200">
                <a:solidFill>
                  <a:srgbClr val="434343"/>
                </a:solidFill>
                <a:latin typeface="Arial"/>
                <a:ea typeface="Arial"/>
                <a:cs typeface="Arial"/>
                <a:sym typeface="Arial"/>
              </a:rPr>
              <a:t>a container image (delete image)</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1" name="Shape 221"/>
        <p:cNvGrpSpPr/>
        <p:nvPr/>
      </p:nvGrpSpPr>
      <p:grpSpPr>
        <a:xfrm>
          <a:off x="0" y="0"/>
          <a:ext cx="0" cy="0"/>
          <a:chOff x="0" y="0"/>
          <a:chExt cx="0" cy="0"/>
        </a:xfrm>
      </p:grpSpPr>
      <p:sp>
        <p:nvSpPr>
          <p:cNvPr id="222" name="Shape 22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rgbClr val="3C3C3C"/>
              </a:buClr>
              <a:buSzPct val="25000"/>
              <a:buFont typeface="Arial"/>
              <a:buNone/>
            </a:pPr>
            <a:r>
              <a:rPr lang="en">
                <a:solidFill>
                  <a:srgbClr val="3C3C3C"/>
                </a:solidFill>
              </a:rPr>
              <a:t>Hello World</a:t>
            </a:r>
          </a:p>
        </p:txBody>
      </p:sp>
      <p:sp>
        <p:nvSpPr>
          <p:cNvPr id="223" name="Shape 223"/>
          <p:cNvSpPr txBox="1"/>
          <p:nvPr>
            <p:ph idx="1" type="body"/>
          </p:nvPr>
        </p:nvSpPr>
        <p:spPr>
          <a:xfrm>
            <a:off x="311700" y="1152475"/>
            <a:ext cx="8520600" cy="3416400"/>
          </a:xfrm>
          <a:prstGeom prst="rect">
            <a:avLst/>
          </a:prstGeom>
        </p:spPr>
        <p:txBody>
          <a:bodyPr anchorCtr="0" anchor="t" bIns="91425" lIns="91425" rIns="91425" tIns="91425">
            <a:noAutofit/>
          </a:bodyPr>
          <a:lstStyle/>
          <a:p>
            <a:pPr lvl="0" marL="342900">
              <a:lnSpc>
                <a:spcPct val="100000"/>
              </a:lnSpc>
              <a:spcBef>
                <a:spcPts val="0"/>
              </a:spcBef>
              <a:spcAft>
                <a:spcPts val="0"/>
              </a:spcAft>
              <a:buClr>
                <a:srgbClr val="3C3C3C"/>
              </a:buClr>
              <a:buSzPct val="25000"/>
              <a:buFont typeface="Arial"/>
              <a:buNone/>
            </a:pPr>
            <a:r>
              <a:rPr b="1" lang="en" sz="2400">
                <a:solidFill>
                  <a:srgbClr val="3C3C3C"/>
                </a:solidFill>
              </a:rPr>
              <a:t>Simple Command - Ad-Hoc Container</a:t>
            </a:r>
          </a:p>
          <a:p>
            <a:pPr indent="-279400" lvl="0" marL="342900">
              <a:lnSpc>
                <a:spcPct val="100000"/>
              </a:lnSpc>
              <a:spcBef>
                <a:spcPts val="500"/>
              </a:spcBef>
              <a:spcAft>
                <a:spcPts val="0"/>
              </a:spcAft>
              <a:buClr>
                <a:srgbClr val="3C3C3C"/>
              </a:buClr>
              <a:buSzPct val="100000"/>
              <a:buFont typeface="Arial"/>
              <a:buChar char="•"/>
            </a:pPr>
            <a:r>
              <a:rPr lang="en">
                <a:solidFill>
                  <a:srgbClr val="3C3C3C"/>
                </a:solidFill>
                <a:latin typeface="Courier New"/>
                <a:ea typeface="Courier New"/>
                <a:cs typeface="Courier New"/>
                <a:sym typeface="Courier New"/>
              </a:rPr>
              <a:t>docker run ubuntu echo Hello World</a:t>
            </a:r>
          </a:p>
          <a:p>
            <a:pPr indent="-247650" lvl="1" marL="742950">
              <a:lnSpc>
                <a:spcPct val="100000"/>
              </a:lnSpc>
              <a:spcBef>
                <a:spcPts val="400"/>
              </a:spcBef>
              <a:spcAft>
                <a:spcPts val="0"/>
              </a:spcAft>
              <a:buClr>
                <a:srgbClr val="3C3C3C"/>
              </a:buClr>
              <a:buSzPct val="100000"/>
              <a:buFont typeface="Arial"/>
              <a:buChar char="–"/>
            </a:pPr>
            <a:r>
              <a:rPr lang="en" sz="1800">
                <a:solidFill>
                  <a:srgbClr val="3C3C3C"/>
                </a:solidFill>
                <a:latin typeface="Courier New"/>
                <a:ea typeface="Courier New"/>
                <a:cs typeface="Courier New"/>
                <a:sym typeface="Courier New"/>
              </a:rPr>
              <a:t>docker images [-a]</a:t>
            </a:r>
          </a:p>
          <a:p>
            <a:pPr indent="-247650" lvl="1" marL="742950" rtl="0">
              <a:lnSpc>
                <a:spcPct val="100000"/>
              </a:lnSpc>
              <a:spcBef>
                <a:spcPts val="400"/>
              </a:spcBef>
              <a:spcAft>
                <a:spcPts val="0"/>
              </a:spcAft>
              <a:buClr>
                <a:srgbClr val="3C3C3C"/>
              </a:buClr>
              <a:buSzPct val="100000"/>
              <a:buFont typeface="Arial"/>
              <a:buChar char="–"/>
            </a:pPr>
            <a:r>
              <a:rPr lang="en" sz="1800">
                <a:solidFill>
                  <a:srgbClr val="3C3C3C"/>
                </a:solidFill>
                <a:latin typeface="Courier New"/>
                <a:ea typeface="Courier New"/>
                <a:cs typeface="Courier New"/>
                <a:sym typeface="Courier New"/>
              </a:rPr>
              <a:t>docker ps –a</a:t>
            </a:r>
          </a:p>
          <a:p>
            <a:pPr indent="-304800" lvl="0" marL="457200" rtl="0">
              <a:lnSpc>
                <a:spcPct val="100000"/>
              </a:lnSpc>
              <a:spcBef>
                <a:spcPts val="400"/>
              </a:spcBef>
              <a:spcAft>
                <a:spcPts val="0"/>
              </a:spcAft>
              <a:buClr>
                <a:srgbClr val="3C3C3C"/>
              </a:buClr>
              <a:buSzPct val="66666"/>
              <a:buFont typeface="Arial"/>
              <a:buChar char="●"/>
            </a:pPr>
            <a:r>
              <a:rPr lang="en">
                <a:solidFill>
                  <a:srgbClr val="3C3C3C"/>
                </a:solidFill>
                <a:latin typeface="Courier New"/>
                <a:ea typeface="Courier New"/>
                <a:cs typeface="Courier New"/>
                <a:sym typeface="Courier New"/>
              </a:rPr>
              <a:t>Run Docker in daemon mode</a:t>
            </a:r>
          </a:p>
          <a:p>
            <a:pPr indent="-228600" lvl="1" marL="914400" rtl="0">
              <a:lnSpc>
                <a:spcPct val="100000"/>
              </a:lnSpc>
              <a:spcBef>
                <a:spcPts val="400"/>
              </a:spcBef>
              <a:spcAft>
                <a:spcPts val="0"/>
              </a:spcAft>
              <a:buClr>
                <a:srgbClr val="3C3C3C"/>
              </a:buClr>
              <a:buFont typeface="Courier New"/>
              <a:buChar char="○"/>
            </a:pPr>
            <a:r>
              <a:rPr lang="en" sz="1800">
                <a:solidFill>
                  <a:srgbClr val="3C3C3C"/>
                </a:solidFill>
                <a:latin typeface="Courier New"/>
                <a:ea typeface="Courier New"/>
                <a:cs typeface="Courier New"/>
                <a:sym typeface="Courier New"/>
              </a:rPr>
              <a:t>d</a:t>
            </a:r>
            <a:r>
              <a:rPr lang="en" sz="1800">
                <a:solidFill>
                  <a:srgbClr val="3C3C3C"/>
                </a:solidFill>
                <a:latin typeface="Courier New"/>
                <a:ea typeface="Courier New"/>
                <a:cs typeface="Courier New"/>
                <a:sym typeface="Courier New"/>
              </a:rPr>
              <a:t>ocker run -d &lt;image name&gt;</a:t>
            </a:r>
          </a:p>
          <a:p>
            <a:pPr indent="-304800" lvl="0" marL="457200" rtl="0">
              <a:lnSpc>
                <a:spcPct val="100000"/>
              </a:lnSpc>
              <a:spcBef>
                <a:spcPts val="400"/>
              </a:spcBef>
              <a:spcAft>
                <a:spcPts val="0"/>
              </a:spcAft>
              <a:buClr>
                <a:srgbClr val="3C3C3C"/>
              </a:buClr>
              <a:buSzPct val="66666"/>
              <a:buFont typeface="Courier New"/>
              <a:buChar char="●"/>
            </a:pPr>
            <a:r>
              <a:rPr lang="en">
                <a:solidFill>
                  <a:srgbClr val="3C3C3C"/>
                </a:solidFill>
                <a:latin typeface="Courier New"/>
                <a:ea typeface="Courier New"/>
                <a:cs typeface="Courier New"/>
                <a:sym typeface="Courier New"/>
              </a:rPr>
              <a:t>Run Docker in interactive mode</a:t>
            </a:r>
          </a:p>
          <a:p>
            <a:pPr indent="-228600" lvl="1" marL="914400" rtl="0">
              <a:lnSpc>
                <a:spcPct val="100000"/>
              </a:lnSpc>
              <a:spcBef>
                <a:spcPts val="400"/>
              </a:spcBef>
              <a:spcAft>
                <a:spcPts val="0"/>
              </a:spcAft>
              <a:buClr>
                <a:srgbClr val="3C3C3C"/>
              </a:buClr>
              <a:buFont typeface="Courier New"/>
              <a:buChar char="○"/>
            </a:pPr>
            <a:r>
              <a:rPr lang="en" sz="1800">
                <a:solidFill>
                  <a:srgbClr val="3C3C3C"/>
                </a:solidFill>
                <a:latin typeface="Courier New"/>
                <a:ea typeface="Courier New"/>
                <a:cs typeface="Courier New"/>
                <a:sym typeface="Courier New"/>
              </a:rPr>
              <a:t>docker run -it ubuntu</a:t>
            </a:r>
          </a:p>
          <a:p>
            <a:pPr lvl="0" rtl="0">
              <a:lnSpc>
                <a:spcPct val="100000"/>
              </a:lnSpc>
              <a:spcBef>
                <a:spcPts val="400"/>
              </a:spcBef>
              <a:spcAft>
                <a:spcPts val="0"/>
              </a:spcAft>
              <a:buNone/>
            </a:pPr>
            <a:r>
              <a:t/>
            </a:r>
            <a:endParaRPr>
              <a:solidFill>
                <a:srgbClr val="3C3C3C"/>
              </a:solidFill>
              <a:latin typeface="Courier New"/>
              <a:ea typeface="Courier New"/>
              <a:cs typeface="Courier New"/>
              <a:sym typeface="Courier New"/>
            </a:endParaRPr>
          </a:p>
          <a:p>
            <a:pPr lvl="0">
              <a:spcBef>
                <a:spcPts val="0"/>
              </a:spcBef>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7" name="Shape 227"/>
        <p:cNvGrpSpPr/>
        <p:nvPr/>
      </p:nvGrpSpPr>
      <p:grpSpPr>
        <a:xfrm>
          <a:off x="0" y="0"/>
          <a:ext cx="0" cy="0"/>
          <a:chOff x="0" y="0"/>
          <a:chExt cx="0" cy="0"/>
        </a:xfrm>
      </p:grpSpPr>
      <p:sp>
        <p:nvSpPr>
          <p:cNvPr id="228" name="Shape 228"/>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rgbClr val="3C3C3C"/>
              </a:buClr>
              <a:buSzPct val="25000"/>
              <a:buFont typeface="Arial"/>
              <a:buNone/>
            </a:pPr>
            <a:r>
              <a:rPr lang="en">
                <a:solidFill>
                  <a:srgbClr val="000000"/>
                </a:solidFill>
              </a:rPr>
              <a:t>Terminology - Image</a:t>
            </a:r>
          </a:p>
        </p:txBody>
      </p:sp>
      <p:sp>
        <p:nvSpPr>
          <p:cNvPr id="229" name="Shape 229"/>
          <p:cNvSpPr txBox="1"/>
          <p:nvPr>
            <p:ph idx="1" type="body"/>
          </p:nvPr>
        </p:nvSpPr>
        <p:spPr>
          <a:xfrm>
            <a:off x="311700" y="1152475"/>
            <a:ext cx="5117700" cy="3416400"/>
          </a:xfrm>
          <a:prstGeom prst="rect">
            <a:avLst/>
          </a:prstGeom>
        </p:spPr>
        <p:txBody>
          <a:bodyPr anchorCtr="0" anchor="t" bIns="91425" lIns="91425" rIns="91425" tIns="91425">
            <a:noAutofit/>
          </a:bodyPr>
          <a:lstStyle/>
          <a:p>
            <a:pPr indent="-279400" lvl="0" marL="342900">
              <a:lnSpc>
                <a:spcPct val="100000"/>
              </a:lnSpc>
              <a:spcBef>
                <a:spcPts val="0"/>
              </a:spcBef>
              <a:spcAft>
                <a:spcPts val="0"/>
              </a:spcAft>
              <a:buClr>
                <a:srgbClr val="3C3C3C"/>
              </a:buClr>
              <a:buSzPct val="100000"/>
              <a:buFont typeface="Arial"/>
              <a:buChar char="•"/>
            </a:pPr>
            <a:r>
              <a:rPr lang="en">
                <a:solidFill>
                  <a:srgbClr val="3C3C3C"/>
                </a:solidFill>
                <a:latin typeface="Arial"/>
                <a:ea typeface="Arial"/>
                <a:cs typeface="Arial"/>
                <a:sym typeface="Arial"/>
              </a:rPr>
              <a:t>Persisted snapshot that can be run</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images: </a:t>
            </a:r>
            <a:r>
              <a:rPr lang="en" sz="1800">
                <a:solidFill>
                  <a:srgbClr val="3C3C3C"/>
                </a:solidFill>
                <a:latin typeface="Arial"/>
                <a:ea typeface="Arial"/>
                <a:cs typeface="Arial"/>
                <a:sym typeface="Arial"/>
              </a:rPr>
              <a:t>List all local images</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run</a:t>
            </a:r>
            <a:r>
              <a:rPr lang="en" sz="1800">
                <a:solidFill>
                  <a:srgbClr val="3C3C3C"/>
                </a:solidFill>
                <a:latin typeface="Arial"/>
                <a:ea typeface="Arial"/>
                <a:cs typeface="Arial"/>
                <a:sym typeface="Arial"/>
              </a:rPr>
              <a:t>: Create a container from an image and execute a command in it</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tag</a:t>
            </a:r>
            <a:r>
              <a:rPr lang="en" sz="1800">
                <a:solidFill>
                  <a:srgbClr val="3C3C3C"/>
                </a:solidFill>
                <a:latin typeface="Arial"/>
                <a:ea typeface="Arial"/>
                <a:cs typeface="Arial"/>
                <a:sym typeface="Arial"/>
              </a:rPr>
              <a:t>: Tag an image</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pull</a:t>
            </a:r>
            <a:r>
              <a:rPr lang="en" sz="1800">
                <a:solidFill>
                  <a:srgbClr val="3C3C3C"/>
                </a:solidFill>
                <a:latin typeface="Arial"/>
                <a:ea typeface="Arial"/>
                <a:cs typeface="Arial"/>
                <a:sym typeface="Arial"/>
              </a:rPr>
              <a:t>: Download image from repository</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rmi</a:t>
            </a:r>
            <a:r>
              <a:rPr lang="en" sz="1800">
                <a:solidFill>
                  <a:srgbClr val="3C3C3C"/>
                </a:solidFill>
                <a:latin typeface="Arial"/>
                <a:ea typeface="Arial"/>
                <a:cs typeface="Arial"/>
                <a:sym typeface="Arial"/>
              </a:rPr>
              <a:t>: Delete a local image</a:t>
            </a:r>
          </a:p>
          <a:p>
            <a:pPr indent="-215900" lvl="2" marL="1143000">
              <a:lnSpc>
                <a:spcPct val="100000"/>
              </a:lnSpc>
              <a:spcBef>
                <a:spcPts val="400"/>
              </a:spcBef>
              <a:spcAft>
                <a:spcPts val="0"/>
              </a:spcAft>
              <a:buClr>
                <a:srgbClr val="3C3C3C"/>
              </a:buClr>
              <a:buSzPct val="100000"/>
              <a:buFont typeface="Arial"/>
              <a:buChar char="•"/>
            </a:pPr>
            <a:r>
              <a:rPr lang="en" sz="1800">
                <a:solidFill>
                  <a:srgbClr val="3C3C3C"/>
                </a:solidFill>
                <a:latin typeface="Arial"/>
                <a:ea typeface="Arial"/>
                <a:cs typeface="Arial"/>
                <a:sym typeface="Arial"/>
              </a:rPr>
              <a:t>This will also remove intermediate images if no longer used</a:t>
            </a:r>
          </a:p>
        </p:txBody>
      </p:sp>
      <p:pic>
        <p:nvPicPr>
          <p:cNvPr id="230" name="Shape 230"/>
          <p:cNvPicPr preferRelativeResize="0"/>
          <p:nvPr/>
        </p:nvPicPr>
        <p:blipFill>
          <a:blip r:embed="rId3">
            <a:alphaModFix/>
          </a:blip>
          <a:stretch>
            <a:fillRect/>
          </a:stretch>
        </p:blipFill>
        <p:spPr>
          <a:xfrm>
            <a:off x="5879850" y="1632425"/>
            <a:ext cx="3000375" cy="22801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4" name="Shape 234"/>
        <p:cNvGrpSpPr/>
        <p:nvPr/>
      </p:nvGrpSpPr>
      <p:grpSpPr>
        <a:xfrm>
          <a:off x="0" y="0"/>
          <a:ext cx="0" cy="0"/>
          <a:chOff x="0" y="0"/>
          <a:chExt cx="0" cy="0"/>
        </a:xfrm>
      </p:grpSpPr>
      <p:sp>
        <p:nvSpPr>
          <p:cNvPr id="235" name="Shape 23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rgbClr val="3C3C3C"/>
              </a:buClr>
              <a:buSzPct val="25000"/>
              <a:buFont typeface="Arial"/>
              <a:buNone/>
            </a:pPr>
            <a:r>
              <a:rPr lang="en">
                <a:solidFill>
                  <a:srgbClr val="000000"/>
                </a:solidFill>
              </a:rPr>
              <a:t>Terminology - Container</a:t>
            </a:r>
          </a:p>
          <a:p>
            <a:pPr lvl="0">
              <a:spcBef>
                <a:spcPts val="0"/>
              </a:spcBef>
              <a:buNone/>
            </a:pPr>
            <a:r>
              <a:t/>
            </a:r>
            <a:endParaRPr>
              <a:solidFill>
                <a:srgbClr val="000000"/>
              </a:solidFill>
            </a:endParaRPr>
          </a:p>
        </p:txBody>
      </p:sp>
      <p:sp>
        <p:nvSpPr>
          <p:cNvPr id="236" name="Shape 236"/>
          <p:cNvSpPr txBox="1"/>
          <p:nvPr>
            <p:ph idx="1" type="body"/>
          </p:nvPr>
        </p:nvSpPr>
        <p:spPr>
          <a:xfrm>
            <a:off x="311700" y="1152475"/>
            <a:ext cx="5546100" cy="3416400"/>
          </a:xfrm>
          <a:prstGeom prst="rect">
            <a:avLst/>
          </a:prstGeom>
        </p:spPr>
        <p:txBody>
          <a:bodyPr anchorCtr="0" anchor="t" bIns="91425" lIns="91425" rIns="91425" tIns="91425">
            <a:noAutofit/>
          </a:bodyPr>
          <a:lstStyle/>
          <a:p>
            <a:pPr indent="-279400" lvl="0" marL="342900">
              <a:lnSpc>
                <a:spcPct val="100000"/>
              </a:lnSpc>
              <a:spcBef>
                <a:spcPts val="0"/>
              </a:spcBef>
              <a:spcAft>
                <a:spcPts val="0"/>
              </a:spcAft>
              <a:buClr>
                <a:srgbClr val="3C3C3C"/>
              </a:buClr>
              <a:buSzPct val="100000"/>
              <a:buFont typeface="Arial"/>
              <a:buChar char="•"/>
            </a:pPr>
            <a:r>
              <a:rPr lang="en">
                <a:solidFill>
                  <a:srgbClr val="3C3C3C"/>
                </a:solidFill>
                <a:latin typeface="Arial"/>
                <a:ea typeface="Arial"/>
                <a:cs typeface="Arial"/>
                <a:sym typeface="Arial"/>
              </a:rPr>
              <a:t>Runnable instance of an image</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ps:</a:t>
            </a:r>
            <a:r>
              <a:rPr lang="en" sz="1800">
                <a:solidFill>
                  <a:srgbClr val="3C3C3C"/>
                </a:solidFill>
                <a:latin typeface="Arial"/>
                <a:ea typeface="Arial"/>
                <a:cs typeface="Arial"/>
                <a:sym typeface="Arial"/>
              </a:rPr>
              <a:t> List all running containers</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ps –a</a:t>
            </a:r>
            <a:r>
              <a:rPr lang="en" sz="1800">
                <a:solidFill>
                  <a:srgbClr val="3C3C3C"/>
                </a:solidFill>
                <a:latin typeface="Arial"/>
                <a:ea typeface="Arial"/>
                <a:cs typeface="Arial"/>
                <a:sym typeface="Arial"/>
              </a:rPr>
              <a:t>: List all containers (incl. stopped)</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top</a:t>
            </a:r>
            <a:r>
              <a:rPr lang="en" sz="1800">
                <a:solidFill>
                  <a:srgbClr val="3C3C3C"/>
                </a:solidFill>
                <a:latin typeface="Arial"/>
                <a:ea typeface="Arial"/>
                <a:cs typeface="Arial"/>
                <a:sym typeface="Arial"/>
              </a:rPr>
              <a:t>: Display processes of a container</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start</a:t>
            </a:r>
            <a:r>
              <a:rPr lang="en" sz="1800">
                <a:solidFill>
                  <a:srgbClr val="3C3C3C"/>
                </a:solidFill>
                <a:latin typeface="Arial"/>
                <a:ea typeface="Arial"/>
                <a:cs typeface="Arial"/>
                <a:sym typeface="Arial"/>
              </a:rPr>
              <a:t>: Start a stopped container</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stop</a:t>
            </a:r>
            <a:r>
              <a:rPr lang="en" sz="1800">
                <a:solidFill>
                  <a:srgbClr val="3C3C3C"/>
                </a:solidFill>
                <a:latin typeface="Arial"/>
                <a:ea typeface="Arial"/>
                <a:cs typeface="Arial"/>
                <a:sym typeface="Arial"/>
              </a:rPr>
              <a:t>: Stop a running container</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pause</a:t>
            </a:r>
            <a:r>
              <a:rPr lang="en" sz="1800">
                <a:solidFill>
                  <a:srgbClr val="3C3C3C"/>
                </a:solidFill>
                <a:latin typeface="Arial"/>
                <a:ea typeface="Arial"/>
                <a:cs typeface="Arial"/>
                <a:sym typeface="Arial"/>
              </a:rPr>
              <a:t>: Pause all processes within a container</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rm</a:t>
            </a:r>
            <a:r>
              <a:rPr lang="en" sz="1800">
                <a:solidFill>
                  <a:srgbClr val="3C3C3C"/>
                </a:solidFill>
                <a:latin typeface="Arial"/>
                <a:ea typeface="Arial"/>
                <a:cs typeface="Arial"/>
                <a:sym typeface="Arial"/>
              </a:rPr>
              <a:t>: Delete a container</a:t>
            </a:r>
          </a:p>
          <a:p>
            <a:pPr indent="-247650" lvl="1" marL="742950">
              <a:lnSpc>
                <a:spcPct val="100000"/>
              </a:lnSpc>
              <a:spcBef>
                <a:spcPts val="400"/>
              </a:spcBef>
              <a:spcAft>
                <a:spcPts val="0"/>
              </a:spcAft>
              <a:buClr>
                <a:srgbClr val="3C3C3C"/>
              </a:buClr>
              <a:buSzPct val="100000"/>
              <a:buFont typeface="Arial"/>
              <a:buChar char="–"/>
            </a:pPr>
            <a:r>
              <a:rPr i="1" lang="en" sz="1800">
                <a:solidFill>
                  <a:srgbClr val="3C3C3C"/>
                </a:solidFill>
                <a:latin typeface="Arial"/>
                <a:ea typeface="Arial"/>
                <a:cs typeface="Arial"/>
                <a:sym typeface="Arial"/>
              </a:rPr>
              <a:t>commit</a:t>
            </a:r>
            <a:r>
              <a:rPr lang="en" sz="1800">
                <a:solidFill>
                  <a:srgbClr val="3C3C3C"/>
                </a:solidFill>
                <a:latin typeface="Arial"/>
                <a:ea typeface="Arial"/>
                <a:cs typeface="Arial"/>
                <a:sym typeface="Arial"/>
              </a:rPr>
              <a:t>: Create an image from a container</a:t>
            </a:r>
          </a:p>
        </p:txBody>
      </p:sp>
      <p:pic>
        <p:nvPicPr>
          <p:cNvPr id="237" name="Shape 237"/>
          <p:cNvPicPr preferRelativeResize="0"/>
          <p:nvPr/>
        </p:nvPicPr>
        <p:blipFill>
          <a:blip r:embed="rId3">
            <a:alphaModFix/>
          </a:blip>
          <a:stretch>
            <a:fillRect/>
          </a:stretch>
        </p:blipFill>
        <p:spPr>
          <a:xfrm>
            <a:off x="5857800" y="1896925"/>
            <a:ext cx="2724150" cy="16764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1" name="Shape 241"/>
        <p:cNvGrpSpPr/>
        <p:nvPr/>
      </p:nvGrpSpPr>
      <p:grpSpPr>
        <a:xfrm>
          <a:off x="0" y="0"/>
          <a:ext cx="0" cy="0"/>
          <a:chOff x="0" y="0"/>
          <a:chExt cx="0" cy="0"/>
        </a:xfrm>
      </p:grpSpPr>
      <p:sp>
        <p:nvSpPr>
          <p:cNvPr id="242" name="Shape 24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rgbClr val="3C3C3C"/>
              </a:buClr>
              <a:buSzPct val="25000"/>
              <a:buFont typeface="Arial"/>
              <a:buNone/>
            </a:pPr>
            <a:r>
              <a:rPr lang="en">
                <a:solidFill>
                  <a:srgbClr val="000000"/>
                </a:solidFill>
              </a:rPr>
              <a:t>Mount Volumes</a:t>
            </a:r>
          </a:p>
        </p:txBody>
      </p:sp>
      <p:sp>
        <p:nvSpPr>
          <p:cNvPr id="243" name="Shape 243"/>
          <p:cNvSpPr txBox="1"/>
          <p:nvPr>
            <p:ph idx="1" type="body"/>
          </p:nvPr>
        </p:nvSpPr>
        <p:spPr>
          <a:xfrm>
            <a:off x="267725" y="1064550"/>
            <a:ext cx="6095699" cy="3416400"/>
          </a:xfrm>
          <a:prstGeom prst="rect">
            <a:avLst/>
          </a:prstGeom>
        </p:spPr>
        <p:txBody>
          <a:bodyPr anchorCtr="0" anchor="t" bIns="91425" lIns="91425" rIns="91425" tIns="91425">
            <a:noAutofit/>
          </a:bodyPr>
          <a:lstStyle/>
          <a:p>
            <a:pPr indent="-279400" lvl="0" marL="342900">
              <a:lnSpc>
                <a:spcPct val="100000"/>
              </a:lnSpc>
              <a:spcBef>
                <a:spcPts val="0"/>
              </a:spcBef>
              <a:spcAft>
                <a:spcPts val="0"/>
              </a:spcAft>
              <a:buClr>
                <a:srgbClr val="3C3C3C"/>
              </a:buClr>
              <a:buSzPct val="100000"/>
              <a:buFont typeface="Arial"/>
              <a:buChar char="•"/>
            </a:pPr>
            <a:r>
              <a:rPr lang="en">
                <a:solidFill>
                  <a:srgbClr val="3C3C3C"/>
                </a:solidFill>
                <a:latin typeface="Courier New"/>
                <a:ea typeface="Courier New"/>
                <a:cs typeface="Courier New"/>
                <a:sym typeface="Courier New"/>
              </a:rPr>
              <a:t>docker run –ti </a:t>
            </a:r>
            <a:r>
              <a:rPr b="1" lang="en">
                <a:solidFill>
                  <a:srgbClr val="3C3C3C"/>
                </a:solidFill>
                <a:latin typeface="Courier New"/>
                <a:ea typeface="Courier New"/>
                <a:cs typeface="Courier New"/>
                <a:sym typeface="Courier New"/>
              </a:rPr>
              <a:t>–v /hostLog:/log</a:t>
            </a:r>
            <a:r>
              <a:rPr lang="en">
                <a:solidFill>
                  <a:srgbClr val="3C3C3C"/>
                </a:solidFill>
                <a:latin typeface="Courier New"/>
                <a:ea typeface="Courier New"/>
                <a:cs typeface="Courier New"/>
                <a:sym typeface="Courier New"/>
              </a:rPr>
              <a:t> ubuntu</a:t>
            </a:r>
          </a:p>
          <a:p>
            <a:pPr indent="-279400" lvl="0" marL="342900">
              <a:lnSpc>
                <a:spcPct val="100000"/>
              </a:lnSpc>
              <a:spcBef>
                <a:spcPts val="500"/>
              </a:spcBef>
              <a:spcAft>
                <a:spcPts val="0"/>
              </a:spcAft>
              <a:buClr>
                <a:srgbClr val="3C3C3C"/>
              </a:buClr>
              <a:buSzPct val="100000"/>
              <a:buFont typeface="Arial"/>
              <a:buChar char="•"/>
            </a:pPr>
            <a:r>
              <a:rPr lang="en">
                <a:solidFill>
                  <a:srgbClr val="3C3C3C"/>
                </a:solidFill>
                <a:latin typeface="Arial"/>
                <a:ea typeface="Arial"/>
                <a:cs typeface="Arial"/>
                <a:sym typeface="Arial"/>
              </a:rPr>
              <a:t>Run second container: Volume can be shared</a:t>
            </a:r>
          </a:p>
          <a:p>
            <a:pPr indent="-247650" lvl="1" marL="742950">
              <a:lnSpc>
                <a:spcPct val="100000"/>
              </a:lnSpc>
              <a:spcBef>
                <a:spcPts val="400"/>
              </a:spcBef>
              <a:spcAft>
                <a:spcPts val="0"/>
              </a:spcAft>
              <a:buClr>
                <a:srgbClr val="3C3C3C"/>
              </a:buClr>
              <a:buSzPct val="100000"/>
              <a:buFont typeface="Arial"/>
              <a:buChar char="–"/>
            </a:pPr>
            <a:r>
              <a:rPr lang="en" sz="1800">
                <a:solidFill>
                  <a:srgbClr val="3C3C3C"/>
                </a:solidFill>
                <a:latin typeface="Courier New"/>
                <a:ea typeface="Courier New"/>
                <a:cs typeface="Courier New"/>
                <a:sym typeface="Courier New"/>
              </a:rPr>
              <a:t>docker run –ti --volumes-from firstContainerName ubuntu</a:t>
            </a:r>
          </a:p>
        </p:txBody>
      </p:sp>
      <p:pic>
        <p:nvPicPr>
          <p:cNvPr id="244" name="Shape 244"/>
          <p:cNvPicPr preferRelativeResize="0"/>
          <p:nvPr/>
        </p:nvPicPr>
        <p:blipFill>
          <a:blip r:embed="rId3">
            <a:alphaModFix/>
          </a:blip>
          <a:stretch>
            <a:fillRect/>
          </a:stretch>
        </p:blipFill>
        <p:spPr>
          <a:xfrm>
            <a:off x="5868875" y="2593725"/>
            <a:ext cx="3154625" cy="18050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8" name="Shape 248"/>
        <p:cNvGrpSpPr/>
        <p:nvPr/>
      </p:nvGrpSpPr>
      <p:grpSpPr>
        <a:xfrm>
          <a:off x="0" y="0"/>
          <a:ext cx="0" cy="0"/>
          <a:chOff x="0" y="0"/>
          <a:chExt cx="0" cy="0"/>
        </a:xfrm>
      </p:grpSpPr>
      <p:sp>
        <p:nvSpPr>
          <p:cNvPr id="249" name="Shape 24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rgbClr val="3C3C3C"/>
              </a:buClr>
              <a:buSzPct val="25000"/>
              <a:buFont typeface="Arial"/>
              <a:buNone/>
            </a:pPr>
            <a:r>
              <a:rPr lang="en">
                <a:solidFill>
                  <a:srgbClr val="000000"/>
                </a:solidFill>
              </a:rPr>
              <a:t>Publish Port/Linking</a:t>
            </a:r>
          </a:p>
          <a:p>
            <a:pPr lvl="0">
              <a:spcBef>
                <a:spcPts val="0"/>
              </a:spcBef>
              <a:buNone/>
            </a:pPr>
            <a:r>
              <a:t/>
            </a:r>
            <a:endParaRPr>
              <a:solidFill>
                <a:srgbClr val="000000"/>
              </a:solidFill>
            </a:endParaRPr>
          </a:p>
        </p:txBody>
      </p:sp>
      <p:sp>
        <p:nvSpPr>
          <p:cNvPr id="250" name="Shape 250"/>
          <p:cNvSpPr txBox="1"/>
          <p:nvPr>
            <p:ph idx="1" type="body"/>
          </p:nvPr>
        </p:nvSpPr>
        <p:spPr>
          <a:xfrm>
            <a:off x="311700" y="1152475"/>
            <a:ext cx="5293500" cy="3416400"/>
          </a:xfrm>
          <a:prstGeom prst="rect">
            <a:avLst/>
          </a:prstGeom>
        </p:spPr>
        <p:txBody>
          <a:bodyPr anchorCtr="0" anchor="t" bIns="91425" lIns="91425" rIns="91425" tIns="91425">
            <a:noAutofit/>
          </a:bodyPr>
          <a:lstStyle/>
          <a:p>
            <a:pPr indent="-279400" lvl="0" marL="342900">
              <a:lnSpc>
                <a:spcPct val="100000"/>
              </a:lnSpc>
              <a:spcBef>
                <a:spcPts val="0"/>
              </a:spcBef>
              <a:spcAft>
                <a:spcPts val="0"/>
              </a:spcAft>
              <a:buClr>
                <a:srgbClr val="3C3C3C"/>
              </a:buClr>
              <a:buSzPct val="100000"/>
              <a:buFont typeface="Arial"/>
              <a:buChar char="•"/>
            </a:pPr>
            <a:r>
              <a:rPr lang="en">
                <a:solidFill>
                  <a:srgbClr val="3C3C3C"/>
                </a:solidFill>
                <a:latin typeface="Courier New"/>
                <a:ea typeface="Courier New"/>
                <a:cs typeface="Courier New"/>
                <a:sym typeface="Courier New"/>
              </a:rPr>
              <a:t>docker run –t –p 8080:80 ubuntu nc –l 80</a:t>
            </a:r>
          </a:p>
          <a:p>
            <a:pPr indent="-247650" lvl="1" marL="742950" rtl="0">
              <a:lnSpc>
                <a:spcPct val="100000"/>
              </a:lnSpc>
              <a:spcBef>
                <a:spcPts val="400"/>
              </a:spcBef>
              <a:spcAft>
                <a:spcPts val="0"/>
              </a:spcAft>
              <a:buClr>
                <a:srgbClr val="3C3C3C"/>
              </a:buClr>
              <a:buSzPct val="100000"/>
              <a:buFont typeface="Arial"/>
              <a:buChar char="–"/>
            </a:pPr>
            <a:r>
              <a:rPr lang="en" sz="1800">
                <a:solidFill>
                  <a:srgbClr val="3C3C3C"/>
                </a:solidFill>
                <a:latin typeface="Arial"/>
                <a:ea typeface="Arial"/>
                <a:cs typeface="Arial"/>
                <a:sym typeface="Arial"/>
              </a:rPr>
              <a:t>Map container port 80 to host port 8080</a:t>
            </a:r>
          </a:p>
          <a:p>
            <a:pPr indent="-279400" lvl="0" marL="342900">
              <a:lnSpc>
                <a:spcPct val="100000"/>
              </a:lnSpc>
              <a:spcBef>
                <a:spcPts val="500"/>
              </a:spcBef>
              <a:spcAft>
                <a:spcPts val="0"/>
              </a:spcAft>
              <a:buClr>
                <a:srgbClr val="3C3C3C"/>
              </a:buClr>
              <a:buSzPct val="100000"/>
              <a:buFont typeface="Arial"/>
              <a:buChar char="•"/>
            </a:pPr>
            <a:r>
              <a:rPr lang="en">
                <a:solidFill>
                  <a:srgbClr val="3C3C3C"/>
                </a:solidFill>
                <a:latin typeface="Arial"/>
                <a:ea typeface="Arial"/>
                <a:cs typeface="Arial"/>
                <a:sym typeface="Arial"/>
              </a:rPr>
              <a:t>Link with other docker container</a:t>
            </a:r>
          </a:p>
          <a:p>
            <a:pPr indent="-247650" lvl="1" marL="742950" rtl="0">
              <a:lnSpc>
                <a:spcPct val="100000"/>
              </a:lnSpc>
              <a:spcBef>
                <a:spcPts val="400"/>
              </a:spcBef>
              <a:spcAft>
                <a:spcPts val="0"/>
              </a:spcAft>
              <a:buClr>
                <a:srgbClr val="3C3C3C"/>
              </a:buClr>
              <a:buSzPct val="100000"/>
              <a:buFont typeface="Arial"/>
              <a:buChar char="–"/>
            </a:pPr>
            <a:r>
              <a:rPr lang="en" sz="1800">
                <a:solidFill>
                  <a:srgbClr val="3C3C3C"/>
                </a:solidFill>
                <a:latin typeface="Courier New"/>
                <a:ea typeface="Courier New"/>
                <a:cs typeface="Courier New"/>
                <a:sym typeface="Courier New"/>
              </a:rPr>
              <a:t>docker run -ti --link containerName:alias ubuntu</a:t>
            </a:r>
          </a:p>
        </p:txBody>
      </p:sp>
      <p:pic>
        <p:nvPicPr>
          <p:cNvPr id="251" name="Shape 251"/>
          <p:cNvPicPr preferRelativeResize="0"/>
          <p:nvPr/>
        </p:nvPicPr>
        <p:blipFill>
          <a:blip r:embed="rId3">
            <a:alphaModFix/>
          </a:blip>
          <a:stretch>
            <a:fillRect/>
          </a:stretch>
        </p:blipFill>
        <p:spPr>
          <a:xfrm>
            <a:off x="5605200" y="1971675"/>
            <a:ext cx="3274674" cy="188594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5" name="Shape 255"/>
        <p:cNvGrpSpPr/>
        <p:nvPr/>
      </p:nvGrpSpPr>
      <p:grpSpPr>
        <a:xfrm>
          <a:off x="0" y="0"/>
          <a:ext cx="0" cy="0"/>
          <a:chOff x="0" y="0"/>
          <a:chExt cx="0" cy="0"/>
        </a:xfrm>
      </p:grpSpPr>
      <p:sp>
        <p:nvSpPr>
          <p:cNvPr id="256" name="Shape 25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rgbClr val="3C3C3C"/>
              </a:buClr>
              <a:buSzPct val="25000"/>
              <a:buFont typeface="Arial"/>
              <a:buNone/>
            </a:pPr>
            <a:r>
              <a:rPr lang="en">
                <a:solidFill>
                  <a:srgbClr val="000000"/>
                </a:solidFill>
              </a:rPr>
              <a:t>Docker Hub</a:t>
            </a:r>
          </a:p>
        </p:txBody>
      </p:sp>
      <p:sp>
        <p:nvSpPr>
          <p:cNvPr id="257" name="Shape 257"/>
          <p:cNvSpPr txBox="1"/>
          <p:nvPr>
            <p:ph idx="1" type="body"/>
          </p:nvPr>
        </p:nvSpPr>
        <p:spPr>
          <a:xfrm>
            <a:off x="311700" y="1152475"/>
            <a:ext cx="5689200" cy="3416400"/>
          </a:xfrm>
          <a:prstGeom prst="rect">
            <a:avLst/>
          </a:prstGeom>
        </p:spPr>
        <p:txBody>
          <a:bodyPr anchorCtr="0" anchor="t" bIns="91425" lIns="91425" rIns="91425" tIns="91425">
            <a:noAutofit/>
          </a:bodyPr>
          <a:lstStyle/>
          <a:p>
            <a:pPr indent="-279400" lvl="0" marL="342900">
              <a:lnSpc>
                <a:spcPct val="100000"/>
              </a:lnSpc>
              <a:spcBef>
                <a:spcPts val="0"/>
              </a:spcBef>
              <a:spcAft>
                <a:spcPts val="0"/>
              </a:spcAft>
              <a:buClr>
                <a:srgbClr val="3C3C3C"/>
              </a:buClr>
              <a:buSzPct val="100000"/>
              <a:buFont typeface="Arial"/>
              <a:buChar char="•"/>
            </a:pPr>
            <a:r>
              <a:rPr lang="en">
                <a:solidFill>
                  <a:srgbClr val="3C3C3C"/>
                </a:solidFill>
                <a:latin typeface="Arial"/>
                <a:ea typeface="Arial"/>
                <a:cs typeface="Arial"/>
                <a:sym typeface="Arial"/>
              </a:rPr>
              <a:t>Public repository of Docker images</a:t>
            </a:r>
          </a:p>
          <a:p>
            <a:pPr indent="-247650" lvl="1" marL="742950">
              <a:lnSpc>
                <a:spcPct val="100000"/>
              </a:lnSpc>
              <a:spcBef>
                <a:spcPts val="400"/>
              </a:spcBef>
              <a:spcAft>
                <a:spcPts val="0"/>
              </a:spcAft>
              <a:buClr>
                <a:srgbClr val="FF0000"/>
              </a:buClr>
              <a:buSzPct val="100000"/>
              <a:buFont typeface="Arial"/>
              <a:buChar char="–"/>
            </a:pPr>
            <a:r>
              <a:rPr lang="en" sz="1800" u="sng">
                <a:solidFill>
                  <a:srgbClr val="FF0000"/>
                </a:solidFill>
                <a:latin typeface="Arial"/>
                <a:ea typeface="Arial"/>
                <a:cs typeface="Arial"/>
                <a:sym typeface="Arial"/>
                <a:hlinkClick r:id="rId3"/>
              </a:rPr>
              <a:t>https://hub.docker.com/</a:t>
            </a:r>
          </a:p>
          <a:p>
            <a:pPr indent="-247650" lvl="1" marL="742950">
              <a:lnSpc>
                <a:spcPct val="100000"/>
              </a:lnSpc>
              <a:spcBef>
                <a:spcPts val="400"/>
              </a:spcBef>
              <a:spcAft>
                <a:spcPts val="0"/>
              </a:spcAft>
              <a:buClr>
                <a:srgbClr val="3C3C3C"/>
              </a:buClr>
              <a:buSzPct val="100000"/>
              <a:buFont typeface="Arial"/>
              <a:buChar char="–"/>
            </a:pPr>
            <a:r>
              <a:rPr lang="en" sz="1800">
                <a:solidFill>
                  <a:srgbClr val="3C3C3C"/>
                </a:solidFill>
                <a:latin typeface="Arial"/>
                <a:ea typeface="Arial"/>
                <a:cs typeface="Arial"/>
                <a:sym typeface="Arial"/>
              </a:rPr>
              <a:t>docker search [term]</a:t>
            </a:r>
          </a:p>
          <a:p>
            <a:pPr indent="-279400" lvl="0" marL="342900">
              <a:lnSpc>
                <a:spcPct val="100000"/>
              </a:lnSpc>
              <a:spcBef>
                <a:spcPts val="500"/>
              </a:spcBef>
              <a:spcAft>
                <a:spcPts val="0"/>
              </a:spcAft>
              <a:buClr>
                <a:srgbClr val="3C3C3C"/>
              </a:buClr>
              <a:buSzPct val="100000"/>
              <a:buFont typeface="Arial"/>
              <a:buChar char="•"/>
            </a:pPr>
            <a:r>
              <a:rPr lang="en">
                <a:solidFill>
                  <a:srgbClr val="3C3C3C"/>
                </a:solidFill>
                <a:latin typeface="Arial"/>
                <a:ea typeface="Arial"/>
                <a:cs typeface="Arial"/>
                <a:sym typeface="Arial"/>
              </a:rPr>
              <a:t>Automated: Has been automatically built from Dockerfile</a:t>
            </a:r>
          </a:p>
          <a:p>
            <a:pPr indent="-247650" lvl="1" marL="742950">
              <a:lnSpc>
                <a:spcPct val="100000"/>
              </a:lnSpc>
              <a:spcBef>
                <a:spcPts val="400"/>
              </a:spcBef>
              <a:spcAft>
                <a:spcPts val="0"/>
              </a:spcAft>
              <a:buClr>
                <a:srgbClr val="3C3C3C"/>
              </a:buClr>
              <a:buSzPct val="100000"/>
              <a:buFont typeface="Arial"/>
              <a:buChar char="–"/>
            </a:pPr>
            <a:r>
              <a:rPr lang="en" sz="1800">
                <a:solidFill>
                  <a:srgbClr val="3C3C3C"/>
                </a:solidFill>
                <a:latin typeface="Arial"/>
                <a:ea typeface="Arial"/>
                <a:cs typeface="Arial"/>
                <a:sym typeface="Arial"/>
              </a:rPr>
              <a:t>Source for build is available on GitHub</a:t>
            </a:r>
          </a:p>
        </p:txBody>
      </p:sp>
      <p:pic>
        <p:nvPicPr>
          <p:cNvPr id="258" name="Shape 258"/>
          <p:cNvPicPr preferRelativeResize="0"/>
          <p:nvPr/>
        </p:nvPicPr>
        <p:blipFill>
          <a:blip r:embed="rId4">
            <a:alphaModFix/>
          </a:blip>
          <a:stretch>
            <a:fillRect/>
          </a:stretch>
        </p:blipFill>
        <p:spPr>
          <a:xfrm>
            <a:off x="6170450" y="1452562"/>
            <a:ext cx="2343150" cy="19526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2" name="Shape 262"/>
        <p:cNvGrpSpPr/>
        <p:nvPr/>
      </p:nvGrpSpPr>
      <p:grpSpPr>
        <a:xfrm>
          <a:off x="0" y="0"/>
          <a:ext cx="0" cy="0"/>
          <a:chOff x="0" y="0"/>
          <a:chExt cx="0" cy="0"/>
        </a:xfrm>
      </p:grpSpPr>
      <p:sp>
        <p:nvSpPr>
          <p:cNvPr id="263" name="Shape 263"/>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rgbClr val="3C3C3C"/>
              </a:buClr>
              <a:buSzPct val="25000"/>
              <a:buFont typeface="Arial"/>
              <a:buNone/>
            </a:pPr>
            <a:r>
              <a:rPr lang="en">
                <a:solidFill>
                  <a:srgbClr val="000000"/>
                </a:solidFill>
              </a:rPr>
              <a:t>Docker Use Cases</a:t>
            </a:r>
          </a:p>
        </p:txBody>
      </p:sp>
      <p:sp>
        <p:nvSpPr>
          <p:cNvPr id="264" name="Shape 264"/>
          <p:cNvSpPr txBox="1"/>
          <p:nvPr>
            <p:ph idx="1" type="body"/>
          </p:nvPr>
        </p:nvSpPr>
        <p:spPr>
          <a:xfrm>
            <a:off x="311700" y="1152475"/>
            <a:ext cx="6150599" cy="3416400"/>
          </a:xfrm>
          <a:prstGeom prst="rect">
            <a:avLst/>
          </a:prstGeom>
        </p:spPr>
        <p:txBody>
          <a:bodyPr anchorCtr="0" anchor="t" bIns="91425" lIns="91425" rIns="91425" tIns="91425">
            <a:noAutofit/>
          </a:bodyPr>
          <a:lstStyle/>
          <a:p>
            <a:pPr indent="-279400" lvl="0" marL="342900">
              <a:lnSpc>
                <a:spcPct val="100000"/>
              </a:lnSpc>
              <a:spcBef>
                <a:spcPts val="0"/>
              </a:spcBef>
              <a:spcAft>
                <a:spcPts val="0"/>
              </a:spcAft>
              <a:buClr>
                <a:srgbClr val="3C3C3C"/>
              </a:buClr>
              <a:buSzPct val="100000"/>
              <a:buFont typeface="Arial"/>
              <a:buChar char="•"/>
            </a:pPr>
            <a:r>
              <a:rPr lang="en">
                <a:solidFill>
                  <a:srgbClr val="3C3C3C"/>
                </a:solidFill>
                <a:latin typeface="Arial"/>
                <a:ea typeface="Arial"/>
                <a:cs typeface="Arial"/>
                <a:sym typeface="Arial"/>
              </a:rPr>
              <a:t>Development Environment</a:t>
            </a:r>
          </a:p>
          <a:p>
            <a:pPr indent="-279400" lvl="0" marL="342900">
              <a:lnSpc>
                <a:spcPct val="100000"/>
              </a:lnSpc>
              <a:spcBef>
                <a:spcPts val="500"/>
              </a:spcBef>
              <a:spcAft>
                <a:spcPts val="0"/>
              </a:spcAft>
              <a:buClr>
                <a:srgbClr val="3C3C3C"/>
              </a:buClr>
              <a:buSzPct val="100000"/>
              <a:buFont typeface="Arial"/>
              <a:buChar char="•"/>
            </a:pPr>
            <a:r>
              <a:rPr lang="en">
                <a:solidFill>
                  <a:srgbClr val="3C3C3C"/>
                </a:solidFill>
                <a:latin typeface="Arial"/>
                <a:ea typeface="Arial"/>
                <a:cs typeface="Arial"/>
                <a:sym typeface="Arial"/>
              </a:rPr>
              <a:t>Environments for Integration Tests</a:t>
            </a:r>
          </a:p>
          <a:p>
            <a:pPr indent="-279400" lvl="0" marL="342900">
              <a:lnSpc>
                <a:spcPct val="100000"/>
              </a:lnSpc>
              <a:spcBef>
                <a:spcPts val="500"/>
              </a:spcBef>
              <a:spcAft>
                <a:spcPts val="0"/>
              </a:spcAft>
              <a:buClr>
                <a:srgbClr val="3C3C3C"/>
              </a:buClr>
              <a:buSzPct val="100000"/>
              <a:buFont typeface="Arial"/>
              <a:buChar char="•"/>
            </a:pPr>
            <a:r>
              <a:rPr lang="en">
                <a:solidFill>
                  <a:srgbClr val="3C3C3C"/>
                </a:solidFill>
                <a:latin typeface="Arial"/>
                <a:ea typeface="Arial"/>
                <a:cs typeface="Arial"/>
                <a:sym typeface="Arial"/>
              </a:rPr>
              <a:t>Quick evaluation of software</a:t>
            </a:r>
          </a:p>
          <a:p>
            <a:pPr indent="-279400" lvl="0" marL="342900">
              <a:lnSpc>
                <a:spcPct val="100000"/>
              </a:lnSpc>
              <a:spcBef>
                <a:spcPts val="500"/>
              </a:spcBef>
              <a:spcAft>
                <a:spcPts val="0"/>
              </a:spcAft>
              <a:buClr>
                <a:srgbClr val="3C3C3C"/>
              </a:buClr>
              <a:buSzPct val="100000"/>
              <a:buFont typeface="Arial"/>
              <a:buChar char="•"/>
            </a:pPr>
            <a:r>
              <a:rPr lang="en">
                <a:solidFill>
                  <a:srgbClr val="3C3C3C"/>
                </a:solidFill>
                <a:latin typeface="Arial"/>
                <a:ea typeface="Arial"/>
                <a:cs typeface="Arial"/>
                <a:sym typeface="Arial"/>
              </a:rPr>
              <a:t>Microservices</a:t>
            </a:r>
          </a:p>
          <a:p>
            <a:pPr indent="-279400" lvl="0" marL="342900">
              <a:lnSpc>
                <a:spcPct val="100000"/>
              </a:lnSpc>
              <a:spcBef>
                <a:spcPts val="500"/>
              </a:spcBef>
              <a:spcAft>
                <a:spcPts val="0"/>
              </a:spcAft>
              <a:buClr>
                <a:srgbClr val="3C3C3C"/>
              </a:buClr>
              <a:buSzPct val="100000"/>
              <a:buFont typeface="Arial"/>
              <a:buChar char="•"/>
            </a:pPr>
            <a:r>
              <a:rPr lang="en">
                <a:solidFill>
                  <a:srgbClr val="3C3C3C"/>
                </a:solidFill>
                <a:latin typeface="Arial"/>
                <a:ea typeface="Arial"/>
                <a:cs typeface="Arial"/>
                <a:sym typeface="Arial"/>
              </a:rPr>
              <a:t>Multi-Tenancy</a:t>
            </a:r>
          </a:p>
          <a:p>
            <a:pPr indent="-279400" lvl="0" marL="342900">
              <a:lnSpc>
                <a:spcPct val="100000"/>
              </a:lnSpc>
              <a:spcBef>
                <a:spcPts val="500"/>
              </a:spcBef>
              <a:spcAft>
                <a:spcPts val="0"/>
              </a:spcAft>
              <a:buClr>
                <a:srgbClr val="3C3C3C"/>
              </a:buClr>
              <a:buSzPct val="100000"/>
              <a:buFont typeface="Arial"/>
              <a:buChar char="•"/>
            </a:pPr>
            <a:r>
              <a:rPr lang="en">
                <a:solidFill>
                  <a:srgbClr val="3C3C3C"/>
                </a:solidFill>
                <a:latin typeface="Arial"/>
                <a:ea typeface="Arial"/>
                <a:cs typeface="Arial"/>
                <a:sym typeface="Arial"/>
              </a:rPr>
              <a:t>Unified execution environment (dev </a:t>
            </a:r>
            <a:r>
              <a:rPr lang="en">
                <a:solidFill>
                  <a:srgbClr val="3C3C3C"/>
                </a:solidFill>
                <a:latin typeface="Noto Sans Symbols"/>
                <a:ea typeface="Noto Sans Symbols"/>
                <a:cs typeface="Noto Sans Symbols"/>
                <a:sym typeface="Noto Sans Symbols"/>
              </a:rPr>
              <a:t>→</a:t>
            </a:r>
            <a:r>
              <a:rPr lang="en">
                <a:solidFill>
                  <a:srgbClr val="3C3C3C"/>
                </a:solidFill>
                <a:latin typeface="Arial"/>
                <a:ea typeface="Arial"/>
                <a:cs typeface="Arial"/>
                <a:sym typeface="Arial"/>
              </a:rPr>
              <a:t> test </a:t>
            </a:r>
            <a:r>
              <a:rPr lang="en">
                <a:solidFill>
                  <a:srgbClr val="3C3C3C"/>
                </a:solidFill>
                <a:latin typeface="Noto Sans Symbols"/>
                <a:ea typeface="Noto Sans Symbols"/>
                <a:cs typeface="Noto Sans Symbols"/>
                <a:sym typeface="Noto Sans Symbols"/>
              </a:rPr>
              <a:t>→</a:t>
            </a:r>
            <a:r>
              <a:rPr lang="en">
                <a:solidFill>
                  <a:srgbClr val="3C3C3C"/>
                </a:solidFill>
                <a:latin typeface="Arial"/>
                <a:ea typeface="Arial"/>
                <a:cs typeface="Arial"/>
                <a:sym typeface="Arial"/>
              </a:rPr>
              <a:t> prod (local, VM, cloud, ...)</a:t>
            </a:r>
          </a:p>
          <a:p>
            <a:pPr lvl="0">
              <a:spcBef>
                <a:spcPts val="0"/>
              </a:spcBef>
              <a:buNone/>
            </a:pPr>
            <a:r>
              <a:t/>
            </a:r>
            <a:endParaRPr/>
          </a:p>
        </p:txBody>
      </p:sp>
      <p:pic>
        <p:nvPicPr>
          <p:cNvPr id="265" name="Shape 265"/>
          <p:cNvPicPr preferRelativeResize="0"/>
          <p:nvPr/>
        </p:nvPicPr>
        <p:blipFill>
          <a:blip r:embed="rId3">
            <a:alphaModFix/>
          </a:blip>
          <a:stretch>
            <a:fillRect/>
          </a:stretch>
        </p:blipFill>
        <p:spPr>
          <a:xfrm>
            <a:off x="6137387" y="1685925"/>
            <a:ext cx="2581275" cy="17716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9" name="Shape 269"/>
        <p:cNvGrpSpPr/>
        <p:nvPr/>
      </p:nvGrpSpPr>
      <p:grpSpPr>
        <a:xfrm>
          <a:off x="0" y="0"/>
          <a:ext cx="0" cy="0"/>
          <a:chOff x="0" y="0"/>
          <a:chExt cx="0" cy="0"/>
        </a:xfrm>
      </p:grpSpPr>
      <p:sp>
        <p:nvSpPr>
          <p:cNvPr id="270" name="Shape 270"/>
          <p:cNvSpPr txBox="1"/>
          <p:nvPr>
            <p:ph type="title"/>
          </p:nvPr>
        </p:nvSpPr>
        <p:spPr>
          <a:xfrm>
            <a:off x="267725" y="445025"/>
            <a:ext cx="8520600" cy="572700"/>
          </a:xfrm>
          <a:prstGeom prst="rect">
            <a:avLst/>
          </a:prstGeom>
        </p:spPr>
        <p:txBody>
          <a:bodyPr anchorCtr="0" anchor="t" bIns="91425" lIns="91425" rIns="91425" tIns="91425">
            <a:noAutofit/>
          </a:bodyPr>
          <a:lstStyle/>
          <a:p>
            <a:pPr lvl="0">
              <a:spcBef>
                <a:spcPts val="0"/>
              </a:spcBef>
              <a:buClr>
                <a:srgbClr val="3C3C3C"/>
              </a:buClr>
              <a:buSzPct val="25000"/>
              <a:buFont typeface="Arial"/>
              <a:buNone/>
            </a:pPr>
            <a:r>
              <a:rPr lang="en">
                <a:solidFill>
                  <a:srgbClr val="000000"/>
                </a:solidFill>
              </a:rPr>
              <a:t>Documentation</a:t>
            </a:r>
          </a:p>
        </p:txBody>
      </p:sp>
      <p:sp>
        <p:nvSpPr>
          <p:cNvPr id="271" name="Shape 271"/>
          <p:cNvSpPr txBox="1"/>
          <p:nvPr>
            <p:ph idx="1" type="body"/>
          </p:nvPr>
        </p:nvSpPr>
        <p:spPr>
          <a:xfrm>
            <a:off x="311700" y="1152475"/>
            <a:ext cx="6414300" cy="3416400"/>
          </a:xfrm>
          <a:prstGeom prst="rect">
            <a:avLst/>
          </a:prstGeom>
        </p:spPr>
        <p:txBody>
          <a:bodyPr anchorCtr="0" anchor="t" bIns="91425" lIns="91425" rIns="91425" tIns="91425">
            <a:noAutofit/>
          </a:bodyPr>
          <a:lstStyle/>
          <a:p>
            <a:pPr indent="-279400" lvl="0" marL="342900">
              <a:lnSpc>
                <a:spcPct val="100000"/>
              </a:lnSpc>
              <a:spcBef>
                <a:spcPts val="0"/>
              </a:spcBef>
              <a:spcAft>
                <a:spcPts val="0"/>
              </a:spcAft>
              <a:buClr>
                <a:srgbClr val="3C3C3C"/>
              </a:buClr>
              <a:buSzPct val="100000"/>
              <a:buFont typeface="Arial"/>
              <a:buChar char="•"/>
            </a:pPr>
            <a:r>
              <a:rPr lang="en">
                <a:solidFill>
                  <a:srgbClr val="3C3C3C"/>
                </a:solidFill>
                <a:latin typeface="Arial"/>
                <a:ea typeface="Arial"/>
                <a:cs typeface="Arial"/>
                <a:sym typeface="Arial"/>
              </a:rPr>
              <a:t>Docker homepage: </a:t>
            </a:r>
            <a:r>
              <a:rPr lang="en" u="sng">
                <a:solidFill>
                  <a:srgbClr val="FF0000"/>
                </a:solidFill>
                <a:latin typeface="Arial"/>
                <a:ea typeface="Arial"/>
                <a:cs typeface="Arial"/>
                <a:sym typeface="Arial"/>
                <a:hlinkClick r:id="rId3"/>
              </a:rPr>
              <a:t>https://www.docker.com/</a:t>
            </a:r>
          </a:p>
          <a:p>
            <a:pPr indent="-247650" lvl="1" marL="742950">
              <a:lnSpc>
                <a:spcPct val="100000"/>
              </a:lnSpc>
              <a:spcBef>
                <a:spcPts val="400"/>
              </a:spcBef>
              <a:spcAft>
                <a:spcPts val="0"/>
              </a:spcAft>
              <a:buClr>
                <a:srgbClr val="3C3C3C"/>
              </a:buClr>
              <a:buSzPct val="100000"/>
              <a:buFont typeface="Arial"/>
              <a:buChar char="–"/>
            </a:pPr>
            <a:r>
              <a:rPr lang="en" sz="1800">
                <a:solidFill>
                  <a:srgbClr val="3C3C3C"/>
                </a:solidFill>
                <a:latin typeface="Arial"/>
                <a:ea typeface="Arial"/>
                <a:cs typeface="Arial"/>
                <a:sym typeface="Arial"/>
              </a:rPr>
              <a:t>Introduction: </a:t>
            </a:r>
            <a:r>
              <a:rPr lang="en" sz="1800" u="sng">
                <a:solidFill>
                  <a:srgbClr val="FF0000"/>
                </a:solidFill>
                <a:latin typeface="Arial"/>
                <a:ea typeface="Arial"/>
                <a:cs typeface="Arial"/>
                <a:sym typeface="Arial"/>
                <a:hlinkClick r:id="rId4"/>
              </a:rPr>
              <a:t>https://www.docker.com/whatisdocker/</a:t>
            </a:r>
            <a:r>
              <a:rPr lang="en" sz="1800">
                <a:solidFill>
                  <a:srgbClr val="3C3C3C"/>
                </a:solidFill>
                <a:latin typeface="Arial"/>
                <a:ea typeface="Arial"/>
                <a:cs typeface="Arial"/>
                <a:sym typeface="Arial"/>
              </a:rPr>
              <a:t> </a:t>
            </a:r>
          </a:p>
          <a:p>
            <a:pPr indent="-247650" lvl="1" marL="742950">
              <a:lnSpc>
                <a:spcPct val="100000"/>
              </a:lnSpc>
              <a:spcBef>
                <a:spcPts val="400"/>
              </a:spcBef>
              <a:spcAft>
                <a:spcPts val="0"/>
              </a:spcAft>
              <a:buClr>
                <a:srgbClr val="3C3C3C"/>
              </a:buClr>
              <a:buSzPct val="100000"/>
              <a:buFont typeface="Arial"/>
              <a:buChar char="–"/>
            </a:pPr>
            <a:r>
              <a:rPr lang="en" sz="1800">
                <a:solidFill>
                  <a:srgbClr val="3C3C3C"/>
                </a:solidFill>
                <a:latin typeface="Arial"/>
                <a:ea typeface="Arial"/>
                <a:cs typeface="Arial"/>
                <a:sym typeface="Arial"/>
              </a:rPr>
              <a:t>Online tutorial: </a:t>
            </a:r>
            <a:r>
              <a:rPr lang="en" sz="1800" u="sng">
                <a:solidFill>
                  <a:srgbClr val="FF0000"/>
                </a:solidFill>
                <a:latin typeface="Arial"/>
                <a:ea typeface="Arial"/>
                <a:cs typeface="Arial"/>
                <a:sym typeface="Arial"/>
                <a:hlinkClick r:id="rId5"/>
              </a:rPr>
              <a:t>https://www.docker.com/tryit/</a:t>
            </a:r>
          </a:p>
          <a:p>
            <a:pPr indent="-247650" lvl="1" marL="742950">
              <a:lnSpc>
                <a:spcPct val="100000"/>
              </a:lnSpc>
              <a:spcBef>
                <a:spcPts val="400"/>
              </a:spcBef>
              <a:spcAft>
                <a:spcPts val="0"/>
              </a:spcAft>
              <a:buClr>
                <a:srgbClr val="3C3C3C"/>
              </a:buClr>
              <a:buSzPct val="100000"/>
              <a:buFont typeface="Arial"/>
              <a:buChar char="–"/>
            </a:pPr>
            <a:r>
              <a:rPr lang="en" sz="1800">
                <a:solidFill>
                  <a:srgbClr val="3C3C3C"/>
                </a:solidFill>
                <a:latin typeface="Arial"/>
                <a:ea typeface="Arial"/>
                <a:cs typeface="Arial"/>
                <a:sym typeface="Arial"/>
              </a:rPr>
              <a:t>Installation and user guide: </a:t>
            </a:r>
            <a:r>
              <a:rPr lang="en" sz="1800" u="sng">
                <a:solidFill>
                  <a:srgbClr val="FF0000"/>
                </a:solidFill>
                <a:latin typeface="Arial"/>
                <a:ea typeface="Arial"/>
                <a:cs typeface="Arial"/>
                <a:sym typeface="Arial"/>
                <a:hlinkClick r:id="rId6"/>
              </a:rPr>
              <a:t>https://docs.docker.com/</a:t>
            </a:r>
          </a:p>
          <a:p>
            <a:pPr lvl="0">
              <a:spcBef>
                <a:spcPts val="0"/>
              </a:spcBef>
              <a:buNone/>
            </a:pPr>
            <a:r>
              <a:t/>
            </a:r>
            <a:endParaRPr>
              <a:solidFill>
                <a:srgbClr val="FF0000"/>
              </a:solidFill>
            </a:endParaRPr>
          </a:p>
        </p:txBody>
      </p:sp>
      <p:pic>
        <p:nvPicPr>
          <p:cNvPr id="272" name="Shape 272"/>
          <p:cNvPicPr preferRelativeResize="0"/>
          <p:nvPr/>
        </p:nvPicPr>
        <p:blipFill>
          <a:blip r:embed="rId7">
            <a:alphaModFix/>
          </a:blip>
          <a:stretch>
            <a:fillRect/>
          </a:stretch>
        </p:blipFill>
        <p:spPr>
          <a:xfrm>
            <a:off x="6841512" y="2435275"/>
            <a:ext cx="2143125" cy="21336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6" name="Shape 276"/>
        <p:cNvGrpSpPr/>
        <p:nvPr/>
      </p:nvGrpSpPr>
      <p:grpSpPr>
        <a:xfrm>
          <a:off x="0" y="0"/>
          <a:ext cx="0" cy="0"/>
          <a:chOff x="0" y="0"/>
          <a:chExt cx="0" cy="0"/>
        </a:xfrm>
      </p:grpSpPr>
      <p:sp>
        <p:nvSpPr>
          <p:cNvPr id="277" name="Shape 277"/>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solidFill>
                  <a:srgbClr val="000000"/>
                </a:solidFill>
              </a:rPr>
              <a:t>Docker: Advanced Topics</a:t>
            </a:r>
          </a:p>
        </p:txBody>
      </p:sp>
      <p:sp>
        <p:nvSpPr>
          <p:cNvPr id="278" name="Shape 278"/>
          <p:cNvSpPr txBox="1"/>
          <p:nvPr>
            <p:ph idx="1" type="body"/>
          </p:nvPr>
        </p:nvSpPr>
        <p:spPr>
          <a:xfrm>
            <a:off x="311700" y="1152475"/>
            <a:ext cx="8304900" cy="3749100"/>
          </a:xfrm>
          <a:prstGeom prst="rect">
            <a:avLst/>
          </a:prstGeom>
        </p:spPr>
        <p:txBody>
          <a:bodyPr anchorCtr="0" anchor="t" bIns="91425" lIns="91425" rIns="91425" tIns="91425">
            <a:noAutofit/>
          </a:bodyPr>
          <a:lstStyle/>
          <a:p>
            <a:pPr indent="-228600" lvl="0" marL="457200" rtl="0">
              <a:spcBef>
                <a:spcPts val="0"/>
              </a:spcBef>
              <a:buClr>
                <a:srgbClr val="000000"/>
              </a:buClr>
              <a:buFont typeface="Arial"/>
            </a:pPr>
            <a:r>
              <a:rPr lang="en">
                <a:solidFill>
                  <a:srgbClr val="000000"/>
                </a:solidFill>
                <a:latin typeface="Arial"/>
                <a:ea typeface="Arial"/>
                <a:cs typeface="Arial"/>
                <a:sym typeface="Arial"/>
              </a:rPr>
              <a:t>Dockerfile:</a:t>
            </a:r>
          </a:p>
          <a:p>
            <a:pPr indent="-228600" lvl="1" marL="914400" rtl="0">
              <a:spcBef>
                <a:spcPts val="0"/>
              </a:spcBef>
              <a:buClr>
                <a:srgbClr val="000000"/>
              </a:buClr>
              <a:buFont typeface="Arial"/>
            </a:pPr>
            <a:r>
              <a:rPr lang="en" u="sng">
                <a:solidFill>
                  <a:schemeClr val="hlink"/>
                </a:solidFill>
                <a:latin typeface="Arial"/>
                <a:ea typeface="Arial"/>
                <a:cs typeface="Arial"/>
                <a:sym typeface="Arial"/>
                <a:hlinkClick r:id="rId3"/>
              </a:rPr>
              <a:t>https://www.digitalocean.com/community/tutorials/docker-explained-using-dockerfiles-to-automate-building-of-images</a:t>
            </a:r>
          </a:p>
          <a:p>
            <a:pPr indent="-228600" lvl="0" marL="457200" rtl="0">
              <a:spcBef>
                <a:spcPts val="0"/>
              </a:spcBef>
              <a:buClr>
                <a:srgbClr val="000000"/>
              </a:buClr>
              <a:buFont typeface="Arial"/>
            </a:pPr>
            <a:r>
              <a:rPr lang="en">
                <a:solidFill>
                  <a:srgbClr val="000000"/>
                </a:solidFill>
                <a:latin typeface="Arial"/>
                <a:ea typeface="Arial"/>
                <a:cs typeface="Arial"/>
                <a:sym typeface="Arial"/>
              </a:rPr>
              <a:t>Docker Compose: </a:t>
            </a:r>
          </a:p>
          <a:p>
            <a:pPr indent="-228600" lvl="1" marL="914400" rtl="0">
              <a:spcBef>
                <a:spcPts val="0"/>
              </a:spcBef>
              <a:buClr>
                <a:srgbClr val="000000"/>
              </a:buClr>
              <a:buFont typeface="Arial"/>
            </a:pPr>
            <a:r>
              <a:rPr lang="en" u="sng">
                <a:solidFill>
                  <a:schemeClr val="hlink"/>
                </a:solidFill>
                <a:latin typeface="Arial"/>
                <a:ea typeface="Arial"/>
                <a:cs typeface="Arial"/>
                <a:sym typeface="Arial"/>
                <a:hlinkClick r:id="rId4"/>
              </a:rPr>
              <a:t>https://docs.docker.com/compose/overview/</a:t>
            </a:r>
          </a:p>
          <a:p>
            <a:pPr indent="-228600" lvl="0" marL="457200" rtl="0">
              <a:spcBef>
                <a:spcPts val="0"/>
              </a:spcBef>
              <a:buClr>
                <a:srgbClr val="000000"/>
              </a:buClr>
              <a:buFont typeface="Arial"/>
            </a:pPr>
            <a:r>
              <a:rPr lang="en">
                <a:solidFill>
                  <a:srgbClr val="000000"/>
                </a:solidFill>
                <a:latin typeface="Arial"/>
                <a:ea typeface="Arial"/>
                <a:cs typeface="Arial"/>
                <a:sym typeface="Arial"/>
              </a:rPr>
              <a:t>Docker Swarm:</a:t>
            </a:r>
          </a:p>
          <a:p>
            <a:pPr indent="-228600" lvl="1" marL="914400" marR="0" rtl="0" algn="l">
              <a:lnSpc>
                <a:spcPct val="115000"/>
              </a:lnSpc>
              <a:spcBef>
                <a:spcPts val="0"/>
              </a:spcBef>
              <a:spcAft>
                <a:spcPts val="1600"/>
              </a:spcAft>
              <a:buClr>
                <a:srgbClr val="000000"/>
              </a:buClr>
              <a:buFont typeface="Arial"/>
            </a:pPr>
            <a:r>
              <a:rPr lang="en" u="sng">
                <a:solidFill>
                  <a:schemeClr val="hlink"/>
                </a:solidFill>
                <a:latin typeface="Arial"/>
                <a:ea typeface="Arial"/>
                <a:cs typeface="Arial"/>
                <a:sym typeface="Arial"/>
              </a:rPr>
              <a:t>https://docs.docker.com/swarm/overview/</a:t>
            </a:r>
          </a:p>
          <a:p>
            <a:pPr indent="-228600" lvl="0" marL="457200" rtl="0">
              <a:spcBef>
                <a:spcPts val="0"/>
              </a:spcBef>
              <a:buClr>
                <a:srgbClr val="000000"/>
              </a:buClr>
              <a:buFont typeface="Arial"/>
            </a:pPr>
            <a:r>
              <a:rPr lang="en">
                <a:solidFill>
                  <a:srgbClr val="000000"/>
                </a:solidFill>
                <a:latin typeface="Arial"/>
                <a:ea typeface="Arial"/>
                <a:cs typeface="Arial"/>
                <a:sym typeface="Arial"/>
              </a:rPr>
              <a:t>Docker Machine:</a:t>
            </a:r>
          </a:p>
          <a:p>
            <a:pPr indent="-228600" lvl="1" marL="914400" rtl="0">
              <a:spcBef>
                <a:spcPts val="0"/>
              </a:spcBef>
              <a:buClr>
                <a:srgbClr val="000000"/>
              </a:buClr>
              <a:buFont typeface="Arial"/>
            </a:pPr>
            <a:r>
              <a:rPr lang="en" u="sng">
                <a:solidFill>
                  <a:schemeClr val="hlink"/>
                </a:solidFill>
                <a:latin typeface="Arial"/>
                <a:ea typeface="Arial"/>
                <a:cs typeface="Arial"/>
                <a:sym typeface="Arial"/>
                <a:hlinkClick r:id="rId5"/>
              </a:rPr>
              <a:t>https://docs.docker.com/machine/overview/</a:t>
            </a:r>
          </a:p>
          <a:p>
            <a:pPr indent="-228600" lvl="0" marL="457200" rtl="0">
              <a:spcBef>
                <a:spcPts val="0"/>
              </a:spcBef>
              <a:buClr>
                <a:srgbClr val="000000"/>
              </a:buClr>
              <a:buFont typeface="Arial"/>
            </a:pPr>
            <a:r>
              <a:rPr lang="en">
                <a:solidFill>
                  <a:srgbClr val="000000"/>
                </a:solidFill>
                <a:latin typeface="Arial"/>
                <a:ea typeface="Arial"/>
                <a:cs typeface="Arial"/>
                <a:sym typeface="Arial"/>
              </a:rPr>
              <a:t>Consul:</a:t>
            </a:r>
          </a:p>
          <a:p>
            <a:pPr indent="-228600" lvl="1" marL="914400" rtl="0">
              <a:spcBef>
                <a:spcPts val="0"/>
              </a:spcBef>
              <a:buClr>
                <a:srgbClr val="000000"/>
              </a:buClr>
              <a:buFont typeface="Arial"/>
            </a:pPr>
            <a:r>
              <a:rPr lang="en" u="sng">
                <a:solidFill>
                  <a:schemeClr val="hlink"/>
                </a:solidFill>
                <a:latin typeface="Arial"/>
                <a:ea typeface="Arial"/>
                <a:cs typeface="Arial"/>
                <a:sym typeface="Arial"/>
                <a:hlinkClick r:id="rId6"/>
              </a:rPr>
              <a:t>https://www.consul.io/</a:t>
            </a:r>
          </a:p>
          <a:p>
            <a:pPr indent="-228600" lvl="0" marL="457200" rtl="0">
              <a:spcBef>
                <a:spcPts val="0"/>
              </a:spcBef>
              <a:buClr>
                <a:srgbClr val="000000"/>
              </a:buClr>
              <a:buFont typeface="Arial"/>
            </a:pPr>
            <a:r>
              <a:rPr lang="en">
                <a:solidFill>
                  <a:srgbClr val="000000"/>
                </a:solidFill>
                <a:latin typeface="Arial"/>
                <a:ea typeface="Arial"/>
                <a:cs typeface="Arial"/>
                <a:sym typeface="Arial"/>
              </a:rPr>
              <a:t>Nomad:</a:t>
            </a:r>
          </a:p>
          <a:p>
            <a:pPr indent="-228600" lvl="1" marL="914400" rtl="0">
              <a:spcBef>
                <a:spcPts val="0"/>
              </a:spcBef>
              <a:buClr>
                <a:srgbClr val="000000"/>
              </a:buClr>
              <a:buFont typeface="Arial"/>
            </a:pPr>
            <a:r>
              <a:rPr lang="en" u="sng">
                <a:solidFill>
                  <a:schemeClr val="hlink"/>
                </a:solidFill>
                <a:latin typeface="Arial"/>
                <a:ea typeface="Arial"/>
                <a:cs typeface="Arial"/>
                <a:sym typeface="Arial"/>
                <a:hlinkClick r:id="rId7"/>
              </a:rPr>
              <a:t>https://www.nomadproject.io/</a:t>
            </a:r>
          </a:p>
          <a:p>
            <a:pPr lvl="0">
              <a:spcBef>
                <a:spcPts val="0"/>
              </a:spcBef>
              <a:buNone/>
            </a:pPr>
            <a:r>
              <a:t/>
            </a:r>
            <a:endParaRPr>
              <a:solidFill>
                <a:srgbClr val="000000"/>
              </a:solidFill>
              <a:latin typeface="Arial"/>
              <a:ea typeface="Arial"/>
              <a:cs typeface="Arial"/>
              <a:sym typeface="Arial"/>
            </a:endParaRPr>
          </a:p>
        </p:txBody>
      </p:sp>
      <p:pic>
        <p:nvPicPr>
          <p:cNvPr id="279" name="Shape 279"/>
          <p:cNvPicPr preferRelativeResize="0"/>
          <p:nvPr/>
        </p:nvPicPr>
        <p:blipFill>
          <a:blip r:embed="rId8">
            <a:alphaModFix/>
          </a:blip>
          <a:stretch>
            <a:fillRect/>
          </a:stretch>
        </p:blipFill>
        <p:spPr>
          <a:xfrm>
            <a:off x="5654312" y="3064125"/>
            <a:ext cx="2962275" cy="1543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 name="Shape 70"/>
        <p:cNvGrpSpPr/>
        <p:nvPr/>
      </p:nvGrpSpPr>
      <p:grpSpPr>
        <a:xfrm>
          <a:off x="0" y="0"/>
          <a:ext cx="0" cy="0"/>
          <a:chOff x="0" y="0"/>
          <a:chExt cx="0" cy="0"/>
        </a:xfrm>
      </p:grpSpPr>
      <p:pic>
        <p:nvPicPr>
          <p:cNvPr id="71" name="Shape 71"/>
          <p:cNvPicPr preferRelativeResize="0"/>
          <p:nvPr/>
        </p:nvPicPr>
        <p:blipFill rotWithShape="1">
          <a:blip r:embed="rId3">
            <a:alphaModFix/>
          </a:blip>
          <a:srcRect b="0" l="31927" r="32017" t="0"/>
          <a:stretch/>
        </p:blipFill>
        <p:spPr>
          <a:xfrm rot="5400000">
            <a:off x="3630262" y="1480312"/>
            <a:ext cx="579774" cy="5730699"/>
          </a:xfrm>
          <a:prstGeom prst="rect">
            <a:avLst/>
          </a:prstGeom>
          <a:noFill/>
          <a:ln>
            <a:noFill/>
          </a:ln>
        </p:spPr>
      </p:pic>
      <p:pic>
        <p:nvPicPr>
          <p:cNvPr id="72" name="Shape 72"/>
          <p:cNvPicPr preferRelativeResize="0"/>
          <p:nvPr/>
        </p:nvPicPr>
        <p:blipFill rotWithShape="1">
          <a:blip r:embed="rId3">
            <a:alphaModFix/>
          </a:blip>
          <a:srcRect b="0" l="31927" r="32017" t="0"/>
          <a:stretch/>
        </p:blipFill>
        <p:spPr>
          <a:xfrm rot="5400000">
            <a:off x="4244737" y="-658087"/>
            <a:ext cx="579774" cy="6981400"/>
          </a:xfrm>
          <a:prstGeom prst="rect">
            <a:avLst/>
          </a:prstGeom>
          <a:noFill/>
          <a:ln>
            <a:noFill/>
          </a:ln>
        </p:spPr>
      </p:pic>
      <p:sp>
        <p:nvSpPr>
          <p:cNvPr id="73" name="Shape 73"/>
          <p:cNvSpPr/>
          <p:nvPr/>
        </p:nvSpPr>
        <p:spPr>
          <a:xfrm rot="5400000">
            <a:off x="6801649" y="884848"/>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sp>
        <p:nvSpPr>
          <p:cNvPr id="74" name="Shape 74"/>
          <p:cNvSpPr/>
          <p:nvPr/>
        </p:nvSpPr>
        <p:spPr>
          <a:xfrm>
            <a:off x="6494360" y="3730105"/>
            <a:ext cx="1419899" cy="1262700"/>
          </a:xfrm>
          <a:prstGeom prst="octagon">
            <a:avLst>
              <a:gd fmla="val 29289" name="adj"/>
            </a:avLst>
          </a:prstGeom>
          <a:solidFill>
            <a:srgbClr val="B7B7B7"/>
          </a:solidFill>
          <a:ln>
            <a:noFill/>
          </a:ln>
        </p:spPr>
        <p:txBody>
          <a:bodyPr anchorCtr="0" anchor="ctr" bIns="91425" lIns="91425" rIns="91425" tIns="91425">
            <a:noAutofit/>
          </a:bodyPr>
          <a:lstStyle/>
          <a:p>
            <a:pPr lvl="0">
              <a:spcBef>
                <a:spcPts val="0"/>
              </a:spcBef>
              <a:buNone/>
            </a:pPr>
            <a:r>
              <a:t/>
            </a:r>
            <a:endParaRPr/>
          </a:p>
        </p:txBody>
      </p:sp>
      <p:sp>
        <p:nvSpPr>
          <p:cNvPr id="75" name="Shape 75"/>
          <p:cNvSpPr/>
          <p:nvPr/>
        </p:nvSpPr>
        <p:spPr>
          <a:xfrm>
            <a:off x="1199750" y="1037846"/>
            <a:ext cx="6676200" cy="547800"/>
          </a:xfrm>
          <a:prstGeom prst="rect">
            <a:avLst/>
          </a:prstGeom>
          <a:solidFill>
            <a:srgbClr val="D9D9D9"/>
          </a:solidFill>
          <a:ln>
            <a:noFill/>
          </a:ln>
        </p:spPr>
        <p:txBody>
          <a:bodyPr anchorCtr="0" anchor="ctr" bIns="91425" lIns="91425" rIns="91425" tIns="91425">
            <a:noAutofit/>
          </a:bodyPr>
          <a:lstStyle/>
          <a:p>
            <a:pPr lvl="0">
              <a:spcBef>
                <a:spcPts val="0"/>
              </a:spcBef>
              <a:buNone/>
            </a:pPr>
            <a:r>
              <a:t/>
            </a:r>
            <a:endParaRPr/>
          </a:p>
        </p:txBody>
      </p:sp>
      <p:pic>
        <p:nvPicPr>
          <p:cNvPr id="76" name="Shape 76"/>
          <p:cNvPicPr preferRelativeResize="0"/>
          <p:nvPr/>
        </p:nvPicPr>
        <p:blipFill rotWithShape="1">
          <a:blip r:embed="rId3">
            <a:alphaModFix/>
          </a:blip>
          <a:srcRect b="0" l="31927" r="32017" t="0"/>
          <a:stretch/>
        </p:blipFill>
        <p:spPr>
          <a:xfrm rot="5400000">
            <a:off x="4350937" y="-2293212"/>
            <a:ext cx="579774" cy="7203650"/>
          </a:xfrm>
          <a:prstGeom prst="rect">
            <a:avLst/>
          </a:prstGeom>
          <a:noFill/>
          <a:ln>
            <a:noFill/>
          </a:ln>
        </p:spPr>
      </p:pic>
      <p:sp>
        <p:nvSpPr>
          <p:cNvPr id="77" name="Shape 77"/>
          <p:cNvSpPr/>
          <p:nvPr/>
        </p:nvSpPr>
        <p:spPr>
          <a:xfrm rot="-5400000">
            <a:off x="3729765" y="746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78" name="Shape 78"/>
          <p:cNvPicPr preferRelativeResize="0"/>
          <p:nvPr/>
        </p:nvPicPr>
        <p:blipFill>
          <a:blip r:embed="rId4">
            <a:alphaModFix/>
          </a:blip>
          <a:stretch>
            <a:fillRect/>
          </a:stretch>
        </p:blipFill>
        <p:spPr>
          <a:xfrm>
            <a:off x="6298152" y="488287"/>
            <a:ext cx="682649" cy="1301749"/>
          </a:xfrm>
          <a:prstGeom prst="rect">
            <a:avLst/>
          </a:prstGeom>
          <a:noFill/>
          <a:ln>
            <a:noFill/>
          </a:ln>
        </p:spPr>
      </p:pic>
      <p:pic>
        <p:nvPicPr>
          <p:cNvPr id="79" name="Shape 79"/>
          <p:cNvPicPr preferRelativeResize="0"/>
          <p:nvPr/>
        </p:nvPicPr>
        <p:blipFill>
          <a:blip r:embed="rId5">
            <a:alphaModFix/>
          </a:blip>
          <a:stretch>
            <a:fillRect/>
          </a:stretch>
        </p:blipFill>
        <p:spPr>
          <a:xfrm>
            <a:off x="6744286" y="1985765"/>
            <a:ext cx="809502" cy="1301749"/>
          </a:xfrm>
          <a:prstGeom prst="rect">
            <a:avLst/>
          </a:prstGeom>
          <a:noFill/>
          <a:ln>
            <a:noFill/>
          </a:ln>
        </p:spPr>
      </p:pic>
      <p:pic>
        <p:nvPicPr>
          <p:cNvPr id="80" name="Shape 80"/>
          <p:cNvPicPr preferRelativeResize="0"/>
          <p:nvPr/>
        </p:nvPicPr>
        <p:blipFill>
          <a:blip r:embed="rId5">
            <a:alphaModFix/>
          </a:blip>
          <a:stretch>
            <a:fillRect/>
          </a:stretch>
        </p:blipFill>
        <p:spPr>
          <a:xfrm>
            <a:off x="3118655" y="2018388"/>
            <a:ext cx="809502" cy="1301749"/>
          </a:xfrm>
          <a:prstGeom prst="rect">
            <a:avLst/>
          </a:prstGeom>
          <a:noFill/>
          <a:ln>
            <a:noFill/>
          </a:ln>
        </p:spPr>
      </p:pic>
      <p:pic>
        <p:nvPicPr>
          <p:cNvPr id="81" name="Shape 81"/>
          <p:cNvPicPr preferRelativeResize="0"/>
          <p:nvPr/>
        </p:nvPicPr>
        <p:blipFill>
          <a:blip r:embed="rId4">
            <a:alphaModFix/>
          </a:blip>
          <a:stretch>
            <a:fillRect/>
          </a:stretch>
        </p:blipFill>
        <p:spPr>
          <a:xfrm>
            <a:off x="2692703" y="461498"/>
            <a:ext cx="682649" cy="1301749"/>
          </a:xfrm>
          <a:prstGeom prst="rect">
            <a:avLst/>
          </a:prstGeom>
          <a:noFill/>
          <a:ln>
            <a:noFill/>
          </a:ln>
        </p:spPr>
      </p:pic>
      <p:sp>
        <p:nvSpPr>
          <p:cNvPr id="82" name="Shape 82"/>
          <p:cNvSpPr/>
          <p:nvPr/>
        </p:nvSpPr>
        <p:spPr>
          <a:xfrm rot="-5400000">
            <a:off x="7317917" y="762075"/>
            <a:ext cx="360000" cy="10761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83" name="Shape 83"/>
          <p:cNvSpPr/>
          <p:nvPr/>
        </p:nvSpPr>
        <p:spPr>
          <a:xfrm rot="5400000">
            <a:off x="6060058"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pic>
        <p:nvPicPr>
          <p:cNvPr id="84" name="Shape 84"/>
          <p:cNvPicPr preferRelativeResize="0"/>
          <p:nvPr/>
        </p:nvPicPr>
        <p:blipFill>
          <a:blip r:embed="rId4">
            <a:alphaModFix/>
          </a:blip>
          <a:stretch>
            <a:fillRect/>
          </a:stretch>
        </p:blipFill>
        <p:spPr>
          <a:xfrm>
            <a:off x="3985412" y="3514558"/>
            <a:ext cx="682649" cy="1301749"/>
          </a:xfrm>
          <a:prstGeom prst="rect">
            <a:avLst/>
          </a:prstGeom>
          <a:noFill/>
          <a:ln>
            <a:noFill/>
          </a:ln>
        </p:spPr>
      </p:pic>
      <p:pic>
        <p:nvPicPr>
          <p:cNvPr id="85" name="Shape 85"/>
          <p:cNvPicPr preferRelativeResize="0"/>
          <p:nvPr/>
        </p:nvPicPr>
        <p:blipFill>
          <a:blip r:embed="rId6">
            <a:alphaModFix/>
          </a:blip>
          <a:stretch>
            <a:fillRect/>
          </a:stretch>
        </p:blipFill>
        <p:spPr>
          <a:xfrm>
            <a:off x="4165167" y="3025372"/>
            <a:ext cx="906950" cy="847019"/>
          </a:xfrm>
          <a:prstGeom prst="rect">
            <a:avLst/>
          </a:prstGeom>
          <a:noFill/>
          <a:ln>
            <a:noFill/>
          </a:ln>
        </p:spPr>
      </p:pic>
      <p:sp>
        <p:nvSpPr>
          <p:cNvPr id="86" name="Shape 86"/>
          <p:cNvSpPr/>
          <p:nvPr/>
        </p:nvSpPr>
        <p:spPr>
          <a:xfrm rot="5523185">
            <a:off x="8278995" y="1983615"/>
            <a:ext cx="720162" cy="166308"/>
          </a:xfrm>
          <a:prstGeom prst="blockArc">
            <a:avLst>
              <a:gd fmla="val 10935887" name="adj1"/>
              <a:gd fmla="val 0" name="adj2"/>
              <a:gd fmla="val 25000" name="adj3"/>
            </a:avLst>
          </a:prstGeom>
          <a:solidFill>
            <a:srgbClr val="F5F5F5"/>
          </a:solidFill>
          <a:ln>
            <a:noFill/>
          </a:ln>
        </p:spPr>
        <p:txBody>
          <a:bodyPr anchorCtr="0" anchor="ctr" bIns="91425" lIns="91425" rIns="91425" tIns="91425">
            <a:noAutofit/>
          </a:bodyPr>
          <a:lstStyle/>
          <a:p>
            <a:pPr lvl="0">
              <a:spcBef>
                <a:spcPts val="0"/>
              </a:spcBef>
              <a:buNone/>
            </a:pPr>
            <a:r>
              <a:t/>
            </a:r>
            <a:endParaRPr/>
          </a:p>
        </p:txBody>
      </p:sp>
      <p:sp>
        <p:nvSpPr>
          <p:cNvPr id="87" name="Shape 87"/>
          <p:cNvSpPr/>
          <p:nvPr/>
        </p:nvSpPr>
        <p:spPr>
          <a:xfrm>
            <a:off x="7829418" y="2808214"/>
            <a:ext cx="463500" cy="62700"/>
          </a:xfrm>
          <a:prstGeom prst="rect">
            <a:avLst/>
          </a:prstGeom>
          <a:solidFill>
            <a:srgbClr val="F5F5F5"/>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88" name="Shape 88"/>
          <p:cNvSpPr/>
          <p:nvPr/>
        </p:nvSpPr>
        <p:spPr>
          <a:xfrm rot="-5400000">
            <a:off x="259323" y="2408767"/>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sp>
        <p:nvSpPr>
          <p:cNvPr id="89" name="Shape 89"/>
          <p:cNvSpPr/>
          <p:nvPr/>
        </p:nvSpPr>
        <p:spPr>
          <a:xfrm rot="5400000">
            <a:off x="2380790"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90" name="Shape 90"/>
          <p:cNvSpPr/>
          <p:nvPr/>
        </p:nvSpPr>
        <p:spPr>
          <a:xfrm rot="-5400000">
            <a:off x="2217474" y="3784175"/>
            <a:ext cx="360000" cy="11412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sp>
        <p:nvSpPr>
          <p:cNvPr id="91" name="Shape 91"/>
          <p:cNvSpPr/>
          <p:nvPr/>
        </p:nvSpPr>
        <p:spPr>
          <a:xfrm rot="-5400000">
            <a:off x="5069386" y="3794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92" name="Shape 92"/>
          <p:cNvPicPr preferRelativeResize="0"/>
          <p:nvPr/>
        </p:nvPicPr>
        <p:blipFill>
          <a:blip r:embed="rId4">
            <a:alphaModFix/>
          </a:blip>
          <a:stretch>
            <a:fillRect/>
          </a:stretch>
        </p:blipFill>
        <p:spPr>
          <a:xfrm>
            <a:off x="1131140" y="3522893"/>
            <a:ext cx="682649" cy="1301749"/>
          </a:xfrm>
          <a:prstGeom prst="rect">
            <a:avLst/>
          </a:prstGeom>
          <a:noFill/>
          <a:ln>
            <a:noFill/>
          </a:ln>
        </p:spPr>
      </p:pic>
      <p:pic>
        <p:nvPicPr>
          <p:cNvPr id="93" name="Shape 93"/>
          <p:cNvPicPr preferRelativeResize="0"/>
          <p:nvPr/>
        </p:nvPicPr>
        <p:blipFill rotWithShape="1">
          <a:blip r:embed="rId7">
            <a:alphaModFix/>
          </a:blip>
          <a:srcRect b="33515" l="67206" r="18951" t="37403"/>
          <a:stretch/>
        </p:blipFill>
        <p:spPr>
          <a:xfrm>
            <a:off x="4720675" y="4188875"/>
            <a:ext cx="1064224" cy="310199"/>
          </a:xfrm>
          <a:prstGeom prst="rect">
            <a:avLst/>
          </a:prstGeom>
          <a:noFill/>
          <a:ln>
            <a:noFill/>
          </a:ln>
        </p:spPr>
      </p:pic>
      <p:pic>
        <p:nvPicPr>
          <p:cNvPr id="94" name="Shape 94"/>
          <p:cNvPicPr preferRelativeResize="0"/>
          <p:nvPr/>
        </p:nvPicPr>
        <p:blipFill>
          <a:blip r:embed="rId8">
            <a:alphaModFix/>
          </a:blip>
          <a:stretch>
            <a:fillRect/>
          </a:stretch>
        </p:blipFill>
        <p:spPr>
          <a:xfrm rot="664142">
            <a:off x="5029905" y="1785730"/>
            <a:ext cx="906949" cy="906949"/>
          </a:xfrm>
          <a:prstGeom prst="rect">
            <a:avLst/>
          </a:prstGeom>
          <a:noFill/>
          <a:ln>
            <a:noFill/>
          </a:ln>
        </p:spPr>
      </p:pic>
      <p:pic>
        <p:nvPicPr>
          <p:cNvPr id="95" name="Shape 95"/>
          <p:cNvPicPr preferRelativeResize="0"/>
          <p:nvPr/>
        </p:nvPicPr>
        <p:blipFill>
          <a:blip r:embed="rId8">
            <a:alphaModFix/>
          </a:blip>
          <a:stretch>
            <a:fillRect/>
          </a:stretch>
        </p:blipFill>
        <p:spPr>
          <a:xfrm rot="664142">
            <a:off x="1350637" y="1785730"/>
            <a:ext cx="906949" cy="906949"/>
          </a:xfrm>
          <a:prstGeom prst="rect">
            <a:avLst/>
          </a:prstGeom>
          <a:noFill/>
          <a:ln>
            <a:noFill/>
          </a:ln>
        </p:spPr>
      </p:pic>
      <p:pic>
        <p:nvPicPr>
          <p:cNvPr id="96" name="Shape 96"/>
          <p:cNvPicPr preferRelativeResize="0"/>
          <p:nvPr/>
        </p:nvPicPr>
        <p:blipFill>
          <a:blip r:embed="rId9">
            <a:alphaModFix/>
          </a:blip>
          <a:stretch>
            <a:fillRect/>
          </a:stretch>
        </p:blipFill>
        <p:spPr>
          <a:xfrm rot="-306314">
            <a:off x="2787410" y="3421031"/>
            <a:ext cx="1011891" cy="833010"/>
          </a:xfrm>
          <a:prstGeom prst="rect">
            <a:avLst/>
          </a:prstGeom>
          <a:noFill/>
          <a:ln>
            <a:noFill/>
          </a:ln>
        </p:spPr>
      </p:pic>
      <p:pic>
        <p:nvPicPr>
          <p:cNvPr id="97" name="Shape 97"/>
          <p:cNvPicPr preferRelativeResize="0"/>
          <p:nvPr/>
        </p:nvPicPr>
        <p:blipFill>
          <a:blip r:embed="rId9">
            <a:alphaModFix/>
          </a:blip>
          <a:stretch>
            <a:fillRect/>
          </a:stretch>
        </p:blipFill>
        <p:spPr>
          <a:xfrm rot="-306314">
            <a:off x="5617845" y="3410237"/>
            <a:ext cx="1011891" cy="833010"/>
          </a:xfrm>
          <a:prstGeom prst="rect">
            <a:avLst/>
          </a:prstGeom>
          <a:noFill/>
          <a:ln>
            <a:noFill/>
          </a:ln>
        </p:spPr>
      </p:pic>
      <p:pic>
        <p:nvPicPr>
          <p:cNvPr id="98" name="Shape 98"/>
          <p:cNvPicPr preferRelativeResize="0"/>
          <p:nvPr/>
        </p:nvPicPr>
        <p:blipFill>
          <a:blip r:embed="rId9">
            <a:alphaModFix/>
          </a:blip>
          <a:stretch>
            <a:fillRect/>
          </a:stretch>
        </p:blipFill>
        <p:spPr>
          <a:xfrm rot="-306314">
            <a:off x="4278224" y="362237"/>
            <a:ext cx="1011891" cy="833010"/>
          </a:xfrm>
          <a:prstGeom prst="rect">
            <a:avLst/>
          </a:prstGeom>
          <a:noFill/>
          <a:ln>
            <a:noFill/>
          </a:ln>
        </p:spPr>
      </p:pic>
      <p:pic>
        <p:nvPicPr>
          <p:cNvPr id="99" name="Shape 99"/>
          <p:cNvPicPr preferRelativeResize="0"/>
          <p:nvPr/>
        </p:nvPicPr>
        <p:blipFill>
          <a:blip r:embed="rId9">
            <a:alphaModFix/>
          </a:blip>
          <a:stretch>
            <a:fillRect/>
          </a:stretch>
        </p:blipFill>
        <p:spPr>
          <a:xfrm rot="-306310">
            <a:off x="7858340" y="429916"/>
            <a:ext cx="1011911" cy="756356"/>
          </a:xfrm>
          <a:prstGeom prst="rect">
            <a:avLst/>
          </a:prstGeom>
          <a:noFill/>
          <a:ln>
            <a:noFill/>
          </a:ln>
        </p:spPr>
      </p:pic>
      <p:pic>
        <p:nvPicPr>
          <p:cNvPr id="100" name="Shape 100"/>
          <p:cNvPicPr preferRelativeResize="0"/>
          <p:nvPr/>
        </p:nvPicPr>
        <p:blipFill rotWithShape="1">
          <a:blip r:embed="rId10">
            <a:alphaModFix/>
          </a:blip>
          <a:srcRect b="7505" l="0" r="87895" t="63414"/>
          <a:stretch/>
        </p:blipFill>
        <p:spPr>
          <a:xfrm rot="5400000">
            <a:off x="6657801" y="4024325"/>
            <a:ext cx="1130925" cy="668624"/>
          </a:xfrm>
          <a:prstGeom prst="rect">
            <a:avLst/>
          </a:prstGeom>
          <a:noFill/>
          <a:ln>
            <a:noFill/>
          </a:ln>
        </p:spPr>
      </p:pic>
      <p:pic>
        <p:nvPicPr>
          <p:cNvPr id="101" name="Shape 101"/>
          <p:cNvPicPr preferRelativeResize="0"/>
          <p:nvPr/>
        </p:nvPicPr>
        <p:blipFill>
          <a:blip r:embed="rId11">
            <a:alphaModFix/>
          </a:blip>
          <a:stretch>
            <a:fillRect/>
          </a:stretch>
        </p:blipFill>
        <p:spPr>
          <a:xfrm rot="-638333">
            <a:off x="7382419" y="2794953"/>
            <a:ext cx="1480947" cy="999389"/>
          </a:xfrm>
          <a:prstGeom prst="rect">
            <a:avLst/>
          </a:prstGeom>
          <a:noFill/>
          <a:ln>
            <a:noFill/>
          </a:ln>
        </p:spPr>
      </p:pic>
      <p:pic>
        <p:nvPicPr>
          <p:cNvPr id="102" name="Shape 102"/>
          <p:cNvPicPr preferRelativeResize="0"/>
          <p:nvPr/>
        </p:nvPicPr>
        <p:blipFill>
          <a:blip r:embed="rId12">
            <a:alphaModFix/>
          </a:blip>
          <a:stretch>
            <a:fillRect/>
          </a:stretch>
        </p:blipFill>
        <p:spPr>
          <a:xfrm>
            <a:off x="3401039" y="1138034"/>
            <a:ext cx="1009700" cy="310217"/>
          </a:xfrm>
          <a:prstGeom prst="rect">
            <a:avLst/>
          </a:prstGeom>
          <a:noFill/>
          <a:ln>
            <a:noFill/>
          </a:ln>
        </p:spPr>
      </p:pic>
      <p:pic>
        <p:nvPicPr>
          <p:cNvPr id="103" name="Shape 103"/>
          <p:cNvPicPr preferRelativeResize="0"/>
          <p:nvPr/>
        </p:nvPicPr>
        <p:blipFill rotWithShape="1">
          <a:blip r:embed="rId13">
            <a:alphaModFix/>
          </a:blip>
          <a:srcRect b="61477" l="46942" r="44963" t="0"/>
          <a:stretch/>
        </p:blipFill>
        <p:spPr>
          <a:xfrm>
            <a:off x="6986817" y="1143225"/>
            <a:ext cx="1009699" cy="292874"/>
          </a:xfrm>
          <a:prstGeom prst="rect">
            <a:avLst/>
          </a:prstGeom>
          <a:noFill/>
          <a:ln>
            <a:noFill/>
          </a:ln>
        </p:spPr>
      </p:pic>
      <p:pic>
        <p:nvPicPr>
          <p:cNvPr id="104" name="Shape 104"/>
          <p:cNvPicPr preferRelativeResize="0"/>
          <p:nvPr/>
        </p:nvPicPr>
        <p:blipFill rotWithShape="1">
          <a:blip r:embed="rId14">
            <a:alphaModFix/>
          </a:blip>
          <a:srcRect b="62295" l="73559" r="14768" t="0"/>
          <a:stretch/>
        </p:blipFill>
        <p:spPr>
          <a:xfrm>
            <a:off x="5745698" y="2670350"/>
            <a:ext cx="1009699" cy="286249"/>
          </a:xfrm>
          <a:prstGeom prst="rect">
            <a:avLst/>
          </a:prstGeom>
          <a:noFill/>
          <a:ln>
            <a:noFill/>
          </a:ln>
        </p:spPr>
      </p:pic>
      <p:pic>
        <p:nvPicPr>
          <p:cNvPr id="105" name="Shape 105"/>
          <p:cNvPicPr preferRelativeResize="0"/>
          <p:nvPr/>
        </p:nvPicPr>
        <p:blipFill rotWithShape="1">
          <a:blip r:embed="rId15">
            <a:alphaModFix/>
          </a:blip>
          <a:srcRect b="33516" l="0" r="90904" t="32737"/>
          <a:stretch/>
        </p:blipFill>
        <p:spPr>
          <a:xfrm>
            <a:off x="2061097" y="2662450"/>
            <a:ext cx="1009699" cy="310224"/>
          </a:xfrm>
          <a:prstGeom prst="rect">
            <a:avLst/>
          </a:prstGeom>
          <a:noFill/>
          <a:ln>
            <a:noFill/>
          </a:ln>
        </p:spPr>
      </p:pic>
      <p:pic>
        <p:nvPicPr>
          <p:cNvPr id="106" name="Shape 106"/>
          <p:cNvPicPr preferRelativeResize="0"/>
          <p:nvPr/>
        </p:nvPicPr>
        <p:blipFill rotWithShape="1">
          <a:blip r:embed="rId16">
            <a:alphaModFix/>
          </a:blip>
          <a:srcRect b="33516" l="42202" r="36420" t="32737"/>
          <a:stretch/>
        </p:blipFill>
        <p:spPr>
          <a:xfrm>
            <a:off x="1907750" y="4210251"/>
            <a:ext cx="1009699" cy="292874"/>
          </a:xfrm>
          <a:prstGeom prst="rect">
            <a:avLst/>
          </a:prstGeom>
          <a:noFill/>
          <a:ln>
            <a:noFill/>
          </a:ln>
        </p:spPr>
      </p:pic>
      <p:pic>
        <p:nvPicPr>
          <p:cNvPr id="107" name="Shape 107"/>
          <p:cNvPicPr preferRelativeResize="0"/>
          <p:nvPr/>
        </p:nvPicPr>
        <p:blipFill>
          <a:blip r:embed="rId17">
            <a:alphaModFix/>
          </a:blip>
          <a:stretch>
            <a:fillRect/>
          </a:stretch>
        </p:blipFill>
        <p:spPr>
          <a:xfrm>
            <a:off x="7985521" y="3922449"/>
            <a:ext cx="1075200" cy="10752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3" name="Shape 283"/>
        <p:cNvGrpSpPr/>
        <p:nvPr/>
      </p:nvGrpSpPr>
      <p:grpSpPr>
        <a:xfrm>
          <a:off x="0" y="0"/>
          <a:ext cx="0" cy="0"/>
          <a:chOff x="0" y="0"/>
          <a:chExt cx="0" cy="0"/>
        </a:xfrm>
      </p:grpSpPr>
      <p:sp>
        <p:nvSpPr>
          <p:cNvPr id="284" name="Shape 284"/>
          <p:cNvSpPr txBox="1"/>
          <p:nvPr>
            <p:ph type="title"/>
          </p:nvPr>
        </p:nvSpPr>
        <p:spPr>
          <a:xfrm>
            <a:off x="311700" y="445025"/>
            <a:ext cx="8520600" cy="572700"/>
          </a:xfrm>
          <a:prstGeom prst="rect">
            <a:avLst/>
          </a:prstGeom>
        </p:spPr>
        <p:txBody>
          <a:bodyPr anchorCtr="0" anchor="t" bIns="91425" lIns="91425" rIns="91425" tIns="91425">
            <a:noAutofit/>
          </a:bodyPr>
          <a:lstStyle/>
          <a:p>
            <a:pPr lvl="0" algn="l">
              <a:spcBef>
                <a:spcPts val="0"/>
              </a:spcBef>
              <a:buClr>
                <a:srgbClr val="000000"/>
              </a:buClr>
              <a:buSzPct val="25000"/>
              <a:buFont typeface="Arial"/>
              <a:buNone/>
            </a:pPr>
            <a:r>
              <a:rPr lang="en">
                <a:solidFill>
                  <a:srgbClr val="000000"/>
                </a:solidFill>
              </a:rPr>
              <a:t>SUMMARY……</a:t>
            </a:r>
          </a:p>
        </p:txBody>
      </p:sp>
      <p:sp>
        <p:nvSpPr>
          <p:cNvPr id="285" name="Shape 285"/>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88900" lvl="0">
              <a:lnSpc>
                <a:spcPct val="100000"/>
              </a:lnSpc>
              <a:spcBef>
                <a:spcPts val="500"/>
              </a:spcBef>
              <a:spcAft>
                <a:spcPts val="0"/>
              </a:spcAft>
              <a:buClr>
                <a:srgbClr val="434343"/>
              </a:buClr>
              <a:buSzPct val="100000"/>
              <a:buFont typeface="Arial"/>
              <a:buChar char="•"/>
            </a:pPr>
            <a:r>
              <a:rPr lang="en">
                <a:solidFill>
                  <a:srgbClr val="434343"/>
                </a:solidFill>
                <a:latin typeface="Arial"/>
                <a:ea typeface="Arial"/>
                <a:cs typeface="Arial"/>
                <a:sym typeface="Arial"/>
              </a:rPr>
              <a:t>Easy to build, run &amp; share containers</a:t>
            </a:r>
          </a:p>
          <a:p>
            <a:pPr indent="88900" lvl="0">
              <a:lnSpc>
                <a:spcPct val="100000"/>
              </a:lnSpc>
              <a:spcBef>
                <a:spcPts val="500"/>
              </a:spcBef>
              <a:spcAft>
                <a:spcPts val="0"/>
              </a:spcAft>
              <a:buClr>
                <a:srgbClr val="434343"/>
              </a:buClr>
              <a:buSzPct val="100000"/>
              <a:buFont typeface="Arial"/>
              <a:buChar char="•"/>
            </a:pPr>
            <a:r>
              <a:rPr lang="en">
                <a:solidFill>
                  <a:srgbClr val="434343"/>
                </a:solidFill>
                <a:latin typeface="Arial"/>
                <a:ea typeface="Arial"/>
                <a:cs typeface="Arial"/>
                <a:sym typeface="Arial"/>
              </a:rPr>
              <a:t> Rapidly expanding ecosystem</a:t>
            </a:r>
          </a:p>
          <a:p>
            <a:pPr indent="88900" lvl="0">
              <a:lnSpc>
                <a:spcPct val="100000"/>
              </a:lnSpc>
              <a:spcBef>
                <a:spcPts val="500"/>
              </a:spcBef>
              <a:spcAft>
                <a:spcPts val="0"/>
              </a:spcAft>
              <a:buClr>
                <a:srgbClr val="434343"/>
              </a:buClr>
              <a:buSzPct val="100000"/>
              <a:buFont typeface="Arial"/>
              <a:buChar char="•"/>
            </a:pPr>
            <a:r>
              <a:rPr lang="en">
                <a:solidFill>
                  <a:srgbClr val="434343"/>
                </a:solidFill>
                <a:latin typeface="Arial"/>
                <a:ea typeface="Arial"/>
                <a:cs typeface="Arial"/>
                <a:sym typeface="Arial"/>
              </a:rPr>
              <a:t> Better performance vs. VMs</a:t>
            </a:r>
          </a:p>
          <a:p>
            <a:pPr indent="88900" lvl="0">
              <a:lnSpc>
                <a:spcPct val="100000"/>
              </a:lnSpc>
              <a:spcBef>
                <a:spcPts val="500"/>
              </a:spcBef>
              <a:spcAft>
                <a:spcPts val="0"/>
              </a:spcAft>
              <a:buClr>
                <a:srgbClr val="434343"/>
              </a:buClr>
              <a:buSzPct val="100000"/>
              <a:buFont typeface="Arial"/>
              <a:buChar char="•"/>
            </a:pPr>
            <a:r>
              <a:rPr lang="en">
                <a:solidFill>
                  <a:srgbClr val="434343"/>
                </a:solidFill>
                <a:latin typeface="Arial"/>
                <a:ea typeface="Arial"/>
                <a:cs typeface="Arial"/>
                <a:sym typeface="Arial"/>
              </a:rPr>
              <a:t> Layered file system gives us git-like control of images</a:t>
            </a:r>
          </a:p>
          <a:p>
            <a:pPr indent="88900" lvl="0">
              <a:lnSpc>
                <a:spcPct val="100000"/>
              </a:lnSpc>
              <a:spcBef>
                <a:spcPts val="500"/>
              </a:spcBef>
              <a:spcAft>
                <a:spcPts val="0"/>
              </a:spcAft>
              <a:buClr>
                <a:srgbClr val="434343"/>
              </a:buClr>
              <a:buSzPct val="100000"/>
              <a:buFont typeface="Arial"/>
              <a:buChar char="•"/>
            </a:pPr>
            <a:r>
              <a:rPr lang="en">
                <a:solidFill>
                  <a:srgbClr val="434343"/>
                </a:solidFill>
                <a:latin typeface="Arial"/>
                <a:ea typeface="Arial"/>
                <a:cs typeface="Arial"/>
                <a:sym typeface="Arial"/>
              </a:rPr>
              <a:t> Reduces complexity of system builds</a:t>
            </a:r>
          </a:p>
          <a:p>
            <a:pPr indent="88900" lvl="0">
              <a:lnSpc>
                <a:spcPct val="100000"/>
              </a:lnSpc>
              <a:spcBef>
                <a:spcPts val="500"/>
              </a:spcBef>
              <a:spcAft>
                <a:spcPts val="0"/>
              </a:spcAft>
              <a:buClr>
                <a:srgbClr val="434343"/>
              </a:buClr>
              <a:buSzPct val="100000"/>
              <a:buFont typeface="Arial"/>
              <a:buChar char="•"/>
            </a:pPr>
            <a:r>
              <a:rPr lang="en">
                <a:solidFill>
                  <a:srgbClr val="434343"/>
                </a:solidFill>
                <a:latin typeface="Arial"/>
                <a:ea typeface="Arial"/>
                <a:cs typeface="Arial"/>
                <a:sym typeface="Arial"/>
              </a:rPr>
              <a:t>Red Hat - Project Atomic Host, and certifications - containerized applications, Geard and OpenShift. </a:t>
            </a:r>
          </a:p>
          <a:p>
            <a:pPr indent="88900" lvl="0">
              <a:lnSpc>
                <a:spcPct val="100000"/>
              </a:lnSpc>
              <a:spcBef>
                <a:spcPts val="500"/>
              </a:spcBef>
              <a:spcAft>
                <a:spcPts val="0"/>
              </a:spcAft>
              <a:buClr>
                <a:srgbClr val="434343"/>
              </a:buClr>
              <a:buSzPct val="100000"/>
              <a:buFont typeface="Arial"/>
              <a:buChar char="•"/>
            </a:pPr>
            <a:r>
              <a:rPr lang="en">
                <a:solidFill>
                  <a:srgbClr val="434343"/>
                </a:solidFill>
                <a:latin typeface="Arial"/>
                <a:ea typeface="Arial"/>
                <a:cs typeface="Arial"/>
                <a:sym typeface="Arial"/>
              </a:rPr>
              <a:t>Google is expected to tightly integrate containers with its IaaS and PaaS offerings.</a:t>
            </a:r>
          </a:p>
          <a:p>
            <a:pPr lvl="0">
              <a:spcBef>
                <a:spcPts val="0"/>
              </a:spcBef>
              <a:buNone/>
            </a:pPr>
            <a:r>
              <a:t/>
            </a:r>
            <a:endParaRPr/>
          </a:p>
        </p:txBody>
      </p:sp>
      <p:pic>
        <p:nvPicPr>
          <p:cNvPr id="286" name="Shape 286"/>
          <p:cNvPicPr preferRelativeResize="0"/>
          <p:nvPr/>
        </p:nvPicPr>
        <p:blipFill>
          <a:blip r:embed="rId3">
            <a:alphaModFix/>
          </a:blip>
          <a:stretch>
            <a:fillRect/>
          </a:stretch>
        </p:blipFill>
        <p:spPr>
          <a:xfrm>
            <a:off x="6693150" y="1017725"/>
            <a:ext cx="1934300" cy="17738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0" name="Shape 290"/>
        <p:cNvGrpSpPr/>
        <p:nvPr/>
      </p:nvGrpSpPr>
      <p:grpSpPr>
        <a:xfrm>
          <a:off x="0" y="0"/>
          <a:ext cx="0" cy="0"/>
          <a:chOff x="0" y="0"/>
          <a:chExt cx="0" cy="0"/>
        </a:xfrm>
      </p:grpSpPr>
      <p:pic>
        <p:nvPicPr>
          <p:cNvPr id="291" name="Shape 291"/>
          <p:cNvPicPr preferRelativeResize="0"/>
          <p:nvPr/>
        </p:nvPicPr>
        <p:blipFill rotWithShape="1">
          <a:blip r:embed="rId3">
            <a:alphaModFix/>
          </a:blip>
          <a:srcRect b="0" l="31927" r="32017" t="0"/>
          <a:stretch/>
        </p:blipFill>
        <p:spPr>
          <a:xfrm rot="5400000">
            <a:off x="3630262" y="1480312"/>
            <a:ext cx="579774" cy="5730699"/>
          </a:xfrm>
          <a:prstGeom prst="rect">
            <a:avLst/>
          </a:prstGeom>
          <a:noFill/>
          <a:ln>
            <a:noFill/>
          </a:ln>
        </p:spPr>
      </p:pic>
      <p:pic>
        <p:nvPicPr>
          <p:cNvPr id="292" name="Shape 292"/>
          <p:cNvPicPr preferRelativeResize="0"/>
          <p:nvPr/>
        </p:nvPicPr>
        <p:blipFill rotWithShape="1">
          <a:blip r:embed="rId3">
            <a:alphaModFix/>
          </a:blip>
          <a:srcRect b="0" l="31927" r="32017" t="0"/>
          <a:stretch/>
        </p:blipFill>
        <p:spPr>
          <a:xfrm rot="5400000">
            <a:off x="4244737" y="-658087"/>
            <a:ext cx="579774" cy="6981400"/>
          </a:xfrm>
          <a:prstGeom prst="rect">
            <a:avLst/>
          </a:prstGeom>
          <a:noFill/>
          <a:ln>
            <a:noFill/>
          </a:ln>
        </p:spPr>
      </p:pic>
      <p:sp>
        <p:nvSpPr>
          <p:cNvPr id="293" name="Shape 293"/>
          <p:cNvSpPr/>
          <p:nvPr/>
        </p:nvSpPr>
        <p:spPr>
          <a:xfrm rot="5400000">
            <a:off x="6801649" y="884848"/>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sp>
        <p:nvSpPr>
          <p:cNvPr id="294" name="Shape 294"/>
          <p:cNvSpPr/>
          <p:nvPr/>
        </p:nvSpPr>
        <p:spPr>
          <a:xfrm>
            <a:off x="6494360" y="3730105"/>
            <a:ext cx="1419899" cy="1262700"/>
          </a:xfrm>
          <a:prstGeom prst="octagon">
            <a:avLst>
              <a:gd fmla="val 29289" name="adj"/>
            </a:avLst>
          </a:prstGeom>
          <a:solidFill>
            <a:srgbClr val="B7B7B7"/>
          </a:solidFill>
          <a:ln>
            <a:noFill/>
          </a:ln>
        </p:spPr>
        <p:txBody>
          <a:bodyPr anchorCtr="0" anchor="ctr" bIns="91425" lIns="91425" rIns="91425" tIns="91425">
            <a:noAutofit/>
          </a:bodyPr>
          <a:lstStyle/>
          <a:p>
            <a:pPr lvl="0">
              <a:spcBef>
                <a:spcPts val="0"/>
              </a:spcBef>
              <a:buNone/>
            </a:pPr>
            <a:r>
              <a:t/>
            </a:r>
            <a:endParaRPr/>
          </a:p>
        </p:txBody>
      </p:sp>
      <p:sp>
        <p:nvSpPr>
          <p:cNvPr id="295" name="Shape 295"/>
          <p:cNvSpPr/>
          <p:nvPr/>
        </p:nvSpPr>
        <p:spPr>
          <a:xfrm>
            <a:off x="1199750" y="1037846"/>
            <a:ext cx="6676200" cy="547800"/>
          </a:xfrm>
          <a:prstGeom prst="rect">
            <a:avLst/>
          </a:prstGeom>
          <a:solidFill>
            <a:srgbClr val="D9D9D9"/>
          </a:solidFill>
          <a:ln>
            <a:noFill/>
          </a:ln>
        </p:spPr>
        <p:txBody>
          <a:bodyPr anchorCtr="0" anchor="ctr" bIns="91425" lIns="91425" rIns="91425" tIns="91425">
            <a:noAutofit/>
          </a:bodyPr>
          <a:lstStyle/>
          <a:p>
            <a:pPr lvl="0">
              <a:spcBef>
                <a:spcPts val="0"/>
              </a:spcBef>
              <a:buNone/>
            </a:pPr>
            <a:r>
              <a:t/>
            </a:r>
            <a:endParaRPr/>
          </a:p>
        </p:txBody>
      </p:sp>
      <p:pic>
        <p:nvPicPr>
          <p:cNvPr id="296" name="Shape 296"/>
          <p:cNvPicPr preferRelativeResize="0"/>
          <p:nvPr/>
        </p:nvPicPr>
        <p:blipFill rotWithShape="1">
          <a:blip r:embed="rId3">
            <a:alphaModFix/>
          </a:blip>
          <a:srcRect b="0" l="31927" r="32017" t="0"/>
          <a:stretch/>
        </p:blipFill>
        <p:spPr>
          <a:xfrm rot="5400000">
            <a:off x="4350937" y="-2293212"/>
            <a:ext cx="579774" cy="7203650"/>
          </a:xfrm>
          <a:prstGeom prst="rect">
            <a:avLst/>
          </a:prstGeom>
          <a:noFill/>
          <a:ln>
            <a:noFill/>
          </a:ln>
        </p:spPr>
      </p:pic>
      <p:sp>
        <p:nvSpPr>
          <p:cNvPr id="297" name="Shape 297"/>
          <p:cNvSpPr/>
          <p:nvPr/>
        </p:nvSpPr>
        <p:spPr>
          <a:xfrm rot="-5400000">
            <a:off x="3729765" y="746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298" name="Shape 298"/>
          <p:cNvPicPr preferRelativeResize="0"/>
          <p:nvPr/>
        </p:nvPicPr>
        <p:blipFill>
          <a:blip r:embed="rId4">
            <a:alphaModFix/>
          </a:blip>
          <a:stretch>
            <a:fillRect/>
          </a:stretch>
        </p:blipFill>
        <p:spPr>
          <a:xfrm rot="-306314">
            <a:off x="4278224" y="362237"/>
            <a:ext cx="1011891" cy="833010"/>
          </a:xfrm>
          <a:prstGeom prst="rect">
            <a:avLst/>
          </a:prstGeom>
          <a:noFill/>
          <a:ln>
            <a:noFill/>
          </a:ln>
        </p:spPr>
      </p:pic>
      <p:pic>
        <p:nvPicPr>
          <p:cNvPr id="299" name="Shape 299"/>
          <p:cNvPicPr preferRelativeResize="0"/>
          <p:nvPr/>
        </p:nvPicPr>
        <p:blipFill>
          <a:blip r:embed="rId5">
            <a:alphaModFix/>
          </a:blip>
          <a:stretch>
            <a:fillRect/>
          </a:stretch>
        </p:blipFill>
        <p:spPr>
          <a:xfrm>
            <a:off x="6298152" y="488287"/>
            <a:ext cx="682649" cy="1301749"/>
          </a:xfrm>
          <a:prstGeom prst="rect">
            <a:avLst/>
          </a:prstGeom>
          <a:noFill/>
          <a:ln>
            <a:noFill/>
          </a:ln>
        </p:spPr>
      </p:pic>
      <p:pic>
        <p:nvPicPr>
          <p:cNvPr id="300" name="Shape 300"/>
          <p:cNvPicPr preferRelativeResize="0"/>
          <p:nvPr/>
        </p:nvPicPr>
        <p:blipFill>
          <a:blip r:embed="rId6">
            <a:alphaModFix/>
          </a:blip>
          <a:stretch>
            <a:fillRect/>
          </a:stretch>
        </p:blipFill>
        <p:spPr>
          <a:xfrm>
            <a:off x="6744286" y="1985765"/>
            <a:ext cx="809502" cy="1301749"/>
          </a:xfrm>
          <a:prstGeom prst="rect">
            <a:avLst/>
          </a:prstGeom>
          <a:noFill/>
          <a:ln>
            <a:noFill/>
          </a:ln>
        </p:spPr>
      </p:pic>
      <p:pic>
        <p:nvPicPr>
          <p:cNvPr id="301" name="Shape 301"/>
          <p:cNvPicPr preferRelativeResize="0"/>
          <p:nvPr/>
        </p:nvPicPr>
        <p:blipFill>
          <a:blip r:embed="rId6">
            <a:alphaModFix/>
          </a:blip>
          <a:stretch>
            <a:fillRect/>
          </a:stretch>
        </p:blipFill>
        <p:spPr>
          <a:xfrm>
            <a:off x="3118655" y="2018388"/>
            <a:ext cx="809502" cy="1301749"/>
          </a:xfrm>
          <a:prstGeom prst="rect">
            <a:avLst/>
          </a:prstGeom>
          <a:noFill/>
          <a:ln>
            <a:noFill/>
          </a:ln>
        </p:spPr>
      </p:pic>
      <p:pic>
        <p:nvPicPr>
          <p:cNvPr id="302" name="Shape 302"/>
          <p:cNvPicPr preferRelativeResize="0"/>
          <p:nvPr/>
        </p:nvPicPr>
        <p:blipFill>
          <a:blip r:embed="rId5">
            <a:alphaModFix/>
          </a:blip>
          <a:stretch>
            <a:fillRect/>
          </a:stretch>
        </p:blipFill>
        <p:spPr>
          <a:xfrm>
            <a:off x="2692703" y="461498"/>
            <a:ext cx="682649" cy="1301749"/>
          </a:xfrm>
          <a:prstGeom prst="rect">
            <a:avLst/>
          </a:prstGeom>
          <a:noFill/>
          <a:ln>
            <a:noFill/>
          </a:ln>
        </p:spPr>
      </p:pic>
      <p:sp>
        <p:nvSpPr>
          <p:cNvPr id="303" name="Shape 303"/>
          <p:cNvSpPr/>
          <p:nvPr/>
        </p:nvSpPr>
        <p:spPr>
          <a:xfrm rot="-5400000">
            <a:off x="7317917" y="762075"/>
            <a:ext cx="360000" cy="10761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304" name="Shape 304"/>
          <p:cNvSpPr/>
          <p:nvPr/>
        </p:nvSpPr>
        <p:spPr>
          <a:xfrm rot="5400000">
            <a:off x="6060058"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pic>
        <p:nvPicPr>
          <p:cNvPr id="305" name="Shape 305"/>
          <p:cNvPicPr preferRelativeResize="0"/>
          <p:nvPr/>
        </p:nvPicPr>
        <p:blipFill>
          <a:blip r:embed="rId5">
            <a:alphaModFix/>
          </a:blip>
          <a:stretch>
            <a:fillRect/>
          </a:stretch>
        </p:blipFill>
        <p:spPr>
          <a:xfrm>
            <a:off x="3985412" y="3514558"/>
            <a:ext cx="682649" cy="1301749"/>
          </a:xfrm>
          <a:prstGeom prst="rect">
            <a:avLst/>
          </a:prstGeom>
          <a:noFill/>
          <a:ln>
            <a:noFill/>
          </a:ln>
        </p:spPr>
      </p:pic>
      <p:pic>
        <p:nvPicPr>
          <p:cNvPr id="306" name="Shape 306"/>
          <p:cNvPicPr preferRelativeResize="0"/>
          <p:nvPr/>
        </p:nvPicPr>
        <p:blipFill>
          <a:blip r:embed="rId7">
            <a:alphaModFix/>
          </a:blip>
          <a:stretch>
            <a:fillRect/>
          </a:stretch>
        </p:blipFill>
        <p:spPr>
          <a:xfrm>
            <a:off x="3401039" y="1138034"/>
            <a:ext cx="1009700" cy="310217"/>
          </a:xfrm>
          <a:prstGeom prst="rect">
            <a:avLst/>
          </a:prstGeom>
          <a:noFill/>
          <a:ln>
            <a:noFill/>
          </a:ln>
        </p:spPr>
      </p:pic>
      <p:sp>
        <p:nvSpPr>
          <p:cNvPr id="307" name="Shape 307"/>
          <p:cNvSpPr/>
          <p:nvPr/>
        </p:nvSpPr>
        <p:spPr>
          <a:xfrm rot="5523185">
            <a:off x="8278995" y="1983615"/>
            <a:ext cx="720162" cy="166308"/>
          </a:xfrm>
          <a:prstGeom prst="blockArc">
            <a:avLst>
              <a:gd fmla="val 10935887" name="adj1"/>
              <a:gd fmla="val 0" name="adj2"/>
              <a:gd fmla="val 25000" name="adj3"/>
            </a:avLst>
          </a:prstGeom>
          <a:solidFill>
            <a:srgbClr val="F5F5F5"/>
          </a:solidFill>
          <a:ln>
            <a:noFill/>
          </a:ln>
        </p:spPr>
        <p:txBody>
          <a:bodyPr anchorCtr="0" anchor="ctr" bIns="91425" lIns="91425" rIns="91425" tIns="91425">
            <a:noAutofit/>
          </a:bodyPr>
          <a:lstStyle/>
          <a:p>
            <a:pPr lvl="0">
              <a:spcBef>
                <a:spcPts val="0"/>
              </a:spcBef>
              <a:buNone/>
            </a:pPr>
            <a:r>
              <a:t/>
            </a:r>
            <a:endParaRPr/>
          </a:p>
        </p:txBody>
      </p:sp>
      <p:sp>
        <p:nvSpPr>
          <p:cNvPr id="308" name="Shape 308"/>
          <p:cNvSpPr/>
          <p:nvPr/>
        </p:nvSpPr>
        <p:spPr>
          <a:xfrm>
            <a:off x="7829418" y="2808214"/>
            <a:ext cx="463500" cy="62700"/>
          </a:xfrm>
          <a:prstGeom prst="rect">
            <a:avLst/>
          </a:prstGeom>
          <a:solidFill>
            <a:srgbClr val="F5F5F5"/>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309" name="Shape 309"/>
          <p:cNvSpPr/>
          <p:nvPr/>
        </p:nvSpPr>
        <p:spPr>
          <a:xfrm rot="-5400000">
            <a:off x="259323" y="2408767"/>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pic>
        <p:nvPicPr>
          <p:cNvPr id="310" name="Shape 310"/>
          <p:cNvPicPr preferRelativeResize="0"/>
          <p:nvPr/>
        </p:nvPicPr>
        <p:blipFill rotWithShape="1">
          <a:blip r:embed="rId8">
            <a:alphaModFix/>
          </a:blip>
          <a:srcRect b="61477" l="46942" r="44963" t="0"/>
          <a:stretch/>
        </p:blipFill>
        <p:spPr>
          <a:xfrm>
            <a:off x="6986817" y="1143225"/>
            <a:ext cx="1009699" cy="292874"/>
          </a:xfrm>
          <a:prstGeom prst="rect">
            <a:avLst/>
          </a:prstGeom>
          <a:noFill/>
          <a:ln>
            <a:noFill/>
          </a:ln>
        </p:spPr>
      </p:pic>
      <p:pic>
        <p:nvPicPr>
          <p:cNvPr id="311" name="Shape 311"/>
          <p:cNvPicPr preferRelativeResize="0"/>
          <p:nvPr/>
        </p:nvPicPr>
        <p:blipFill rotWithShape="1">
          <a:blip r:embed="rId9">
            <a:alphaModFix/>
          </a:blip>
          <a:srcRect b="62295" l="73559" r="14768" t="0"/>
          <a:stretch/>
        </p:blipFill>
        <p:spPr>
          <a:xfrm>
            <a:off x="5745698" y="2670350"/>
            <a:ext cx="1009699" cy="286249"/>
          </a:xfrm>
          <a:prstGeom prst="rect">
            <a:avLst/>
          </a:prstGeom>
          <a:noFill/>
          <a:ln>
            <a:noFill/>
          </a:ln>
        </p:spPr>
      </p:pic>
      <p:pic>
        <p:nvPicPr>
          <p:cNvPr id="312" name="Shape 312"/>
          <p:cNvPicPr preferRelativeResize="0"/>
          <p:nvPr/>
        </p:nvPicPr>
        <p:blipFill>
          <a:blip r:embed="rId10">
            <a:alphaModFix/>
          </a:blip>
          <a:stretch>
            <a:fillRect/>
          </a:stretch>
        </p:blipFill>
        <p:spPr>
          <a:xfrm rot="664142">
            <a:off x="5029905" y="1785730"/>
            <a:ext cx="906949" cy="906949"/>
          </a:xfrm>
          <a:prstGeom prst="rect">
            <a:avLst/>
          </a:prstGeom>
          <a:noFill/>
          <a:ln>
            <a:noFill/>
          </a:ln>
        </p:spPr>
      </p:pic>
      <p:pic>
        <p:nvPicPr>
          <p:cNvPr id="313" name="Shape 313"/>
          <p:cNvPicPr preferRelativeResize="0"/>
          <p:nvPr/>
        </p:nvPicPr>
        <p:blipFill>
          <a:blip r:embed="rId4">
            <a:alphaModFix/>
          </a:blip>
          <a:stretch>
            <a:fillRect/>
          </a:stretch>
        </p:blipFill>
        <p:spPr>
          <a:xfrm rot="-306310">
            <a:off x="7858340" y="429916"/>
            <a:ext cx="1011911" cy="756356"/>
          </a:xfrm>
          <a:prstGeom prst="rect">
            <a:avLst/>
          </a:prstGeom>
          <a:noFill/>
          <a:ln>
            <a:noFill/>
          </a:ln>
        </p:spPr>
      </p:pic>
      <p:sp>
        <p:nvSpPr>
          <p:cNvPr id="314" name="Shape 314"/>
          <p:cNvSpPr/>
          <p:nvPr/>
        </p:nvSpPr>
        <p:spPr>
          <a:xfrm rot="5400000">
            <a:off x="2380790"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315" name="Shape 315"/>
          <p:cNvSpPr/>
          <p:nvPr/>
        </p:nvSpPr>
        <p:spPr>
          <a:xfrm rot="-5400000">
            <a:off x="2238951" y="3805773"/>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sp>
        <p:nvSpPr>
          <p:cNvPr id="316" name="Shape 316"/>
          <p:cNvSpPr/>
          <p:nvPr/>
        </p:nvSpPr>
        <p:spPr>
          <a:xfrm rot="-5400000">
            <a:off x="5069386" y="3794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317" name="Shape 317"/>
          <p:cNvPicPr preferRelativeResize="0"/>
          <p:nvPr/>
        </p:nvPicPr>
        <p:blipFill>
          <a:blip r:embed="rId5">
            <a:alphaModFix/>
          </a:blip>
          <a:stretch>
            <a:fillRect/>
          </a:stretch>
        </p:blipFill>
        <p:spPr>
          <a:xfrm>
            <a:off x="1131140" y="3522893"/>
            <a:ext cx="682649" cy="1301749"/>
          </a:xfrm>
          <a:prstGeom prst="rect">
            <a:avLst/>
          </a:prstGeom>
          <a:noFill/>
          <a:ln>
            <a:noFill/>
          </a:ln>
        </p:spPr>
      </p:pic>
      <p:pic>
        <p:nvPicPr>
          <p:cNvPr id="318" name="Shape 318"/>
          <p:cNvPicPr preferRelativeResize="0"/>
          <p:nvPr/>
        </p:nvPicPr>
        <p:blipFill rotWithShape="1">
          <a:blip r:embed="rId11">
            <a:alphaModFix/>
          </a:blip>
          <a:srcRect b="33516" l="0" r="90904" t="32737"/>
          <a:stretch/>
        </p:blipFill>
        <p:spPr>
          <a:xfrm>
            <a:off x="2061097" y="2662450"/>
            <a:ext cx="1009699" cy="310224"/>
          </a:xfrm>
          <a:prstGeom prst="rect">
            <a:avLst/>
          </a:prstGeom>
          <a:noFill/>
          <a:ln>
            <a:noFill/>
          </a:ln>
        </p:spPr>
      </p:pic>
      <p:pic>
        <p:nvPicPr>
          <p:cNvPr id="319" name="Shape 319"/>
          <p:cNvPicPr preferRelativeResize="0"/>
          <p:nvPr/>
        </p:nvPicPr>
        <p:blipFill>
          <a:blip r:embed="rId10">
            <a:alphaModFix/>
          </a:blip>
          <a:stretch>
            <a:fillRect/>
          </a:stretch>
        </p:blipFill>
        <p:spPr>
          <a:xfrm rot="664142">
            <a:off x="1350637" y="1785730"/>
            <a:ext cx="906949" cy="906949"/>
          </a:xfrm>
          <a:prstGeom prst="rect">
            <a:avLst/>
          </a:prstGeom>
          <a:noFill/>
          <a:ln>
            <a:noFill/>
          </a:ln>
        </p:spPr>
      </p:pic>
      <p:pic>
        <p:nvPicPr>
          <p:cNvPr id="320" name="Shape 320"/>
          <p:cNvPicPr preferRelativeResize="0"/>
          <p:nvPr/>
        </p:nvPicPr>
        <p:blipFill rotWithShape="1">
          <a:blip r:embed="rId12">
            <a:alphaModFix/>
          </a:blip>
          <a:srcRect b="33516" l="42202" r="36420" t="32737"/>
          <a:stretch/>
        </p:blipFill>
        <p:spPr>
          <a:xfrm>
            <a:off x="1907750" y="4210251"/>
            <a:ext cx="1009699" cy="292874"/>
          </a:xfrm>
          <a:prstGeom prst="rect">
            <a:avLst/>
          </a:prstGeom>
          <a:noFill/>
          <a:ln>
            <a:noFill/>
          </a:ln>
        </p:spPr>
      </p:pic>
      <p:pic>
        <p:nvPicPr>
          <p:cNvPr id="321" name="Shape 321"/>
          <p:cNvPicPr preferRelativeResize="0"/>
          <p:nvPr/>
        </p:nvPicPr>
        <p:blipFill rotWithShape="1">
          <a:blip r:embed="rId13">
            <a:alphaModFix/>
          </a:blip>
          <a:srcRect b="33516" l="84492" r="0" t="32737"/>
          <a:stretch/>
        </p:blipFill>
        <p:spPr>
          <a:xfrm>
            <a:off x="4740551" y="4200225"/>
            <a:ext cx="1009699" cy="286249"/>
          </a:xfrm>
          <a:prstGeom prst="rect">
            <a:avLst/>
          </a:prstGeom>
          <a:noFill/>
          <a:ln>
            <a:noFill/>
          </a:ln>
        </p:spPr>
      </p:pic>
      <p:pic>
        <p:nvPicPr>
          <p:cNvPr id="322" name="Shape 322"/>
          <p:cNvPicPr preferRelativeResize="0"/>
          <p:nvPr/>
        </p:nvPicPr>
        <p:blipFill>
          <a:blip r:embed="rId4">
            <a:alphaModFix/>
          </a:blip>
          <a:stretch>
            <a:fillRect/>
          </a:stretch>
        </p:blipFill>
        <p:spPr>
          <a:xfrm rot="-306314">
            <a:off x="2787410" y="3421031"/>
            <a:ext cx="1011891" cy="833010"/>
          </a:xfrm>
          <a:prstGeom prst="rect">
            <a:avLst/>
          </a:prstGeom>
          <a:noFill/>
          <a:ln>
            <a:noFill/>
          </a:ln>
        </p:spPr>
      </p:pic>
      <p:pic>
        <p:nvPicPr>
          <p:cNvPr id="323" name="Shape 323"/>
          <p:cNvPicPr preferRelativeResize="0"/>
          <p:nvPr/>
        </p:nvPicPr>
        <p:blipFill>
          <a:blip r:embed="rId4">
            <a:alphaModFix/>
          </a:blip>
          <a:stretch>
            <a:fillRect/>
          </a:stretch>
        </p:blipFill>
        <p:spPr>
          <a:xfrm rot="-306314">
            <a:off x="5617845" y="3410237"/>
            <a:ext cx="1011891" cy="833010"/>
          </a:xfrm>
          <a:prstGeom prst="rect">
            <a:avLst/>
          </a:prstGeom>
          <a:noFill/>
          <a:ln>
            <a:noFill/>
          </a:ln>
        </p:spPr>
      </p:pic>
      <p:pic>
        <p:nvPicPr>
          <p:cNvPr id="324" name="Shape 324"/>
          <p:cNvPicPr preferRelativeResize="0"/>
          <p:nvPr/>
        </p:nvPicPr>
        <p:blipFill rotWithShape="1">
          <a:blip r:embed="rId14">
            <a:alphaModFix/>
          </a:blip>
          <a:srcRect b="6292" l="14059" r="74268" t="66253"/>
          <a:stretch/>
        </p:blipFill>
        <p:spPr>
          <a:xfrm rot="5400000">
            <a:off x="6638837" y="4076837"/>
            <a:ext cx="1130925" cy="563599"/>
          </a:xfrm>
          <a:prstGeom prst="rect">
            <a:avLst/>
          </a:prstGeom>
          <a:noFill/>
          <a:ln>
            <a:noFill/>
          </a:ln>
        </p:spPr>
      </p:pic>
      <p:pic>
        <p:nvPicPr>
          <p:cNvPr id="325" name="Shape 325"/>
          <p:cNvPicPr preferRelativeResize="0"/>
          <p:nvPr/>
        </p:nvPicPr>
        <p:blipFill>
          <a:blip r:embed="rId15">
            <a:alphaModFix/>
          </a:blip>
          <a:stretch>
            <a:fillRect/>
          </a:stretch>
        </p:blipFill>
        <p:spPr>
          <a:xfrm rot="-638333">
            <a:off x="7382419" y="2794953"/>
            <a:ext cx="1480947" cy="999389"/>
          </a:xfrm>
          <a:prstGeom prst="rect">
            <a:avLst/>
          </a:prstGeom>
          <a:noFill/>
          <a:ln>
            <a:noFill/>
          </a:ln>
        </p:spPr>
      </p:pic>
      <p:pic>
        <p:nvPicPr>
          <p:cNvPr id="326" name="Shape 326"/>
          <p:cNvPicPr preferRelativeResize="0"/>
          <p:nvPr/>
        </p:nvPicPr>
        <p:blipFill rotWithShape="1">
          <a:blip r:embed="rId16">
            <a:alphaModFix/>
          </a:blip>
          <a:srcRect b="4358" l="5624" r="10560" t="8820"/>
          <a:stretch/>
        </p:blipFill>
        <p:spPr>
          <a:xfrm>
            <a:off x="7973650" y="3373575"/>
            <a:ext cx="1123650" cy="16192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0" name="Shape 330"/>
        <p:cNvGrpSpPr/>
        <p:nvPr/>
      </p:nvGrpSpPr>
      <p:grpSpPr>
        <a:xfrm>
          <a:off x="0" y="0"/>
          <a:ext cx="0" cy="0"/>
          <a:chOff x="0" y="0"/>
          <a:chExt cx="0" cy="0"/>
        </a:xfrm>
      </p:grpSpPr>
      <p:sp>
        <p:nvSpPr>
          <p:cNvPr id="331" name="Shape 33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Questions ?</a:t>
            </a:r>
          </a:p>
        </p:txBody>
      </p:sp>
      <p:pic>
        <p:nvPicPr>
          <p:cNvPr id="332" name="Shape 332"/>
          <p:cNvPicPr preferRelativeResize="0"/>
          <p:nvPr/>
        </p:nvPicPr>
        <p:blipFill>
          <a:blip r:embed="rId3">
            <a:alphaModFix/>
          </a:blip>
          <a:stretch>
            <a:fillRect/>
          </a:stretch>
        </p:blipFill>
        <p:spPr>
          <a:xfrm>
            <a:off x="1813400" y="1581175"/>
            <a:ext cx="5330350" cy="21775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sp>
        <p:nvSpPr>
          <p:cNvPr id="112" name="Shape 112"/>
          <p:cNvSpPr txBox="1"/>
          <p:nvPr>
            <p:ph type="title"/>
          </p:nvPr>
        </p:nvSpPr>
        <p:spPr>
          <a:xfrm>
            <a:off x="179825" y="390075"/>
            <a:ext cx="8520600" cy="572700"/>
          </a:xfrm>
          <a:prstGeom prst="rect">
            <a:avLst/>
          </a:prstGeom>
        </p:spPr>
        <p:txBody>
          <a:bodyPr anchorCtr="0" anchor="t" bIns="91425" lIns="91425" rIns="91425" tIns="91425">
            <a:noAutofit/>
          </a:bodyPr>
          <a:lstStyle/>
          <a:p>
            <a:pPr lvl="0">
              <a:spcBef>
                <a:spcPts val="0"/>
              </a:spcBef>
              <a:buNone/>
            </a:pPr>
            <a:r>
              <a:rPr lang="en"/>
              <a:t>Docker History</a:t>
            </a:r>
          </a:p>
        </p:txBody>
      </p:sp>
      <p:sp>
        <p:nvSpPr>
          <p:cNvPr id="113" name="Shape 113"/>
          <p:cNvSpPr txBox="1"/>
          <p:nvPr>
            <p:ph idx="1" type="body"/>
          </p:nvPr>
        </p:nvSpPr>
        <p:spPr>
          <a:xfrm>
            <a:off x="311700" y="1152475"/>
            <a:ext cx="5754900" cy="3416400"/>
          </a:xfrm>
          <a:prstGeom prst="rect">
            <a:avLst/>
          </a:prstGeom>
        </p:spPr>
        <p:txBody>
          <a:bodyPr anchorCtr="0" anchor="t" bIns="91425" lIns="91425" rIns="91425" tIns="91425">
            <a:noAutofit/>
          </a:bodyPr>
          <a:lstStyle/>
          <a:p>
            <a:pPr indent="-304800" lvl="0" marL="355600" rtl="0">
              <a:lnSpc>
                <a:spcPct val="100000"/>
              </a:lnSpc>
              <a:spcBef>
                <a:spcPts val="10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A dotCloud (PAAS provider) project</a:t>
            </a:r>
          </a:p>
          <a:p>
            <a:pPr indent="-304800" lvl="0" marL="355600" rtl="0">
              <a:lnSpc>
                <a:spcPct val="100000"/>
              </a:lnSpc>
              <a:spcBef>
                <a:spcPts val="10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Initial commit January 18, 2013</a:t>
            </a:r>
          </a:p>
          <a:p>
            <a:pPr indent="-304800" lvl="0" marL="355600" rtl="0">
              <a:lnSpc>
                <a:spcPct val="100000"/>
              </a:lnSpc>
              <a:spcBef>
                <a:spcPts val="10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Docker 0.1.0 released March 25, 2013</a:t>
            </a:r>
          </a:p>
          <a:p>
            <a:pPr indent="-304800" lvl="0" marL="355600">
              <a:lnSpc>
                <a:spcPct val="100000"/>
              </a:lnSpc>
              <a:spcBef>
                <a:spcPts val="1000"/>
              </a:spcBef>
              <a:spcAft>
                <a:spcPts val="0"/>
              </a:spcAft>
              <a:buClr>
                <a:srgbClr val="434343"/>
              </a:buClr>
              <a:buSzPct val="100000"/>
              <a:buFont typeface="Noto Sans Symbols"/>
              <a:buChar char="❖"/>
            </a:pPr>
            <a:r>
              <a:rPr lang="en">
                <a:solidFill>
                  <a:srgbClr val="434343"/>
                </a:solidFill>
                <a:latin typeface="Arial"/>
                <a:ea typeface="Arial"/>
                <a:cs typeface="Arial"/>
                <a:sym typeface="Arial"/>
              </a:rPr>
              <a:t>18,600+ github stars, 3800+ forks,740 Contributors…. and continues</a:t>
            </a:r>
          </a:p>
        </p:txBody>
      </p:sp>
      <p:pic>
        <p:nvPicPr>
          <p:cNvPr id="114" name="Shape 114"/>
          <p:cNvPicPr preferRelativeResize="0"/>
          <p:nvPr/>
        </p:nvPicPr>
        <p:blipFill>
          <a:blip r:embed="rId3">
            <a:alphaModFix/>
          </a:blip>
          <a:stretch>
            <a:fillRect/>
          </a:stretch>
        </p:blipFill>
        <p:spPr>
          <a:xfrm>
            <a:off x="6275425" y="1274875"/>
            <a:ext cx="2765700" cy="30388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sp>
        <p:nvSpPr>
          <p:cNvPr id="119" name="Shape 11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Challenge?</a:t>
            </a:r>
          </a:p>
        </p:txBody>
      </p:sp>
      <p:pic>
        <p:nvPicPr>
          <p:cNvPr id="120" name="Shape 120"/>
          <p:cNvPicPr preferRelativeResize="0"/>
          <p:nvPr/>
        </p:nvPicPr>
        <p:blipFill>
          <a:blip r:embed="rId3">
            <a:alphaModFix/>
          </a:blip>
          <a:stretch>
            <a:fillRect/>
          </a:stretch>
        </p:blipFill>
        <p:spPr>
          <a:xfrm>
            <a:off x="2067600" y="1589187"/>
            <a:ext cx="4572000" cy="23145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4" name="Shape 124"/>
        <p:cNvGrpSpPr/>
        <p:nvPr/>
      </p:nvGrpSpPr>
      <p:grpSpPr>
        <a:xfrm>
          <a:off x="0" y="0"/>
          <a:ext cx="0" cy="0"/>
          <a:chOff x="0" y="0"/>
          <a:chExt cx="0" cy="0"/>
        </a:xfrm>
      </p:grpSpPr>
      <p:sp>
        <p:nvSpPr>
          <p:cNvPr id="125" name="Shape 12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Challenge</a:t>
            </a:r>
          </a:p>
        </p:txBody>
      </p:sp>
      <p:pic>
        <p:nvPicPr>
          <p:cNvPr id="126" name="Shape 126"/>
          <p:cNvPicPr preferRelativeResize="0"/>
          <p:nvPr/>
        </p:nvPicPr>
        <p:blipFill>
          <a:blip r:embed="rId3">
            <a:alphaModFix/>
          </a:blip>
          <a:stretch>
            <a:fillRect/>
          </a:stretch>
        </p:blipFill>
        <p:spPr>
          <a:xfrm>
            <a:off x="457200" y="1081199"/>
            <a:ext cx="8343651" cy="38326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0" name="Shape 130"/>
        <p:cNvGrpSpPr/>
        <p:nvPr/>
      </p:nvGrpSpPr>
      <p:grpSpPr>
        <a:xfrm>
          <a:off x="0" y="0"/>
          <a:ext cx="0" cy="0"/>
          <a:chOff x="0" y="0"/>
          <a:chExt cx="0" cy="0"/>
        </a:xfrm>
      </p:grpSpPr>
      <p:sp>
        <p:nvSpPr>
          <p:cNvPr id="131" name="Shape 13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Matrix from Hell</a:t>
            </a:r>
          </a:p>
        </p:txBody>
      </p:sp>
      <p:pic>
        <p:nvPicPr>
          <p:cNvPr id="132" name="Shape 132"/>
          <p:cNvPicPr preferRelativeResize="0"/>
          <p:nvPr/>
        </p:nvPicPr>
        <p:blipFill>
          <a:blip r:embed="rId3">
            <a:alphaModFix/>
          </a:blip>
          <a:stretch>
            <a:fillRect/>
          </a:stretch>
        </p:blipFill>
        <p:spPr>
          <a:xfrm>
            <a:off x="1449773" y="941274"/>
            <a:ext cx="6143750" cy="41257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6" name="Shape 136"/>
        <p:cNvGrpSpPr/>
        <p:nvPr/>
      </p:nvGrpSpPr>
      <p:grpSpPr>
        <a:xfrm>
          <a:off x="0" y="0"/>
          <a:ext cx="0" cy="0"/>
          <a:chOff x="0" y="0"/>
          <a:chExt cx="0" cy="0"/>
        </a:xfrm>
      </p:grpSpPr>
      <p:sp>
        <p:nvSpPr>
          <p:cNvPr id="137" name="Shape 137"/>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Solution</a:t>
            </a:r>
          </a:p>
        </p:txBody>
      </p:sp>
      <p:pic>
        <p:nvPicPr>
          <p:cNvPr id="138" name="Shape 138"/>
          <p:cNvPicPr preferRelativeResize="0"/>
          <p:nvPr/>
        </p:nvPicPr>
        <p:blipFill>
          <a:blip r:embed="rId3">
            <a:alphaModFix/>
          </a:blip>
          <a:stretch>
            <a:fillRect/>
          </a:stretch>
        </p:blipFill>
        <p:spPr>
          <a:xfrm>
            <a:off x="582350" y="1281738"/>
            <a:ext cx="7742949" cy="26277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2" name="Shape 142"/>
        <p:cNvGrpSpPr/>
        <p:nvPr/>
      </p:nvGrpSpPr>
      <p:grpSpPr>
        <a:xfrm>
          <a:off x="0" y="0"/>
          <a:ext cx="0" cy="0"/>
          <a:chOff x="0" y="0"/>
          <a:chExt cx="0" cy="0"/>
        </a:xfrm>
      </p:grpSpPr>
      <p:sp>
        <p:nvSpPr>
          <p:cNvPr id="143" name="Shape 143"/>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Shipping Industry</a:t>
            </a:r>
          </a:p>
        </p:txBody>
      </p:sp>
      <p:pic>
        <p:nvPicPr>
          <p:cNvPr id="144" name="Shape 144"/>
          <p:cNvPicPr preferRelativeResize="0"/>
          <p:nvPr/>
        </p:nvPicPr>
        <p:blipFill>
          <a:blip r:embed="rId3">
            <a:alphaModFix/>
          </a:blip>
          <a:stretch>
            <a:fillRect/>
          </a:stretch>
        </p:blipFill>
        <p:spPr>
          <a:xfrm>
            <a:off x="623724" y="1026750"/>
            <a:ext cx="8132375" cy="39264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