
<file path=[Content_Types].xml><?xml version="1.0" encoding="utf-8"?>
<Types xmlns="http://schemas.openxmlformats.org/package/2006/content-types">
  <Default ContentType="application/xml" Extension="xml"/>
  <Default ContentType="image/jpeg" Extension="jpeg"/>
  <Default ContentType="image/png" Extension="png"/>
  <Default ContentType="image/jpeg" Extension="jpg"/>
  <Default ContentType="image/x-emf" Extension="emf"/>
  <Default ContentType="image/gif" Extension="gif"/>
  <Default ContentType="application/octet-stream" Extension="svg"/>
  <Default ContentType="application/vnd.openxmlformats-officedocument.presentationml.printerSettings" Extension="bin"/>
  <Default ContentType="application/vnd.openxmlformats-package.relationships+xml" Extension="rels"/>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presentationml.tableStyles+xml" PartName="/ppt/tableStyles.xml"/>
  <Override ContentType="application/vnd.openxmlformats-package.core-properties+xml" PartName="/docProps/core.xml"/>
  <Override ContentType="application/vnd.openxmlformats-officedocument.extended-properties+xml" PartName="/docProps/app.xml"/>
  <Override ContentType="application/vnd.openxmlformats-officedocument.theme+xml" PartName="/ppt/theme/noteTheme.xml"/>
  <Override ContentType="application/vnd.openxmlformats-officedocument.theme+xml" PartName="/ppt/theme/slideTheme.xml"/>
  <Override ContentType="application/vnd.openxmlformats-officedocument.presentationml.slideLayout+xml" PartName="/ppt/slideLayouts/slideLayout1.xml"/>
  <Override ContentType="application/vnd.openxmlformats-officedocument.presentationml.slide+xml" PartName="/ppt/slides/slide1.xml"/>
  <Override ContentType="application/vnd.openxmlformats-officedocument.presentationml.slideLayout+xml" PartName="/ppt/slideLayouts/slideLayout2.xml"/>
  <Override ContentType="application/vnd.openxmlformats-officedocument.presentationml.slide+xml" PartName="/ppt/slides/slide2.xml"/>
  <Override ContentType="application/vnd.openxmlformats-officedocument.presentationml.slideLayout+xml" PartName="/ppt/slideLayouts/slideLayout3.xml"/>
  <Override ContentType="application/vnd.openxmlformats-officedocument.presentationml.slide+xml" PartName="/ppt/slides/slide3.xml"/>
  <Override ContentType="application/vnd.openxmlformats-officedocument.presentationml.slideLayout+xml" PartName="/ppt/slideLayouts/slideLayout4.xml"/>
  <Override ContentType="application/vnd.openxmlformats-officedocument.presentationml.slide+xml" PartName="/ppt/slides/slide4.xml"/>
  <Override ContentType="application/vnd.openxmlformats-officedocument.presentationml.slideLayout+xml" PartName="/ppt/slideLayouts/slideLayout5.xml"/>
  <Override ContentType="application/vnd.openxmlformats-officedocument.presentationml.slide+xml" PartName="/ppt/slides/slide5.xml"/>
  <Override ContentType="application/vnd.openxmlformats-officedocument.presentationml.slideLayout+xml" PartName="/ppt/slideLayouts/slideLayout6.xml"/>
  <Override ContentType="application/vnd.openxmlformats-officedocument.presentationml.slide+xml" PartName="/ppt/slides/slide6.xml"/>
  <Override ContentType="application/vnd.openxmlformats-officedocument.presentationml.slideLayout+xml" PartName="/ppt/slideLayouts/slideLayout7.xml"/>
  <Override ContentType="application/vnd.openxmlformats-officedocument.presentationml.slide+xml" PartName="/ppt/slides/slide7.xml"/>
  <Override ContentType="application/vnd.openxmlformats-officedocument.presentationml.slideLayout+xml" PartName="/ppt/slideLayouts/slideLayout8.xml"/>
  <Override ContentType="application/vnd.openxmlformats-officedocument.presentationml.slide+xml" PartName="/ppt/slides/slide8.xml"/>
  <Override ContentType="application/vnd.openxmlformats-officedocument.presentationml.slideLayout+xml" PartName="/ppt/slideLayouts/slideLayout9.xml"/>
  <Override ContentType="application/vnd.openxmlformats-officedocument.presentationml.slide+xml" PartName="/ppt/slides/slide9.xml"/>
  <Override ContentType="application/vnd.openxmlformats-officedocument.presentationml.slideLayout+xml" PartName="/ppt/slideLayouts/slideLayout10.xml"/>
  <Override ContentType="application/vnd.openxmlformats-officedocument.presentationml.slide+xml" PartName="/ppt/slides/slide10.xml"/>
  <Override ContentType="application/vnd.openxmlformats-officedocument.presentationml.slideLayout+xml" PartName="/ppt/slideLayouts/slideLayout11.xml"/>
  <Override ContentType="application/vnd.openxmlformats-officedocument.presentationml.slide+xml" PartName="/ppt/slides/slide11.xml"/>
  <Override ContentType="application/vnd.openxmlformats-officedocument.presentationml.slideLayout+xml" PartName="/ppt/slideLayouts/slideLayout12.xml"/>
  <Override ContentType="application/vnd.openxmlformats-officedocument.presentationml.slide+xml" PartName="/ppt/slides/slide12.xml"/>
  <Override ContentType="application/vnd.openxmlformats-officedocument.presentationml.slideLayout+xml" PartName="/ppt/slideLayouts/slideLayout13.xml"/>
  <Override ContentType="application/vnd.openxmlformats-officedocument.presentationml.slide+xml" PartName="/ppt/slides/slide13.xml"/>
  <Override ContentType="application/vnd.openxmlformats-officedocument.presentationml.slideLayout+xml" PartName="/ppt/slideLayouts/slideLayout14.xml"/>
  <Override ContentType="application/vnd.openxmlformats-officedocument.presentationml.slide+xml" PartName="/ppt/slides/slide14.xml"/>
  <Override ContentType="application/vnd.openxmlformats-officedocument.presentationml.slideLayout+xml" PartName="/ppt/slideLayouts/slideLayout15.xml"/>
  <Override ContentType="application/vnd.openxmlformats-officedocument.presentationml.slide+xml" PartName="/ppt/slides/slide15.xml"/>
  <Override ContentType="application/vnd.openxmlformats-officedocument.presentationml.slideLayout+xml" PartName="/ppt/slideLayouts/slideLayout16.xml"/>
  <Override ContentType="application/vnd.openxmlformats-officedocument.presentationml.slide+xml" PartName="/ppt/slides/slide16.xml"/>
  <Override ContentType="application/vnd.openxmlformats-officedocument.presentationml.slideLayout+xml" PartName="/ppt/slideLayouts/slideLayout17.xml"/>
  <Override ContentType="application/vnd.openxmlformats-officedocument.presentationml.slide+xml" PartName="/ppt/slides/slide17.xml"/>
  <Override ContentType="application/vnd.openxmlformats-officedocument.presentationml.slideLayout+xml" PartName="/ppt/slideLayouts/slideLayout18.xml"/>
  <Override ContentType="application/vnd.openxmlformats-officedocument.presentationml.slide+xml" PartName="/ppt/slides/slide18.xml"/>
  <Override ContentType="application/vnd.openxmlformats-officedocument.presentationml.slideLayout+xml" PartName="/ppt/slideLayouts/slideLayout19.xml"/>
  <Override ContentType="application/vnd.openxmlformats-officedocument.presentationml.slide+xml" PartName="/ppt/slides/slide19.xml"/>
  <Override ContentType="application/vnd.openxmlformats-officedocument.presentationml.slideLayout+xml" PartName="/ppt/slideLayouts/slideLayout20.xml"/>
  <Override ContentType="application/vnd.openxmlformats-officedocument.presentationml.slide+xml" PartName="/ppt/slides/slide20.xml"/>
  <Override ContentType="application/vnd.openxmlformats-officedocument.presentationml.slideLayout+xml" PartName="/ppt/slideLayouts/slideLayout21.xml"/>
  <Override ContentType="application/vnd.openxmlformats-officedocument.presentationml.slide+xml" PartName="/ppt/slides/slide21.xml"/>
  <Override ContentType="application/vnd.openxmlformats-officedocument.presentationml.slideLayout+xml" PartName="/ppt/slideLayouts/slideLayout22.xml"/>
  <Override ContentType="application/vnd.openxmlformats-officedocument.presentationml.slide+xml" PartName="/ppt/slides/slide22.xml"/>
  <Override ContentType="application/vnd.openxmlformats-officedocument.presentationml.slideLayout+xml" PartName="/ppt/slideLayouts/slideLayout23.xml"/>
  <Override ContentType="application/vnd.openxmlformats-officedocument.presentationml.slide+xml" PartName="/ppt/slides/slide23.xml"/>
  <Override ContentType="application/vnd.openxmlformats-officedocument.presentationml.slideLayout+xml" PartName="/ppt/slideLayouts/slideLayout24.xml"/>
  <Override ContentType="application/vnd.openxmlformats-officedocument.presentationml.slide+xml" PartName="/ppt/slides/slide24.xml"/>
  <Override ContentType="application/vnd.openxmlformats-officedocument.presentationml.slideLayout+xml" PartName="/ppt/slideLayouts/slideLayout25.xml"/>
  <Override ContentType="application/vnd.openxmlformats-officedocument.presentationml.slide+xml" PartName="/ppt/slides/slide25.xml"/>
  <Override ContentType="application/vnd.openxmlformats-officedocument.presentationml.slideLayout+xml" PartName="/ppt/slideLayouts/slideLayout26.xml"/>
  <Override ContentType="application/vnd.openxmlformats-officedocument.presentationml.slide+xml" PartName="/ppt/slides/slide26.xml"/>
  <Override ContentType="application/vnd.openxmlformats-officedocument.presentationml.slideLayout+xml" PartName="/ppt/slideLayouts/slideLayout27.xml"/>
  <Override ContentType="application/vnd.openxmlformats-officedocument.presentationml.slide+xml" PartName="/ppt/slides/slide27.xml"/>
</Types>
</file>

<file path=_rels/.rels><?xml version="1.0" encoding="UTF-8" standalone="yes"?>
<Relationships xmlns="http://schemas.openxmlformats.org/package/2006/relationships">
  <Relationship Id="rId1" Target="ppt/presentation.xml" Type="http://schemas.openxmlformats.org/officeDocument/2006/relationships/officeDocument"/>
  <Relationship Id="rId2" Target="docProps/core.xml" Type="http://schemas.openxmlformats.org/package/2006/relationships/metadata/core-properties"/>
  <Relationship Id="rId3" Target="docProps/app.xml" Type="http://schemas.openxmlformats.org/officeDocument/2006/relationships/extended-properties"/>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
  </p:notesMasterIdLst>
  <p:sldIdLst>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Lst>
  <p:sldSz cx="9144000" cy="6858000" type="screen4x3"/>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p="http://schemas.openxmlformats.org/presentationml/2006/main" xmlns:r="http://schemas.openxmlformats.org/officeDocument/2006/relationships">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564"/>
    <p:restoredTop autoAdjust="0" sz="94671"/>
  </p:normalViewPr>
  <p:slideViewPr>
    <p:cSldViewPr snapToGrid="0" snapToObjects="1">
      <p:cViewPr varScale="1">
        <p:scale>
          <a:sx d="100" n="72"/>
          <a:sy d="100" n="72"/>
        </p:scale>
        <p:origin x="-1520" y="-104"/>
      </p:cViewPr>
      <p:guideLst>
        <p:guide orient="horz" pos="216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 standalone="yes"?>
<Relationships xmlns="http://schemas.openxmlformats.org/package/2006/relationships">
  <Relationship Id="rId1" Target="slideMasters/slideMaster1.xml" Type="http://schemas.openxmlformats.org/officeDocument/2006/relationships/slideMaster"/>
  <Relationship Id="rId2" Target="printerSettings/printerSettings1.bin" Type="http://schemas.openxmlformats.org/officeDocument/2006/relationships/printerSettings"/>
  <Relationship Id="rId3" Target="notesMasters/notesMaster1.xml" Type="http://schemas.openxmlformats.org/officeDocument/2006/relationships/notesMaster"/>
  <Relationship Id="rId4" Target="presProps.xml" Type="http://schemas.openxmlformats.org/officeDocument/2006/relationships/presProps"/>
  <Relationship Id="rId5" Target="viewProps.xml" Type="http://schemas.openxmlformats.org/officeDocument/2006/relationships/viewProps"/>
  <Relationship Id="rId6" Target="tableStyles.xml" Type="http://schemas.openxmlformats.org/officeDocument/2006/relationships/tableStyles"/>
  <Relationship Id="rId7" Target="theme/slideTheme.xml" Type="http://schemas.openxmlformats.org/officeDocument/2006/relationships/theme"/>
<Relationship Id="rId8" Target="slides/slide1.xml" Type="http://schemas.openxmlformats.org/officeDocument/2006/relationships/slide"/><Relationship Id="rId9" Target="slides/slide2.xml" Type="http://schemas.openxmlformats.org/officeDocument/2006/relationships/slide"/><Relationship Id="rId10" Target="slides/slide3.xml" Type="http://schemas.openxmlformats.org/officeDocument/2006/relationships/slide"/><Relationship Id="rId11" Target="slides/slide4.xml" Type="http://schemas.openxmlformats.org/officeDocument/2006/relationships/slide"/><Relationship Id="rId12" Target="slides/slide5.xml" Type="http://schemas.openxmlformats.org/officeDocument/2006/relationships/slide"/><Relationship Id="rId13" Target="slides/slide6.xml" Type="http://schemas.openxmlformats.org/officeDocument/2006/relationships/slide"/><Relationship Id="rId14" Target="slides/slide7.xml" Type="http://schemas.openxmlformats.org/officeDocument/2006/relationships/slide"/><Relationship Id="rId15" Target="slides/slide8.xml" Type="http://schemas.openxmlformats.org/officeDocument/2006/relationships/slide"/><Relationship Id="rId16" Target="slides/slide9.xml" Type="http://schemas.openxmlformats.org/officeDocument/2006/relationships/slide"/><Relationship Id="rId17" Target="slides/slide10.xml" Type="http://schemas.openxmlformats.org/officeDocument/2006/relationships/slide"/><Relationship Id="rId18" Target="slides/slide11.xml" Type="http://schemas.openxmlformats.org/officeDocument/2006/relationships/slide"/><Relationship Id="rId19" Target="slides/slide12.xml" Type="http://schemas.openxmlformats.org/officeDocument/2006/relationships/slide"/><Relationship Id="rId20" Target="slides/slide13.xml" Type="http://schemas.openxmlformats.org/officeDocument/2006/relationships/slide"/><Relationship Id="rId21" Target="slides/slide14.xml" Type="http://schemas.openxmlformats.org/officeDocument/2006/relationships/slide"/><Relationship Id="rId22" Target="slides/slide15.xml" Type="http://schemas.openxmlformats.org/officeDocument/2006/relationships/slide"/><Relationship Id="rId23" Target="slides/slide16.xml" Type="http://schemas.openxmlformats.org/officeDocument/2006/relationships/slide"/><Relationship Id="rId24" Target="slides/slide17.xml" Type="http://schemas.openxmlformats.org/officeDocument/2006/relationships/slide"/><Relationship Id="rId25" Target="slides/slide18.xml" Type="http://schemas.openxmlformats.org/officeDocument/2006/relationships/slide"/><Relationship Id="rId26" Target="slides/slide19.xml" Type="http://schemas.openxmlformats.org/officeDocument/2006/relationships/slide"/><Relationship Id="rId27" Target="slides/slide20.xml" Type="http://schemas.openxmlformats.org/officeDocument/2006/relationships/slide"/><Relationship Id="rId28" Target="slides/slide21.xml" Type="http://schemas.openxmlformats.org/officeDocument/2006/relationships/slide"/><Relationship Id="rId29" Target="slides/slide22.xml" Type="http://schemas.openxmlformats.org/officeDocument/2006/relationships/slide"/><Relationship Id="rId30" Target="slides/slide23.xml" Type="http://schemas.openxmlformats.org/officeDocument/2006/relationships/slide"/><Relationship Id="rId31" Target="slides/slide24.xml" Type="http://schemas.openxmlformats.org/officeDocument/2006/relationships/slide"/><Relationship Id="rId32" Target="slides/slide25.xml" Type="http://schemas.openxmlformats.org/officeDocument/2006/relationships/slide"/><Relationship Id="rId33" Target="slides/slide26.xml" Type="http://schemas.openxmlformats.org/officeDocument/2006/relationships/slide"/><Relationship Id="rId34" Target="slides/slide27.xml" Type="http://schemas.openxmlformats.org/officeDocument/2006/relationships/slide"/></Relationships>

</file>

<file path=ppt/notesMasters/_rels/notesMaster1.xml.rels><?xml version="1.0" encoding="UTF-8" standalone="yes"?>
<Relationships xmlns="http://schemas.openxmlformats.org/package/2006/relationships">
  <Relationship Id="rId1" Target="../theme/noteTheme.xml" Type="http://schemas.openxmlformats.org/officeDocument/2006/relationships/theme"/>
</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sz="quarter" type="hdr"/>
          </p:nvPr>
        </p:nvSpPr>
        <p:spPr>
          <a:xfrm>
            <a:off x="0" y="0"/>
            <a:ext cx="2971800" cy="457200"/>
          </a:xfrm>
          <a:prstGeom prst="rect">
            <a:avLst/>
          </a:prstGeom>
        </p:spPr>
        <p:txBody>
          <a:bodyPr bIns="45720" lIns="91440" rIns="91440" rtlCol="0" tIns="45720" vert="horz"/>
          <a:lstStyle>
            <a:lvl1pPr algn="l">
              <a:defRPr sz="1200"/>
            </a:lvl1pPr>
          </a:lstStyle>
          <a:p>
            <a:endParaRPr lang="en-US"/>
          </a:p>
        </p:txBody>
      </p:sp>
      <p:sp>
        <p:nvSpPr>
          <p:cNvPr id="3" name="Date Placeholder 2"/>
          <p:cNvSpPr>
            <a:spLocks noGrp="1"/>
          </p:cNvSpPr>
          <p:nvPr>
            <p:ph idx="1" type="dt"/>
          </p:nvPr>
        </p:nvSpPr>
        <p:spPr>
          <a:xfrm>
            <a:off x="3884613" y="0"/>
            <a:ext cx="2971800" cy="457200"/>
          </a:xfrm>
          <a:prstGeom prst="rect">
            <a:avLst/>
          </a:prstGeom>
        </p:spPr>
        <p:txBody>
          <a:bodyPr bIns="45720" lIns="91440" rIns="91440" rtlCol="0" tIns="45720" vert="horz"/>
          <a:lstStyle>
            <a:lvl1pPr algn="r">
              <a:defRPr sz="1200"/>
            </a:lvl1pPr>
          </a:lstStyle>
          <a:p>
            <a:fld id="{5A3F0FA6-DD01-074D-9B83-F351BC58F837}" type="datetimeFigureOut">
              <a:rPr lang="en-US" smtClean="0"/>
              <a:t>11/20/13</a:t>
            </a:fld>
            <a:endParaRPr lang="en-US"/>
          </a:p>
        </p:txBody>
      </p:sp>
      <p:sp>
        <p:nvSpPr>
          <p:cNvPr id="4" name="Slide Image Placeholder 3"/>
          <p:cNvSpPr>
            <a:spLocks noChangeAspect="1" noGrp="1" noRot="1"/>
          </p:cNvSpPr>
          <p:nvPr>
            <p:ph idx="2" type="sldImg"/>
          </p:nvPr>
        </p:nvSpPr>
        <p:spPr>
          <a:xfrm>
            <a:off x="1143000" y="685800"/>
            <a:ext cx="4572000" cy="3429000"/>
          </a:xfrm>
          <a:prstGeom prst="rect">
            <a:avLst/>
          </a:prstGeom>
          <a:noFill/>
          <a:ln w="12700">
            <a:solidFill>
              <a:prstClr val="black"/>
            </a:solidFill>
          </a:ln>
        </p:spPr>
        <p:txBody>
          <a:bodyPr anchor="ctr" bIns="45720" lIns="91440" rIns="91440" rtlCol="0" tIns="45720" vert="horz"/>
          <a:lstStyle/>
          <a:p>
            <a:endParaRPr lang="en-US"/>
          </a:p>
        </p:txBody>
      </p:sp>
      <p:sp>
        <p:nvSpPr>
          <p:cNvPr id="5" name="Notes Placeholder 4"/>
          <p:cNvSpPr>
            <a:spLocks noGrp="1"/>
          </p:cNvSpPr>
          <p:nvPr>
            <p:ph idx="3" sz="quarter" type="body"/>
          </p:nvPr>
        </p:nvSpPr>
        <p:spPr>
          <a:xfrm>
            <a:off x="685800" y="4343400"/>
            <a:ext cx="5486400" cy="4114800"/>
          </a:xfrm>
          <a:prstGeom prst="rect">
            <a:avLst/>
          </a:prstGeom>
        </p:spPr>
        <p:txBody>
          <a:bodyPr bIns="45720" lIns="91440" rIns="91440" rtlCol="0" tIns="45720"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idx="4" sz="quarter" type="ftr"/>
          </p:nvPr>
        </p:nvSpPr>
        <p:spPr>
          <a:xfrm>
            <a:off x="0" y="8685213"/>
            <a:ext cx="2971800" cy="457200"/>
          </a:xfrm>
          <a:prstGeom prst="rect">
            <a:avLst/>
          </a:prstGeom>
        </p:spPr>
        <p:txBody>
          <a:bodyPr anchor="b" bIns="45720" lIns="91440" rIns="91440" rtlCol="0" tIns="45720" vert="horz"/>
          <a:lstStyle>
            <a:lvl1pPr algn="l">
              <a:defRPr sz="1200"/>
            </a:lvl1pPr>
          </a:lstStyle>
          <a:p>
            <a:endParaRPr lang="en-US"/>
          </a:p>
        </p:txBody>
      </p:sp>
      <p:sp>
        <p:nvSpPr>
          <p:cNvPr id="7" name="Slide Number Placeholder 6"/>
          <p:cNvSpPr>
            <a:spLocks noGrp="1"/>
          </p:cNvSpPr>
          <p:nvPr>
            <p:ph idx="5" sz="quarter" type="sldNum"/>
          </p:nvPr>
        </p:nvSpPr>
        <p:spPr>
          <a:xfrm>
            <a:off x="3884613" y="8685213"/>
            <a:ext cx="2971800" cy="457200"/>
          </a:xfrm>
          <a:prstGeom prst="rect">
            <a:avLst/>
          </a:prstGeom>
        </p:spPr>
        <p:txBody>
          <a:bodyPr anchor="b" bIns="45720" lIns="91440" rIns="91440" rtlCol="0" tIns="45720" vert="horz"/>
          <a:lstStyle>
            <a:lvl1pPr algn="r">
              <a:defRPr sz="1200"/>
            </a:lvl1pPr>
          </a:lstStyle>
          <a:p>
            <a:fld id="{9B044979-84E1-504C-B1EE-E22D39373971}" type="slidenum">
              <a:rPr lang="en-US" smtClean="0"/>
              <a:t>‹#›</a:t>
            </a:fld>
            <a:endParaRPr lang="en-US"/>
          </a:p>
        </p:txBody>
      </p:sp>
    </p:spTree>
    <p:extLst>
      <p:ext uri="{BB962C8B-B14F-4D97-AF65-F5344CB8AC3E}">
        <p14:creationId xmlns:p14="http://schemas.microsoft.com/office/powerpoint/2010/main" val="2056911298"/>
      </p:ext>
    </p:extLst>
  </p:cSld>
  <p:clrMap accent1="accent1" accent2="accent2" accent3="accent3" accent4="accent4" accent5="accent5" accent6="accent6" bg1="lt1" bg2="lt2" folHlink="folHlink" hlink="hlink" tx1="dk1" tx2="dk2"/>
  <p:notesStyle>
    <a:lvl1pPr algn="l" defTabSz="457200" eaLnBrk="1" hangingPunct="1" latinLnBrk="0" marL="0" rtl="0">
      <a:defRPr kern="1200" sz="1200">
        <a:solidFill>
          <a:schemeClr val="tx1"/>
        </a:solidFill>
        <a:latin typeface="+mn-lt"/>
        <a:ea typeface="+mn-ea"/>
        <a:cs typeface="+mn-cs"/>
      </a:defRPr>
    </a:lvl1pPr>
    <a:lvl2pPr algn="l" defTabSz="457200" eaLnBrk="1" hangingPunct="1" latinLnBrk="0" marL="457200" rtl="0">
      <a:defRPr kern="1200" sz="1200">
        <a:solidFill>
          <a:schemeClr val="tx1"/>
        </a:solidFill>
        <a:latin typeface="+mn-lt"/>
        <a:ea typeface="+mn-ea"/>
        <a:cs typeface="+mn-cs"/>
      </a:defRPr>
    </a:lvl2pPr>
    <a:lvl3pPr algn="l" defTabSz="457200" eaLnBrk="1" hangingPunct="1" latinLnBrk="0" marL="914400" rtl="0">
      <a:defRPr kern="1200" sz="1200">
        <a:solidFill>
          <a:schemeClr val="tx1"/>
        </a:solidFill>
        <a:latin typeface="+mn-lt"/>
        <a:ea typeface="+mn-ea"/>
        <a:cs typeface="+mn-cs"/>
      </a:defRPr>
    </a:lvl3pPr>
    <a:lvl4pPr algn="l" defTabSz="457200" eaLnBrk="1" hangingPunct="1" latinLnBrk="0" marL="1371600" rtl="0">
      <a:defRPr kern="1200" sz="1200">
        <a:solidFill>
          <a:schemeClr val="tx1"/>
        </a:solidFill>
        <a:latin typeface="+mn-lt"/>
        <a:ea typeface="+mn-ea"/>
        <a:cs typeface="+mn-cs"/>
      </a:defRPr>
    </a:lvl4pPr>
    <a:lvl5pPr algn="l" defTabSz="457200" eaLnBrk="1" hangingPunct="1" latinLnBrk="0" marL="1828800" rtl="0">
      <a:defRPr kern="1200" sz="1200">
        <a:solidFill>
          <a:schemeClr val="tx1"/>
        </a:solidFill>
        <a:latin typeface="+mn-lt"/>
        <a:ea typeface="+mn-ea"/>
        <a:cs typeface="+mn-cs"/>
      </a:defRPr>
    </a:lvl5pPr>
    <a:lvl6pPr algn="l" defTabSz="457200" eaLnBrk="1" hangingPunct="1" latinLnBrk="0" marL="2286000" rtl="0">
      <a:defRPr kern="1200" sz="1200">
        <a:solidFill>
          <a:schemeClr val="tx1"/>
        </a:solidFill>
        <a:latin typeface="+mn-lt"/>
        <a:ea typeface="+mn-ea"/>
        <a:cs typeface="+mn-cs"/>
      </a:defRPr>
    </a:lvl6pPr>
    <a:lvl7pPr algn="l" defTabSz="457200" eaLnBrk="1" hangingPunct="1" latinLnBrk="0" marL="2743200" rtl="0">
      <a:defRPr kern="1200" sz="1200">
        <a:solidFill>
          <a:schemeClr val="tx1"/>
        </a:solidFill>
        <a:latin typeface="+mn-lt"/>
        <a:ea typeface="+mn-ea"/>
        <a:cs typeface="+mn-cs"/>
      </a:defRPr>
    </a:lvl7pPr>
    <a:lvl8pPr algn="l" defTabSz="457200" eaLnBrk="1" hangingPunct="1" latinLnBrk="0" marL="3200400" rtl="0">
      <a:defRPr kern="1200" sz="1200">
        <a:solidFill>
          <a:schemeClr val="tx1"/>
        </a:solidFill>
        <a:latin typeface="+mn-lt"/>
        <a:ea typeface="+mn-ea"/>
        <a:cs typeface="+mn-cs"/>
      </a:defRPr>
    </a:lvl8pPr>
    <a:lvl9pPr algn="l" defTabSz="457200" eaLnBrk="1" hangingPunct="1" latinLnBrk="0" marL="3657600" rtl="0">
      <a:defRPr kern="1200" sz="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intr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219200" y="4724400"/>
            <a:ext cx="3581400" cy="381000"/>
          </a:xfrm>
          <a:prstGeom prst="rect">
            <a:avLst/>
          </a:prstGeom>
        </p:spPr>
        <p:txBody>
          <a:bodyPr vert="horz" lIns="0" tIns="0" rIns="0" bIns="0"/>
          <a:lstStyle>
            <a:lvl1pPr>
              <a:defRPr sz="2000" b="0">
                <a:solidFill>
                  <a:schemeClr val="bg2"/>
                </a:solidFill>
              </a:defRPr>
            </a:lvl1pPr>
          </a:lstStyle>
          <a:p>
            <a:r>
              <a:rPr lang="en-US" dirty="0" smtClean="0"/>
              <a:t>Boundless Lecture Slides</a:t>
            </a:r>
            <a:endParaRPr lang="en-US" dirty="0"/>
          </a:p>
        </p:txBody>
      </p:sp>
    </p:spTree>
    <p:extLst>
      <p:ext uri="{BB962C8B-B14F-4D97-AF65-F5344CB8AC3E}">
        <p14:creationId xmlns:p14="http://schemas.microsoft.com/office/powerpoint/2010/main" val="2772372691"/>
      </p:ext>
    </p:extLst>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_platform">
    <p:spTree>
      <p:nvGrpSpPr>
        <p:cNvPr id="1" name=""/>
        <p:cNvGrpSpPr/>
        <p:nvPr/>
      </p:nvGrpSpPr>
      <p:grpSpPr>
        <a:xfrm>
          <a:off x="0" y="0"/>
          <a:ext cx="0" cy="0"/>
          <a:chOff x="0" y="0"/>
          <a:chExt cx="0" cy="0"/>
        </a:xfrm>
      </p:grpSpPr>
      <p:sp>
        <p:nvSpPr>
          <p:cNvPr id="7" name="Title 6"/>
          <p:cNvSpPr>
            <a:spLocks noGrp="1"/>
          </p:cNvSpPr>
          <p:nvPr>
            <p:ph type="title"/>
          </p:nvPr>
        </p:nvSpPr>
        <p:spPr>
          <a:xfrm>
            <a:off x="3429000" y="274638"/>
            <a:ext cx="5410200" cy="563562"/>
          </a:xfrm>
          <a:prstGeom prst="rect">
            <a:avLst/>
          </a:prstGeom>
        </p:spPr>
        <p:txBody>
          <a:bodyPr vert="horz" lIns="0" tIns="0" rIns="0" bIns="0"/>
          <a:lstStyle>
            <a:lvl1pPr>
              <a:defRPr sz="2400" b="0">
                <a:solidFill>
                  <a:schemeClr val="tx2"/>
                </a:solidFill>
              </a:defRPr>
            </a:lvl1pPr>
          </a:lstStyle>
          <a:p>
            <a:r>
              <a:rPr lang="en-US" dirty="0" smtClean="0"/>
              <a:t>Click to edit Master title style</a:t>
            </a:r>
            <a:endParaRPr lang="en-US" dirty="0"/>
          </a:p>
        </p:txBody>
      </p:sp>
      <p:sp>
        <p:nvSpPr>
          <p:cNvPr id="3" name="Text Placeholder 2"/>
          <p:cNvSpPr>
            <a:spLocks noGrp="1"/>
          </p:cNvSpPr>
          <p:nvPr>
            <p:ph type="body" sz="quarter" idx="10"/>
          </p:nvPr>
        </p:nvSpPr>
        <p:spPr>
          <a:xfrm>
            <a:off x="6019800" y="1219200"/>
            <a:ext cx="2819400" cy="5029200"/>
          </a:xfrm>
          <a:prstGeom prst="rect">
            <a:avLst/>
          </a:prstGeom>
        </p:spPr>
        <p:txBody>
          <a:bodyPr vert="horz" lIns="0" tIns="0" rIns="0" bIns="0"/>
          <a:lstStyle>
            <a:lvl1pPr algn="l">
              <a:defRPr>
                <a:solidFill>
                  <a:schemeClr val="tx2"/>
                </a:solidFill>
              </a:defRPr>
            </a:lvl1pPr>
            <a:lvl2pPr marL="0" indent="0" algn="l">
              <a:lnSpc>
                <a:spcPct val="110000"/>
              </a:lnSpc>
              <a:buNone/>
              <a:defRPr sz="10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351683757"/>
      </p:ext>
    </p:extLst>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out_boundless">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429000" y="990600"/>
            <a:ext cx="5410200" cy="5410200"/>
          </a:xfrm>
          <a:prstGeom prst="rect">
            <a:avLst/>
          </a:prstGeom>
        </p:spPr>
        <p:txBody>
          <a:bodyPr vert="horz" lIns="0" tIns="0" rIns="0" bIns="0"/>
          <a:lstStyle>
            <a:lvl1pPr marL="0" indent="0">
              <a:defRPr sz="1000">
                <a:solidFill>
                  <a:srgbClr val="808080"/>
                </a:solidFill>
              </a:defRPr>
            </a:lvl1pPr>
            <a:lvl2pPr marL="0" indent="0">
              <a:buNone/>
              <a:defRPr sz="10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3429000" y="274638"/>
            <a:ext cx="5410200" cy="715962"/>
          </a:xfrm>
          <a:prstGeom prst="rect">
            <a:avLst/>
          </a:prstGeom>
        </p:spPr>
        <p:txBody>
          <a:bodyPr vert="horz" lIns="0" tIns="0" rIns="0" bIns="0"/>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687038126"/>
      </p:ext>
    </p:extLst>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p:spTree>
      <p:nvGrpSpPr>
        <p:cNvPr id="1" name=""/>
        <p:cNvGrpSpPr/>
        <p:nvPr/>
      </p:nvGrpSpPr>
      <p:grpSpPr>
        <a:xfrm>
          <a:off x="0" y="0"/>
          <a:ext cx="0" cy="0"/>
          <a:chOff x="0" y="0"/>
          <a:chExt cx="0" cy="0"/>
        </a:xfrm>
      </p:grpSpPr>
      <p:sp>
        <p:nvSpPr>
          <p:cNvPr id="4" name="Title 3"/>
          <p:cNvSpPr>
            <a:spLocks noGrp="1"/>
          </p:cNvSpPr>
          <p:nvPr>
            <p:ph type="title"/>
          </p:nvPr>
        </p:nvSpPr>
        <p:spPr>
          <a:xfrm>
            <a:off x="228600" y="350838"/>
            <a:ext cx="2590800" cy="3230562"/>
          </a:xfrm>
          <a:prstGeom prst="rect">
            <a:avLst/>
          </a:prstGeom>
        </p:spPr>
        <p:txBody>
          <a:bodyPr vert="horz" lIns="0" tIns="0" rIns="0" bIns="0"/>
          <a:lstStyle>
            <a:lvl1pPr>
              <a:defRPr sz="2400" b="0" i="0">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09337005"/>
      </p:ext>
    </p:extLst>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ter_continued">
    <p:spTree>
      <p:nvGrpSpPr>
        <p:cNvPr id="1" name=""/>
        <p:cNvGrpSpPr/>
        <p:nvPr/>
      </p:nvGrpSpPr>
      <p:grpSpPr>
        <a:xfrm>
          <a:off x="0" y="0"/>
          <a:ext cx="0" cy="0"/>
          <a:chOff x="0" y="0"/>
          <a:chExt cx="0" cy="0"/>
        </a:xfrm>
      </p:grpSpPr>
      <p:sp>
        <p:nvSpPr>
          <p:cNvPr id="4" name="Title 3"/>
          <p:cNvSpPr>
            <a:spLocks noGrp="1"/>
          </p:cNvSpPr>
          <p:nvPr>
            <p:ph type="title"/>
          </p:nvPr>
        </p:nvSpPr>
        <p:spPr>
          <a:xfrm>
            <a:off x="228600" y="350838"/>
            <a:ext cx="2590800" cy="3230562"/>
          </a:xfrm>
          <a:prstGeom prst="rect">
            <a:avLst/>
          </a:prstGeom>
        </p:spPr>
        <p:txBody>
          <a:bodyPr vert="horz" lIns="0" tIns="0" rIns="0" bIns="0"/>
          <a:lstStyle>
            <a:lvl1pPr>
              <a:defRPr sz="2400" b="0" i="0">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52638371"/>
      </p:ext>
    </p:extLst>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231005" y="1477846"/>
            <a:ext cx="5664901" cy="4770554"/>
          </a:xfrm>
          <a:prstGeom prst="rect">
            <a:avLst/>
          </a:prstGeom>
        </p:spPr>
        <p:txBody>
          <a:bodyPr vert="horz" lIns="0" tIns="0" rIns="0" bIns="0"/>
          <a:lstStyle>
            <a:lvl1pPr marL="0" indent="114300">
              <a:lnSpc>
                <a:spcPct val="120000"/>
              </a:lnSpc>
              <a:spcBef>
                <a:spcPts val="400"/>
              </a:spcBef>
              <a:buClr>
                <a:srgbClr val="828282"/>
              </a:buClr>
              <a:buSzPct val="100000"/>
              <a:buFont typeface="Arial" charset="0"/>
              <a:buChar char="•"/>
              <a:defRPr sz="1400">
                <a:solidFill>
                  <a:schemeClr val="bg2">
                    <a:lumMod val="75000"/>
                  </a:schemeClr>
                </a:solidFill>
                <a:latin typeface="Arial"/>
                <a:cs typeface="Arial"/>
              </a:defRPr>
            </a:lvl1pPr>
          </a:lstStyle>
          <a:p>
            <a:pPr marL="0" indent="114300">
              <a:spcBef>
                <a:spcPts val="400"/>
              </a:spcBef>
              <a:buClr>
                <a:srgbClr val="828282"/>
              </a:buClr>
              <a:buSzPct val="100000"/>
              <a:buFont typeface="Arial" charset="0"/>
              <a:buChar char="•"/>
            </a:pPr>
            <a:r>
              <a:rPr lang="en-US" sz="1200" dirty="0" smtClean="0">
                <a:solidFill>
                  <a:srgbClr val="828282"/>
                </a:solidFill>
                <a:latin typeface="Arial" charset="0"/>
                <a:ea typeface="ＭＳ Ｐゴシック" charset="0"/>
                <a:cs typeface="Arial" charset="0"/>
                <a:sym typeface="Arial" charset="0"/>
              </a:rPr>
              <a:t>CONCEPTITLE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52400" y="381000"/>
            <a:ext cx="8686800" cy="715962"/>
          </a:xfrm>
          <a:prstGeom prst="rect">
            <a:avLst/>
          </a:prstGeom>
        </p:spPr>
        <p:txBody>
          <a:bodyPr vert="horz" lIns="0" tIns="0" rIns="0" bIns="0" anchor="b"/>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17018886"/>
      </p:ext>
    </p:extLst>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231005" y="1477846"/>
            <a:ext cx="5664901" cy="4770554"/>
          </a:xfrm>
          <a:prstGeom prst="rect">
            <a:avLst/>
          </a:prstGeom>
        </p:spPr>
        <p:txBody>
          <a:bodyPr vert="horz" lIns="0" tIns="0" rIns="0" bIns="0"/>
          <a:lstStyle>
            <a:lvl1pPr marL="0" indent="114300">
              <a:lnSpc>
                <a:spcPct val="120000"/>
              </a:lnSpc>
              <a:spcBef>
                <a:spcPts val="400"/>
              </a:spcBef>
              <a:buClr>
                <a:srgbClr val="828282"/>
              </a:buClr>
              <a:buSzPct val="100000"/>
              <a:buFont typeface="Arial" charset="0"/>
              <a:buChar char="•"/>
              <a:defRPr sz="1400">
                <a:solidFill>
                  <a:schemeClr val="bg2">
                    <a:lumMod val="75000"/>
                  </a:schemeClr>
                </a:solidFill>
                <a:latin typeface="Arial"/>
                <a:cs typeface="Arial"/>
              </a:defRPr>
            </a:lvl1pPr>
          </a:lstStyle>
          <a:p>
            <a:pPr marL="0" indent="114300">
              <a:spcBef>
                <a:spcPts val="400"/>
              </a:spcBef>
              <a:buClr>
                <a:srgbClr val="828282"/>
              </a:buClr>
              <a:buSzPct val="100000"/>
              <a:buFont typeface="Arial" charset="0"/>
              <a:buChar char="•"/>
            </a:pPr>
            <a:r>
              <a:rPr lang="en-US" sz="1200" dirty="0" smtClean="0">
                <a:solidFill>
                  <a:srgbClr val="828282"/>
                </a:solidFill>
                <a:latin typeface="Arial" charset="0"/>
                <a:ea typeface="ＭＳ Ｐゴシック" charset="0"/>
                <a:cs typeface="Arial" charset="0"/>
                <a:sym typeface="Arial" charset="0"/>
              </a:rPr>
              <a:t>CONCEPTITLE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52400" y="381000"/>
            <a:ext cx="8686800" cy="715962"/>
          </a:xfrm>
          <a:prstGeom prst="rect">
            <a:avLst/>
          </a:prstGeom>
        </p:spPr>
        <p:txBody>
          <a:bodyPr vert="horz" lIns="0" tIns="0" rIns="0" bIns="0" anchor="b"/>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17018886"/>
      </p:ext>
    </p:extLst>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231005" y="1477846"/>
            <a:ext cx="5664901" cy="4770554"/>
          </a:xfrm>
          <a:prstGeom prst="rect">
            <a:avLst/>
          </a:prstGeom>
        </p:spPr>
        <p:txBody>
          <a:bodyPr vert="horz" lIns="0" tIns="0" rIns="0" bIns="0"/>
          <a:lstStyle>
            <a:lvl1pPr marL="0" indent="114300">
              <a:lnSpc>
                <a:spcPct val="120000"/>
              </a:lnSpc>
              <a:spcBef>
                <a:spcPts val="400"/>
              </a:spcBef>
              <a:buClr>
                <a:srgbClr val="828282"/>
              </a:buClr>
              <a:buSzPct val="100000"/>
              <a:buFont typeface="Arial" charset="0"/>
              <a:buChar char="•"/>
              <a:defRPr sz="1400">
                <a:solidFill>
                  <a:schemeClr val="bg2">
                    <a:lumMod val="75000"/>
                  </a:schemeClr>
                </a:solidFill>
                <a:latin typeface="Arial"/>
                <a:cs typeface="Arial"/>
              </a:defRPr>
            </a:lvl1pPr>
          </a:lstStyle>
          <a:p>
            <a:pPr marL="0" indent="114300">
              <a:spcBef>
                <a:spcPts val="400"/>
              </a:spcBef>
              <a:buClr>
                <a:srgbClr val="828282"/>
              </a:buClr>
              <a:buSzPct val="100000"/>
              <a:buFont typeface="Arial" charset="0"/>
              <a:buChar char="•"/>
            </a:pPr>
            <a:r>
              <a:rPr lang="en-US" sz="1200" dirty="0" smtClean="0">
                <a:solidFill>
                  <a:srgbClr val="828282"/>
                </a:solidFill>
                <a:latin typeface="Arial" charset="0"/>
                <a:ea typeface="ＭＳ Ｐゴシック" charset="0"/>
                <a:cs typeface="Arial" charset="0"/>
                <a:sym typeface="Arial" charset="0"/>
              </a:rPr>
              <a:t>CONCEPTITLE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52400" y="381000"/>
            <a:ext cx="8686800" cy="715962"/>
          </a:xfrm>
          <a:prstGeom prst="rect">
            <a:avLst/>
          </a:prstGeom>
        </p:spPr>
        <p:txBody>
          <a:bodyPr vert="horz" lIns="0" tIns="0" rIns="0" bIns="0" anchor="b"/>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17018886"/>
      </p:ext>
    </p:extLst>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231005" y="1477846"/>
            <a:ext cx="5664901" cy="4770554"/>
          </a:xfrm>
          <a:prstGeom prst="rect">
            <a:avLst/>
          </a:prstGeom>
        </p:spPr>
        <p:txBody>
          <a:bodyPr vert="horz" lIns="0" tIns="0" rIns="0" bIns="0"/>
          <a:lstStyle>
            <a:lvl1pPr marL="0" indent="114300">
              <a:lnSpc>
                <a:spcPct val="120000"/>
              </a:lnSpc>
              <a:spcBef>
                <a:spcPts val="400"/>
              </a:spcBef>
              <a:buClr>
                <a:srgbClr val="828282"/>
              </a:buClr>
              <a:buSzPct val="100000"/>
              <a:buFont typeface="Arial" charset="0"/>
              <a:buChar char="•"/>
              <a:defRPr sz="1400">
                <a:solidFill>
                  <a:schemeClr val="bg2">
                    <a:lumMod val="75000"/>
                  </a:schemeClr>
                </a:solidFill>
                <a:latin typeface="Arial"/>
                <a:cs typeface="Arial"/>
              </a:defRPr>
            </a:lvl1pPr>
          </a:lstStyle>
          <a:p>
            <a:pPr marL="0" indent="114300">
              <a:spcBef>
                <a:spcPts val="400"/>
              </a:spcBef>
              <a:buClr>
                <a:srgbClr val="828282"/>
              </a:buClr>
              <a:buSzPct val="100000"/>
              <a:buFont typeface="Arial" charset="0"/>
              <a:buChar char="•"/>
            </a:pPr>
            <a:r>
              <a:rPr lang="en-US" sz="1200" dirty="0" smtClean="0">
                <a:solidFill>
                  <a:srgbClr val="828282"/>
                </a:solidFill>
                <a:latin typeface="Arial" charset="0"/>
                <a:ea typeface="ＭＳ Ｐゴシック" charset="0"/>
                <a:cs typeface="Arial" charset="0"/>
                <a:sym typeface="Arial" charset="0"/>
              </a:rPr>
              <a:t>CONCEPTITLE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52400" y="381000"/>
            <a:ext cx="8686800" cy="715962"/>
          </a:xfrm>
          <a:prstGeom prst="rect">
            <a:avLst/>
          </a:prstGeom>
        </p:spPr>
        <p:txBody>
          <a:bodyPr vert="horz" lIns="0" tIns="0" rIns="0" bIns="0" anchor="b"/>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17018886"/>
      </p:ext>
    </p:extLst>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231005" y="1477846"/>
            <a:ext cx="5664901" cy="4770554"/>
          </a:xfrm>
          <a:prstGeom prst="rect">
            <a:avLst/>
          </a:prstGeom>
        </p:spPr>
        <p:txBody>
          <a:bodyPr vert="horz" lIns="0" tIns="0" rIns="0" bIns="0"/>
          <a:lstStyle>
            <a:lvl1pPr marL="0" indent="114300">
              <a:lnSpc>
                <a:spcPct val="120000"/>
              </a:lnSpc>
              <a:spcBef>
                <a:spcPts val="400"/>
              </a:spcBef>
              <a:buClr>
                <a:srgbClr val="828282"/>
              </a:buClr>
              <a:buSzPct val="100000"/>
              <a:buFont typeface="Arial" charset="0"/>
              <a:buChar char="•"/>
              <a:defRPr sz="1400">
                <a:solidFill>
                  <a:schemeClr val="bg2">
                    <a:lumMod val="75000"/>
                  </a:schemeClr>
                </a:solidFill>
                <a:latin typeface="Arial"/>
                <a:cs typeface="Arial"/>
              </a:defRPr>
            </a:lvl1pPr>
          </a:lstStyle>
          <a:p>
            <a:pPr marL="0" indent="114300">
              <a:spcBef>
                <a:spcPts val="400"/>
              </a:spcBef>
              <a:buClr>
                <a:srgbClr val="828282"/>
              </a:buClr>
              <a:buSzPct val="100000"/>
              <a:buFont typeface="Arial" charset="0"/>
              <a:buChar char="•"/>
            </a:pPr>
            <a:r>
              <a:rPr lang="en-US" sz="1200" dirty="0" smtClean="0">
                <a:solidFill>
                  <a:srgbClr val="828282"/>
                </a:solidFill>
                <a:latin typeface="Arial" charset="0"/>
                <a:ea typeface="ＭＳ Ｐゴシック" charset="0"/>
                <a:cs typeface="Arial" charset="0"/>
                <a:sym typeface="Arial" charset="0"/>
              </a:rPr>
              <a:t>CONCEPTITLE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52400" y="381000"/>
            <a:ext cx="8686800" cy="715962"/>
          </a:xfrm>
          <a:prstGeom prst="rect">
            <a:avLst/>
          </a:prstGeom>
        </p:spPr>
        <p:txBody>
          <a:bodyPr vert="horz" lIns="0" tIns="0" rIns="0" bIns="0" anchor="b"/>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17018886"/>
      </p:ext>
    </p:extLst>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231005" y="1477846"/>
            <a:ext cx="5664901" cy="4770554"/>
          </a:xfrm>
          <a:prstGeom prst="rect">
            <a:avLst/>
          </a:prstGeom>
        </p:spPr>
        <p:txBody>
          <a:bodyPr vert="horz" lIns="0" tIns="0" rIns="0" bIns="0"/>
          <a:lstStyle>
            <a:lvl1pPr marL="0" indent="114300">
              <a:lnSpc>
                <a:spcPct val="120000"/>
              </a:lnSpc>
              <a:spcBef>
                <a:spcPts val="400"/>
              </a:spcBef>
              <a:buClr>
                <a:srgbClr val="828282"/>
              </a:buClr>
              <a:buSzPct val="100000"/>
              <a:buFont typeface="Arial" charset="0"/>
              <a:buChar char="•"/>
              <a:defRPr sz="1400">
                <a:solidFill>
                  <a:schemeClr val="bg2">
                    <a:lumMod val="75000"/>
                  </a:schemeClr>
                </a:solidFill>
                <a:latin typeface="Arial"/>
                <a:cs typeface="Arial"/>
              </a:defRPr>
            </a:lvl1pPr>
          </a:lstStyle>
          <a:p>
            <a:pPr marL="0" indent="114300">
              <a:spcBef>
                <a:spcPts val="400"/>
              </a:spcBef>
              <a:buClr>
                <a:srgbClr val="828282"/>
              </a:buClr>
              <a:buSzPct val="100000"/>
              <a:buFont typeface="Arial" charset="0"/>
              <a:buChar char="•"/>
            </a:pPr>
            <a:r>
              <a:rPr lang="en-US" sz="1200" dirty="0" smtClean="0">
                <a:solidFill>
                  <a:srgbClr val="828282"/>
                </a:solidFill>
                <a:latin typeface="Arial" charset="0"/>
                <a:ea typeface="ＭＳ Ｐゴシック" charset="0"/>
                <a:cs typeface="Arial" charset="0"/>
                <a:sym typeface="Arial" charset="0"/>
              </a:rPr>
              <a:t>CONCEPTITLE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52400" y="381000"/>
            <a:ext cx="8686800" cy="715962"/>
          </a:xfrm>
          <a:prstGeom prst="rect">
            <a:avLst/>
          </a:prstGeom>
        </p:spPr>
        <p:txBody>
          <a:bodyPr vert="horz" lIns="0" tIns="0" rIns="0" bIns="0" anchor="b"/>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17018886"/>
      </p:ext>
    </p:extLst>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ppendix_header">
    <p:spTree>
      <p:nvGrpSpPr>
        <p:cNvPr id="1" name=""/>
        <p:cNvGrpSpPr/>
        <p:nvPr/>
      </p:nvGrpSpPr>
      <p:grpSpPr>
        <a:xfrm>
          <a:off x="0" y="0"/>
          <a:ext cx="0" cy="0"/>
          <a:chOff x="0" y="0"/>
          <a:chExt cx="0" cy="0"/>
        </a:xfrm>
      </p:grpSpPr>
      <p:sp>
        <p:nvSpPr>
          <p:cNvPr id="5" name="Line 5"/>
          <p:cNvSpPr>
            <a:spLocks noChangeShapeType="1"/>
          </p:cNvSpPr>
          <p:nvPr userDrawn="1"/>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userDrawn="1"/>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userDrawn="1"/>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 name="Title 1"/>
          <p:cNvSpPr>
            <a:spLocks noGrp="1"/>
          </p:cNvSpPr>
          <p:nvPr>
            <p:ph type="title"/>
          </p:nvPr>
        </p:nvSpPr>
        <p:spPr>
          <a:xfrm>
            <a:off x="457200" y="5029200"/>
            <a:ext cx="8229600" cy="1143000"/>
          </a:xfrm>
          <a:prstGeom prst="rect">
            <a:avLst/>
          </a:prstGeom>
        </p:spPr>
        <p:txBody>
          <a:bodyPr vert="horz"/>
          <a:lstStyle>
            <a:lvl1pPr>
              <a:defRPr sz="48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793456275"/>
      </p:ext>
    </p:extLst>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ppendix_keyterms">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457200"/>
          </a:xfrm>
          <a:prstGeom prst="rect">
            <a:avLst/>
          </a:prstGeom>
        </p:spPr>
        <p:txBody>
          <a:bodyPr vert="horz" lIns="0" tIns="0" rIns="0" bIns="0" anchor="b"/>
          <a:lstStyle>
            <a:lvl1pPr algn="l">
              <a:defRPr sz="2400" b="0">
                <a:solidFill>
                  <a:schemeClr val="tx2"/>
                </a:solidFill>
              </a:defRPr>
            </a:lvl1pPr>
          </a:lstStyle>
          <a:p>
            <a:r>
              <a:rPr lang="en-US" dirty="0" smtClean="0"/>
              <a:t>Click to edit Master title style</a:t>
            </a:r>
            <a:endParaRPr lang="en-US" dirty="0"/>
          </a:p>
        </p:txBody>
      </p:sp>
      <p:sp>
        <p:nvSpPr>
          <p:cNvPr id="4" name="Text Placeholder 3"/>
          <p:cNvSpPr>
            <a:spLocks noGrp="1"/>
          </p:cNvSpPr>
          <p:nvPr>
            <p:ph type="body" sz="quarter" idx="10" hasCustomPrompt="1"/>
          </p:nvPr>
        </p:nvSpPr>
        <p:spPr>
          <a:xfrm>
            <a:off x="228600" y="1066800"/>
            <a:ext cx="8686800" cy="51816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09586001"/>
      </p:ext>
    </p:extLst>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ppendix_keyterms_continued">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33400"/>
            <a:ext cx="8686800" cy="58674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987195750"/>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ppendix_keyterms_continued">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33400"/>
            <a:ext cx="8686800" cy="58674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987195750"/>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ppendix_keyterms">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457200"/>
          </a:xfrm>
          <a:prstGeom prst="rect">
            <a:avLst/>
          </a:prstGeom>
        </p:spPr>
        <p:txBody>
          <a:bodyPr vert="horz" lIns="0" tIns="0" rIns="0" bIns="0" anchor="b"/>
          <a:lstStyle>
            <a:lvl1pPr algn="l">
              <a:defRPr sz="2400" b="0">
                <a:solidFill>
                  <a:schemeClr val="tx2"/>
                </a:solidFill>
              </a:defRPr>
            </a:lvl1pPr>
          </a:lstStyle>
          <a:p>
            <a:r>
              <a:rPr lang="en-US" dirty="0" smtClean="0"/>
              <a:t>Click to edit Master title style</a:t>
            </a:r>
            <a:endParaRPr lang="en-US" dirty="0"/>
          </a:p>
        </p:txBody>
      </p:sp>
      <p:sp>
        <p:nvSpPr>
          <p:cNvPr id="4" name="Text Placeholder 3"/>
          <p:cNvSpPr>
            <a:spLocks noGrp="1"/>
          </p:cNvSpPr>
          <p:nvPr>
            <p:ph type="body" sz="quarter" idx="10" hasCustomPrompt="1"/>
          </p:nvPr>
        </p:nvSpPr>
        <p:spPr>
          <a:xfrm>
            <a:off x="228600" y="1066800"/>
            <a:ext cx="8686800" cy="51816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09586001"/>
      </p:ext>
    </p:extLst>
  </p:cSld>
  <p:clrMapOvr>
    <a:masterClrMapping/>
  </p:clrMapOvr>
  <p:transition xmlns:p14="http://schemas.microsoft.com/office/powerpoint/2010/mai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ppendix_keyterms">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457200"/>
          </a:xfrm>
          <a:prstGeom prst="rect">
            <a:avLst/>
          </a:prstGeom>
        </p:spPr>
        <p:txBody>
          <a:bodyPr vert="horz" lIns="0" tIns="0" rIns="0" bIns="0" anchor="b"/>
          <a:lstStyle>
            <a:lvl1pPr algn="l">
              <a:defRPr sz="2400" b="0">
                <a:solidFill>
                  <a:schemeClr val="tx2"/>
                </a:solidFill>
              </a:defRPr>
            </a:lvl1pPr>
          </a:lstStyle>
          <a:p>
            <a:r>
              <a:rPr lang="en-US" dirty="0" smtClean="0"/>
              <a:t>Click to edit Master title style</a:t>
            </a:r>
            <a:endParaRPr lang="en-US" dirty="0"/>
          </a:p>
        </p:txBody>
      </p:sp>
      <p:sp>
        <p:nvSpPr>
          <p:cNvPr id="4" name="Text Placeholder 3"/>
          <p:cNvSpPr>
            <a:spLocks noGrp="1"/>
          </p:cNvSpPr>
          <p:nvPr>
            <p:ph type="body" sz="quarter" idx="10" hasCustomPrompt="1"/>
          </p:nvPr>
        </p:nvSpPr>
        <p:spPr>
          <a:xfrm>
            <a:off x="228600" y="1066800"/>
            <a:ext cx="8686800" cy="51816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09586001"/>
      </p:ext>
    </p:extLst>
  </p:cSld>
  <p:clrMapOvr>
    <a:masterClrMapping/>
  </p:clrMapOvr>
  <p:transition xmlns:p14="http://schemas.microsoft.com/office/powerpoint/2010/mai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ppendix_keyterms">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457200"/>
          </a:xfrm>
          <a:prstGeom prst="rect">
            <a:avLst/>
          </a:prstGeom>
        </p:spPr>
        <p:txBody>
          <a:bodyPr vert="horz" lIns="0" tIns="0" rIns="0" bIns="0" anchor="b"/>
          <a:lstStyle>
            <a:lvl1pPr algn="l">
              <a:defRPr sz="2400" b="0">
                <a:solidFill>
                  <a:schemeClr val="tx2"/>
                </a:solidFill>
              </a:defRPr>
            </a:lvl1pPr>
          </a:lstStyle>
          <a:p>
            <a:r>
              <a:rPr lang="en-US" dirty="0" smtClean="0"/>
              <a:t>Click to edit Master title style</a:t>
            </a:r>
            <a:endParaRPr lang="en-US" dirty="0"/>
          </a:p>
        </p:txBody>
      </p:sp>
      <p:sp>
        <p:nvSpPr>
          <p:cNvPr id="4" name="Text Placeholder 3"/>
          <p:cNvSpPr>
            <a:spLocks noGrp="1"/>
          </p:cNvSpPr>
          <p:nvPr>
            <p:ph type="body" sz="quarter" idx="10" hasCustomPrompt="1"/>
          </p:nvPr>
        </p:nvSpPr>
        <p:spPr>
          <a:xfrm>
            <a:off x="228600" y="1066800"/>
            <a:ext cx="8686800" cy="51816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09586001"/>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ppendix_keyterms">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457200"/>
          </a:xfrm>
          <a:prstGeom prst="rect">
            <a:avLst/>
          </a:prstGeom>
        </p:spPr>
        <p:txBody>
          <a:bodyPr vert="horz" lIns="0" tIns="0" rIns="0" bIns="0" anchor="b"/>
          <a:lstStyle>
            <a:lvl1pPr algn="l">
              <a:defRPr sz="2400" b="0">
                <a:solidFill>
                  <a:schemeClr val="tx2"/>
                </a:solidFill>
              </a:defRPr>
            </a:lvl1pPr>
          </a:lstStyle>
          <a:p>
            <a:r>
              <a:rPr lang="en-US" dirty="0" smtClean="0"/>
              <a:t>Click to edit Master title style</a:t>
            </a:r>
            <a:endParaRPr lang="en-US" dirty="0"/>
          </a:p>
        </p:txBody>
      </p:sp>
      <p:sp>
        <p:nvSpPr>
          <p:cNvPr id="4" name="Text Placeholder 3"/>
          <p:cNvSpPr>
            <a:spLocks noGrp="1"/>
          </p:cNvSpPr>
          <p:nvPr>
            <p:ph type="body" sz="quarter" idx="10" hasCustomPrompt="1"/>
          </p:nvPr>
        </p:nvSpPr>
        <p:spPr>
          <a:xfrm>
            <a:off x="228600" y="1066800"/>
            <a:ext cx="8686800" cy="51816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09586001"/>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
  <Relationship Id="rId1" Target="../theme/slideTheme.xml" Type="http://schemas.openxmlformats.org/officeDocument/2006/relationships/theme"/>
<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a:xfrm>
          <a:off x="0" y="0"/>
          <a:ext cx="0" cy="0"/>
          <a:chOff x="0" y="0"/>
          <a:chExt cx="0" cy="0"/>
        </a:xfrm>
      </p:grpSpPr>
    </p:spTree>
  </p:cSld>
  <p:clrMap accent1="accent1" accent2="accent2" accent3="accent3" accent4="accent4" accent5="accent5" accent6="accent6" bg1="lt1" bg2="lt2" folHlink="folHlink" hlink="hlink" tx1="dk1" tx2="dk2"/>
  <p:sldLayoutIdLst>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Lst>
  <p:transition xmlns:p14="http://schemas.microsoft.com/office/powerpoint/2010/main"/>
  <p:txStyles>
    <p:titleStyle>
      <a:lvl1pPr algn="l" eaLnBrk="1" fontAlgn="base" hangingPunct="1" rtl="0">
        <a:spcBef>
          <a:spcPct val="0"/>
        </a:spcBef>
        <a:spcAft>
          <a:spcPct val="0"/>
        </a:spcAft>
        <a:defRPr b="1" sz="3000">
          <a:solidFill>
            <a:srgbClr val="FFFFFF"/>
          </a:solidFill>
          <a:latin typeface="+mj-lt"/>
          <a:ea typeface="+mj-ea"/>
          <a:cs typeface="+mj-cs"/>
          <a:sym charset="0" typeface="Helvetica Neue"/>
        </a:defRPr>
      </a:lvl1pPr>
      <a:lvl2pPr algn="l" eaLnBrk="1" fontAlgn="base" hangingPunct="1"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2pPr>
      <a:lvl3pPr algn="l" eaLnBrk="1" fontAlgn="base" hangingPunct="1"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3pPr>
      <a:lvl4pPr algn="l" eaLnBrk="1" fontAlgn="base" hangingPunct="1"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4pPr>
      <a:lvl5pPr algn="l" eaLnBrk="1" fontAlgn="base" hangingPunct="1"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5pPr>
      <a:lvl6pPr algn="l" eaLnBrk="1" fontAlgn="base" hangingPunct="1" marL="457200"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6pPr>
      <a:lvl7pPr algn="l" eaLnBrk="1" fontAlgn="base" hangingPunct="1" marL="914400"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7pPr>
      <a:lvl8pPr algn="l" eaLnBrk="1" fontAlgn="base" hangingPunct="1" marL="1371600"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8pPr>
      <a:lvl9pPr algn="l" eaLnBrk="1" fontAlgn="base" hangingPunct="1" marL="1828800"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9pPr>
    </p:titleStyle>
    <p:bodyStyle>
      <a:lvl1pPr algn="l" eaLnBrk="1" fontAlgn="base" hangingPunct="1" indent="-342900" marL="342900" rtl="0">
        <a:spcBef>
          <a:spcPts val="800"/>
        </a:spcBef>
        <a:spcAft>
          <a:spcPct val="0"/>
        </a:spcAft>
        <a:defRPr sz="1400">
          <a:solidFill>
            <a:schemeClr val="tx1"/>
          </a:solidFill>
          <a:latin typeface="+mn-lt"/>
          <a:ea typeface="+mn-ea"/>
          <a:cs typeface="+mn-cs"/>
          <a:sym charset="0" typeface="Helvetica Neue"/>
        </a:defRPr>
      </a:lvl1pPr>
      <a:lvl2pPr algn="l" eaLnBrk="1" fontAlgn="base" hangingPunct="1" indent="-127000" marL="127000" rtl="0">
        <a:spcBef>
          <a:spcPts val="400"/>
        </a:spcBef>
        <a:spcAft>
          <a:spcPct val="0"/>
        </a:spcAft>
        <a:buClr>
          <a:srgbClr val="828282"/>
        </a:buClr>
        <a:buSzPct val="100000"/>
        <a:buFont charset="0" typeface="Arial"/>
        <a:buChar char="•"/>
        <a:defRPr sz="1200">
          <a:solidFill>
            <a:srgbClr val="828282"/>
          </a:solidFill>
          <a:latin charset="0" typeface="Arial"/>
          <a:ea typeface="+mn-ea"/>
          <a:cs typeface="+mn-cs"/>
          <a:sym charset="0" typeface="Arial"/>
        </a:defRPr>
      </a:lvl2pPr>
      <a:lvl3pPr algn="l" eaLnBrk="1" fontAlgn="base" hangingPunct="1" indent="-127000" marL="393700" rtl="0">
        <a:spcBef>
          <a:spcPts val="600"/>
        </a:spcBef>
        <a:spcAft>
          <a:spcPct val="0"/>
        </a:spcAft>
        <a:buClr>
          <a:srgbClr val="828282"/>
        </a:buClr>
        <a:buSzPct val="100000"/>
        <a:buFont charset="0" typeface="Helvetica Neue"/>
        <a:buChar char="-"/>
        <a:defRPr sz="1200">
          <a:solidFill>
            <a:srgbClr val="828282"/>
          </a:solidFill>
          <a:latin typeface="+mn-lt"/>
          <a:ea typeface="+mn-ea"/>
          <a:cs typeface="+mn-cs"/>
          <a:sym charset="0" typeface="Helvetica Neue"/>
        </a:defRPr>
      </a:lvl3pPr>
      <a:lvl4pPr algn="l" eaLnBrk="1" fontAlgn="base" hangingPunct="1" indent="-228600" marL="15621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4pPr>
      <a:lvl5pPr algn="l" eaLnBrk="1" fontAlgn="base" hangingPunct="1" indent="-228600" marL="20193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5pPr>
      <a:lvl6pPr algn="l" eaLnBrk="1" fontAlgn="base" hangingPunct="1" indent="-228600" marL="24765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6pPr>
      <a:lvl7pPr algn="l" eaLnBrk="1" fontAlgn="base" hangingPunct="1" indent="-228600" marL="29337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7pPr>
      <a:lvl8pPr algn="l" eaLnBrk="1" fontAlgn="base" hangingPunct="1" indent="-228600" marL="33909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8pPr>
      <a:lvl9pPr algn="l" eaLnBrk="1" fontAlgn="base" hangingPunct="1" indent="-228600" marL="38481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9pPr>
    </p:bodyStyle>
    <p:other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2.png"/>
<Relationship Id="rId3" Type="http://schemas.openxmlformats.org/officeDocument/2006/relationships/image" Target="../media/image1.png"/>
</Relationships>

</file>

<file path=ppt/slides/_rels/slide2.xml.rels><?xml version="1.0" encoding="UTF-8" standalone="yes"?>
<Relationships xmlns="http://schemas.openxmlformats.org/package/2006/relationships">
<Relationship Id="rId3" Type="http://schemas.openxmlformats.org/officeDocument/2006/relationships/image" Target="../media/image3.png"/>
<Relationship Id="rId4" Type="http://schemas.openxmlformats.org/officeDocument/2006/relationships/image" Target="../media/image2.png"/>
<Relationship Id="rId5" Type="http://schemas.openxmlformats.org/officeDocument/2006/relationships/image" Target="../media/image5.png"/>
<Relationship Id="rId6" Type="http://schemas.openxmlformats.org/officeDocument/2006/relationships/hyperlink" Target="mailto:educators@boundless.com" TargetMode="External"/>
<Relationship Id="rId7" Type="http://schemas.openxmlformats.org/officeDocument/2006/relationships/hyperlink" Target="http://boundless.com/teaching-platform"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3.xml.rels><?xml version="1.0" encoding="UTF-8" standalone="yes"?>
<Relationships xmlns="http://schemas.openxmlformats.org/package/2006/relationships">
<Relationship Id="rId3" Type="http://schemas.openxmlformats.org/officeDocument/2006/relationships/hyperlink" Target="http://www.boundless.com" TargetMode="External"/>
<Relationship Id="rId4" Type="http://schemas.openxmlformats.org/officeDocument/2006/relationships/image" Target="../media/image2.png"/>
<Relationship Id="rId5" Type="http://schemas.openxmlformats.org/officeDocument/2006/relationships/image" Target="../media/image5.png"/>
<Relationship Id="rId1" Type="http://schemas.openxmlformats.org/officeDocument/2006/relationships/slideLayout" Target="../slideLayouts/slideLayout3.xml"/>
<Relationship Id="rId2" Type="http://schemas.openxmlformats.org/officeDocument/2006/relationships/image" Target="../media/image6.jpg"/>
</Relationships>

</file>

<file path=ppt/slides/_rels/slide4.xml.rels><?xml version="1.0" encoding="UTF-8" standalone="yes"?>
<Relationships xmlns="http://schemas.openxmlformats.org/package/2006/relationships">
<Relationship Id="rId3" Type="http://schemas.openxmlformats.org/officeDocument/2006/relationships/hyperlink" Target="http://www.boundless.com/writing/textbooks/boundless-writing-textbook/overview-of-english-grammar-punctuation-and-mechanics-251/?campaign_content=book_84_chapter_251&amp;campaign_term=Writing&amp;utm_campaign=powerpoint&amp;utm_medium=direct&amp;utm_source=boundless" TargetMode="External"/>
<Relationship Id="rId4" Type="http://schemas.openxmlformats.org/officeDocument/2006/relationships/image" Target="../media/image5.png"/>
<Relationship Id="rId5" Type="http://schemas.openxmlformats.org/officeDocument/2006/relationships/image" Target="../media/image7.jpg"/>
<Relationship Id="rId1" Type="http://schemas.openxmlformats.org/officeDocument/2006/relationships/slideLayout" Target="../slideLayouts/slideLayout4.xml"/>
<Relationship Id="rId2" Type="http://schemas.openxmlformats.org/officeDocument/2006/relationships/image" Target="../media/image2.png"/>
<Relationship Id="rId6" Target="../media/image8.jpg" Type="http://schemas.openxmlformats.org/officeDocument/2006/relationships/image"/>
</Relationships>

</file>

<file path=ppt/slides/_rels/slide5.xml.rels><?xml version="1.0" encoding="UTF-8" standalone="yes"?>
<Relationships xmlns="http://schemas.openxmlformats.org/package/2006/relationships">
<Relationship Id="rId3" Type="http://schemas.openxmlformats.org/officeDocument/2006/relationships/hyperlink" Target="http://www.boundless.com/writing/textbooks/boundless-writing-textbook/overview-of-english-grammar-punctuation-and-mechanics-251/?campaign_content=book_84_chapter_251&amp;campaign_term=Writing&amp;utm_campaign=powerpoint&amp;utm_medium=direct&amp;utm_source=boundless" TargetMode="External"/>
<Relationship Id="rId4" Type="http://schemas.openxmlformats.org/officeDocument/2006/relationships/image" Target="../media/image5.png"/>
<Relationship Id="rId5" Type="http://schemas.openxmlformats.org/officeDocument/2006/relationships/image" Target="../media/image7.jpg"/>
<Relationship Id="rId1" Type="http://schemas.openxmlformats.org/officeDocument/2006/relationships/slideLayout" Target="../slideLayouts/slideLayout5.xml"/>
<Relationship Id="rId2" Type="http://schemas.openxmlformats.org/officeDocument/2006/relationships/image" Target="../media/image2.png"/>
</Relationships>

</file>

<file path=ppt/slides/_rels/slide6.xml.rels><?xml version="1.0" encoding="UTF-8" standalone="yes"?>
<Relationships xmlns="http://schemas.openxmlformats.org/package/2006/relationships">
<Relationship Id="rId3" Type="http://schemas.openxmlformats.org/officeDocument/2006/relationships/image" Target="../media/image5.png"/>
<Relationship Id="rId4" Type="http://schemas.openxmlformats.org/officeDocument/2006/relationships/image" Target="../media/image2.png"/>
<Relationship Id="rId5" Type="http://schemas.openxmlformats.org/officeDocument/2006/relationships/hyperlink" Target="http://www.boundless.com/writing/textbooks/boundless-writing-textbook/overview-of-english-grammar-punctuation-and-mechanics-251/commas-31/?campaign_content=book_84_chapter_251&amp;campaign_term=Writing&amp;utm_campaign=powerpoint&amp;utm_medium=direct&amp;utm_source=boundless" TargetMode="External"/>
<Relationship Id="rId1" Type="http://schemas.openxmlformats.org/officeDocument/2006/relationships/slideLayout" Target="../slideLayouts/slideLayout6.xml"/>
<Relationship Id="rId2" Type="http://schemas.openxmlformats.org/officeDocument/2006/relationships/image" Target="../media/image9.jpg"/>
<Relationship Id="rId6" Target="../media/image8.jpg" Type="http://schemas.openxmlformats.org/officeDocument/2006/relationships/image"/>
</Relationships>

</file>

<file path=ppt/slides/_rels/slide7.xml.rels><?xml version="1.0" encoding="UTF-8" standalone="yes"?>
<Relationships xmlns="http://schemas.openxmlformats.org/package/2006/relationships">
<Relationship Id="rId3" Type="http://schemas.openxmlformats.org/officeDocument/2006/relationships/image" Target="../media/image5.png"/>
<Relationship Id="rId4" Type="http://schemas.openxmlformats.org/officeDocument/2006/relationships/image" Target="../media/image2.png"/>
<Relationship Id="rId5" Type="http://schemas.openxmlformats.org/officeDocument/2006/relationships/hyperlink" Target="http://www.boundless.com/writing/textbooks/boundless-writing-textbook/overview-of-english-grammar-punctuation-and-mechanics-251/colons-and-semicolons-280/?campaign_content=book_84_chapter_251&amp;campaign_term=Writing&amp;utm_campaign=powerpoint&amp;utm_medium=direct&amp;utm_source=boundless" TargetMode="External"/>
<Relationship Id="rId1" Type="http://schemas.openxmlformats.org/officeDocument/2006/relationships/slideLayout" Target="../slideLayouts/slideLayout7.xml"/>
<Relationship Id="rId2" Type="http://schemas.openxmlformats.org/officeDocument/2006/relationships/image" Target="../media/image9.jpg"/>
</Relationships>

</file>

<file path=ppt/slides/_rels/slide8.xml.rels><?xml version="1.0" encoding="UTF-8" standalone="yes"?>
<Relationships xmlns="http://schemas.openxmlformats.org/package/2006/relationships">
<Relationship Id="rId3" Type="http://schemas.openxmlformats.org/officeDocument/2006/relationships/image" Target="../media/image5.png"/>
<Relationship Id="rId4" Type="http://schemas.openxmlformats.org/officeDocument/2006/relationships/image" Target="../media/image2.png"/>
<Relationship Id="rId5" Type="http://schemas.openxmlformats.org/officeDocument/2006/relationships/hyperlink" Target="http://www.boundless.com/writing/textbooks/boundless-writing-textbook/overview-of-english-grammar-punctuation-and-mechanics-251/apostrophes-and-quotation-marks-281/?campaign_content=book_84_chapter_251&amp;campaign_term=Writing&amp;utm_campaign=powerpoint&amp;utm_medium=direct&amp;utm_source=boundless" TargetMode="External"/>
<Relationship Id="rId1" Type="http://schemas.openxmlformats.org/officeDocument/2006/relationships/slideLayout" Target="../slideLayouts/slideLayout8.xml"/>
<Relationship Id="rId2" Type="http://schemas.openxmlformats.org/officeDocument/2006/relationships/image" Target="../media/image9.jpg"/>
</Relationships>

</file>

<file path=ppt/slides/_rels/slide9.xml.rels><?xml version="1.0" encoding="UTF-8" standalone="yes"?>
<Relationships xmlns="http://schemas.openxmlformats.org/package/2006/relationships">
<Relationship Id="rId3" Type="http://schemas.openxmlformats.org/officeDocument/2006/relationships/image" Target="../media/image5.png"/>
<Relationship Id="rId4" Type="http://schemas.openxmlformats.org/officeDocument/2006/relationships/image" Target="../media/image2.png"/>
<Relationship Id="rId5" Type="http://schemas.openxmlformats.org/officeDocument/2006/relationships/hyperlink" Target="http://www.boundless.com/writing/textbooks/boundless-writing-textbook/overview-of-english-grammar-punctuation-and-mechanics-251/hyphens-and-dashes-282/?campaign_content=book_84_chapter_251&amp;campaign_term=Writing&amp;utm_campaign=powerpoint&amp;utm_medium=direct&amp;utm_source=boundless" TargetMode="External"/>
<Relationship Id="rId1" Type="http://schemas.openxmlformats.org/officeDocument/2006/relationships/slideLayout" Target="../slideLayouts/slideLayout9.xml"/>
<Relationship Id="rId2" Type="http://schemas.openxmlformats.org/officeDocument/2006/relationships/image" Target="../media/image9.jpg"/>
</Relationships>

</file>

<file path=ppt/slides/_rels/slide10.xml.rels><?xml version="1.0" encoding="UTF-8" standalone="yes"?>
<Relationships xmlns="http://schemas.openxmlformats.org/package/2006/relationships">
<Relationship Id="rId3" Type="http://schemas.openxmlformats.org/officeDocument/2006/relationships/image" Target="../media/image5.png"/>
<Relationship Id="rId4" Type="http://schemas.openxmlformats.org/officeDocument/2006/relationships/image" Target="../media/image2.png"/>
<Relationship Id="rId5" Type="http://schemas.openxmlformats.org/officeDocument/2006/relationships/hyperlink" Target="http://www.boundless.com/writing/textbooks/boundless-writing-textbook/overview-of-english-grammar-punctuation-and-mechanics-251/other-punctuation-283/?campaign_content=book_84_chapter_251&amp;campaign_term=Writing&amp;utm_campaign=powerpoint&amp;utm_medium=direct&amp;utm_source=boundless" TargetMode="External"/>
<Relationship Id="rId1" Type="http://schemas.openxmlformats.org/officeDocument/2006/relationships/slideLayout" Target="../slideLayouts/slideLayout10.xml"/>
<Relationship Id="rId2" Type="http://schemas.openxmlformats.org/officeDocument/2006/relationships/image" Target="../media/image9.jpg"/>
</Relationships>

</file>

<file path=ppt/slides/_rels/slide11.xml.rels><?xml version="1.0" encoding="UTF-8" standalone="yes"?>
<Relationships xmlns="http://schemas.openxmlformats.org/package/2006/relationships">
<Relationship Id="rId3" Type="http://schemas.openxmlformats.org/officeDocument/2006/relationships/image" Target="../media/image5.png"/>
<Relationship Id="rId4" Type="http://schemas.openxmlformats.org/officeDocument/2006/relationships/image" Target="../media/image2.png"/>
<Relationship Id="rId5" Type="http://schemas.openxmlformats.org/officeDocument/2006/relationships/hyperlink" Target="http://www.boundless.com/writing/textbooks/boundless-writing-textbook/overview-of-english-grammar-punctuation-and-mechanics-251/general-mechanics-32/?campaign_content=book_84_chapter_251&amp;campaign_term=Writing&amp;utm_campaign=powerpoint&amp;utm_medium=direct&amp;utm_source=boundless" TargetMode="External"/>
<Relationship Id="rId1" Type="http://schemas.openxmlformats.org/officeDocument/2006/relationships/slideLayout" Target="../slideLayouts/slideLayout11.xml"/>
<Relationship Id="rId2" Type="http://schemas.openxmlformats.org/officeDocument/2006/relationships/image" Target="../media/image9.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2.xml"/>
<Relationship Id="rId2" Type="http://schemas.openxmlformats.org/officeDocument/2006/relationships/image" Target="../media/image2.png"/>
<Relationship Id="rId3" Type="http://schemas.openxmlformats.org/officeDocument/2006/relationships/image" Target="../media/image5.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5.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4.xml"/>
<Relationship Id="rId2" Type="http://schemas.openxmlformats.org/officeDocument/2006/relationships/image" Target="../media/image2.png"/>
<Relationship Id="rId3" Type="http://schemas.openxmlformats.org/officeDocument/2006/relationships/image" Target="../media/image5.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5.xml"/>
<Relationship Id="rId2" Type="http://schemas.openxmlformats.org/officeDocument/2006/relationships/image" Target="../media/image2.png"/>
<Relationship Id="rId3" Type="http://schemas.openxmlformats.org/officeDocument/2006/relationships/image" Target="../media/image5.png"/>
</Relationships>

</file>

<file path=ppt/slides/_rels/slide16.xml.rels><?xml version="1.0" encoding="UTF-8" standalone="yes"?>
<Relationships xmlns="http://schemas.openxmlformats.org/package/2006/relationships">
<Relationship Id="rId3" Type="http://schemas.openxmlformats.org/officeDocument/2006/relationships/hyperlink" Target="https://en.wikipedia.org/wiki/Public_domain" TargetMode="External"/>
<Relationship Id="rId4" Type="http://schemas.openxmlformats.org/officeDocument/2006/relationships/hyperlink" Target="http://www.gutenberg.org/files/14979/14979-h/14979-h.htm" TargetMode="External"/>
<Relationship Id="rId5" Type="http://schemas.openxmlformats.org/officeDocument/2006/relationships/hyperlink" Target="http://www.boundless.com/writing/textbooks/boundless-writing-textbook/overview-of-english-grammar-punctuation-and-mechanics-251/general-mechanics-32/numbers-150-948/images/there-were-two-essential-tools-for-the-crier-s-trade/?campaign_content=book_84_chapter_251&amp;campaign_term=Writing&amp;utm_campaign=powerpoint&amp;utm_medium=direct&amp;utm_source=boundless" TargetMode="External"/>
<Relationship Id="rId6" Type="http://schemas.openxmlformats.org/officeDocument/2006/relationships/image" Target="../media/image10.jpg"/>
<Relationship Id="rId1" Type="http://schemas.openxmlformats.org/officeDocument/2006/relationships/slideLayout" Target="../slideLayouts/slideLayout16.xml"/>
<Relationship Id="rId2" Type="http://schemas.openxmlformats.org/officeDocument/2006/relationships/image" Target="../media/image5.png"/>
<Relationship Id="rId7" Target="../media/image11.jpg" Type="http://schemas.openxmlformats.org/officeDocument/2006/relationships/image"/>
</Relationships>

</file>

<file path=ppt/slides/_rels/slide17.xml.rels><?xml version="1.0" encoding="UTF-8" standalone="yes"?>
<Relationships xmlns="http://schemas.openxmlformats.org/package/2006/relationships">
<Relationship Id="rId3" Type="http://schemas.openxmlformats.org/officeDocument/2006/relationships/hyperlink" Target="https://en.wikipedia.org/wiki/Public_domain" TargetMode="External"/>
<Relationship Id="rId4" Type="http://schemas.openxmlformats.org/officeDocument/2006/relationships/hyperlink" Target="http://commons.wikimedia.org/wiki/File:F_Scott_Fitzgerald.jpg" TargetMode="External"/>
<Relationship Id="rId5" Type="http://schemas.openxmlformats.org/officeDocument/2006/relationships/hyperlink" Target="http://www.boundless.com/writing/textbooks/boundless-writing-textbook/overview-of-english-grammar-punctuation-and-mechanics-251/other-punctuation-283/ending-punctuation-145-9261/images/cut-out-all-those-exclamation-points/?campaign_content=book_84_chapter_251&amp;campaign_term=Writing&amp;utm_campaign=powerpoint&amp;utm_medium=direct&amp;utm_source=boundless" TargetMode="External"/>
<Relationship Id="rId6" Type="http://schemas.openxmlformats.org/officeDocument/2006/relationships/image" Target="../media/image10.jpg"/>
<Relationship Id="rId1" Type="http://schemas.openxmlformats.org/officeDocument/2006/relationships/slideLayout" Target="../slideLayouts/slideLayout17.xml"/>
<Relationship Id="rId2" Type="http://schemas.openxmlformats.org/officeDocument/2006/relationships/image" Target="../media/image5.png"/>
<Relationship Id="rId7" Target="../media/image12.jpg" Type="http://schemas.openxmlformats.org/officeDocument/2006/relationships/image"/>
</Relationships>

</file>

<file path=ppt/slides/_rels/slide18.xml.rels><?xml version="1.0" encoding="UTF-8" standalone="yes"?>
<Relationships xmlns="http://schemas.openxmlformats.org/package/2006/relationships">
<Relationship Id="rId3" Type="http://schemas.openxmlformats.org/officeDocument/2006/relationships/hyperlink" Target="https://en.wikipedia.org/wiki/Public_domain" TargetMode="External"/>
<Relationship Id="rId4" Type="http://schemas.openxmlformats.org/officeDocument/2006/relationships/hyperlink" Target="http://www.gutenberg.org/files/33437/33437-h/33437-h.htm" TargetMode="External"/>
<Relationship Id="rId5" Type="http://schemas.openxmlformats.org/officeDocument/2006/relationships/hyperlink" Target="http://www.boundless.com/writing/textbooks/boundless-writing-textbook/overview-of-english-grammar-punctuation-and-mechanics-251/commas-31/introduction-to-commas-138-10370/images/calling-in-sick-for-work-beth-hoped-her-boss-would-not-suspect-anything/?campaign_content=book_84_chapter_251&amp;campaign_term=Writing&amp;utm_campaign=powerpoint&amp;utm_medium=direct&amp;utm_source=boundless" TargetMode="External"/>
<Relationship Id="rId6" Type="http://schemas.openxmlformats.org/officeDocument/2006/relationships/image" Target="../media/image10.jpg"/>
<Relationship Id="rId1" Type="http://schemas.openxmlformats.org/officeDocument/2006/relationships/slideLayout" Target="../slideLayouts/slideLayout18.xml"/>
<Relationship Id="rId2" Type="http://schemas.openxmlformats.org/officeDocument/2006/relationships/image" Target="../media/image5.png"/>
<Relationship Id="rId7" Target="../media/image8.jpg" Type="http://schemas.openxmlformats.org/officeDocument/2006/relationships/image"/>
</Relationships>

</file>

<file path=ppt/slides/_rels/slide19.xml.rels><?xml version="1.0" encoding="UTF-8" standalone="yes"?>
<Relationships xmlns="http://schemas.openxmlformats.org/package/2006/relationships">
<Relationship Id="rId3" Type="http://schemas.openxmlformats.org/officeDocument/2006/relationships/hyperlink" Target="https://en.wikipedia.org/wiki/Public_domain" TargetMode="External"/>
<Relationship Id="rId4" Type="http://schemas.openxmlformats.org/officeDocument/2006/relationships/hyperlink" Target="http://www.gutenberg.org/files/12415/12415-h/12415-h.htm" TargetMode="External"/>
<Relationship Id="rId5" Type="http://schemas.openxmlformats.org/officeDocument/2006/relationships/hyperlink" Target="http://www.boundless.com/writing/textbooks/boundless-writing-textbook/overview-of-english-grammar-punctuation-and-mechanics-251/other-punctuation-283/ending-punctuation-145-9261/images/yesterday-joe-went-to-the-beach/?campaign_content=book_84_chapter_251&amp;campaign_term=Writing&amp;utm_campaign=powerpoint&amp;utm_medium=direct&amp;utm_source=boundless" TargetMode="External"/>
<Relationship Id="rId6" Type="http://schemas.openxmlformats.org/officeDocument/2006/relationships/image" Target="../media/image10.jpg"/>
<Relationship Id="rId1" Type="http://schemas.openxmlformats.org/officeDocument/2006/relationships/slideLayout" Target="../slideLayouts/slideLayout19.xml"/>
<Relationship Id="rId2" Type="http://schemas.openxmlformats.org/officeDocument/2006/relationships/image" Target="../media/image5.png"/>
<Relationship Id="rId7" Target="../media/image13.jpg" Type="http://schemas.openxmlformats.org/officeDocument/2006/relationships/image"/>
</Relationships>

</file>

<file path=ppt/slides/_rels/slide20.xml.rels><?xml version="1.0" encoding="UTF-8" standalone="yes"?>
<Relationships xmlns="http://schemas.openxmlformats.org/package/2006/relationships">
<Relationship Id="rId3" Type="http://schemas.openxmlformats.org/officeDocument/2006/relationships/hyperlink" Target="http://www.boundless.com/writing/textbooks/boundless-writing-textbook/overview-of-english-grammar-punctuation-and-mechanics-251/colons-and-semicolons-280/semicolons-141-10151/images/how-to-use-a-semicolon-the-oatmeal/?campaign_content=book_84_chapter_251&amp;campaign_term=Writing&amp;utm_campaign=powerpoint&amp;utm_medium=direct&amp;utm_source=boundless" TargetMode="External"/>
<Relationship Id="rId4" Type="http://schemas.openxmlformats.org/officeDocument/2006/relationships/image" Target="../media/image10.jpg"/>
<Relationship Id="rId1" Type="http://schemas.openxmlformats.org/officeDocument/2006/relationships/slideLayout" Target="../slideLayouts/slideLayout20.xml"/>
<Relationship Id="rId2" Type="http://schemas.openxmlformats.org/officeDocument/2006/relationships/image" Target="../media/image5.png"/>
</Relationships>

</file>

<file path=ppt/slides/_rels/slide21.xml.rels><?xml version="1.0" encoding="UTF-8" standalone="yes"?>
<Relationships xmlns="http://schemas.openxmlformats.org/package/2006/relationships">
<Relationship Id="rId3" Type="http://schemas.openxmlformats.org/officeDocument/2006/relationships/hyperlink" Target="https://en.wikipedia.org/wiki/Public_domain" TargetMode="External"/>
<Relationship Id="rId4" Type="http://schemas.openxmlformats.org/officeDocument/2006/relationships/hyperlink" Target="http://www.gutenberg.org/files/30666/30666-h/30666-h.htm%23Page_210" TargetMode="External"/>
<Relationship Id="rId5" Type="http://schemas.openxmlformats.org/officeDocument/2006/relationships/hyperlink" Target="http://www.boundless.com/writing/textbooks/boundless-writing-textbook/overview-of-english-grammar-punctuation-and-mechanics-251/general-mechanics-32/italics-151-1343/images/the-spotted-owl-s-species-name-is-bubo-scandiacus/?campaign_content=book_84_chapter_251&amp;campaign_term=Writing&amp;utm_campaign=powerpoint&amp;utm_medium=direct&amp;utm_source=boundless" TargetMode="External"/>
<Relationship Id="rId6" Type="http://schemas.openxmlformats.org/officeDocument/2006/relationships/image" Target="../media/image10.jpg"/>
<Relationship Id="rId1" Type="http://schemas.openxmlformats.org/officeDocument/2006/relationships/slideLayout" Target="../slideLayouts/slideLayout21.xml"/>
<Relationship Id="rId2" Type="http://schemas.openxmlformats.org/officeDocument/2006/relationships/image" Target="../media/image5.png"/>
<Relationship Id="rId7" Target="../media/image14.jpg" Type="http://schemas.openxmlformats.org/officeDocument/2006/relationships/image"/>
</Relationships>

</file>

<file path=ppt/slides/_rels/slide22.xml.rels><?xml version="1.0" encoding="UTF-8" standalone="yes"?>
<Relationships xmlns="http://schemas.openxmlformats.org/package/2006/relationships">
<Relationship Id="rId3" Type="http://schemas.openxmlformats.org/officeDocument/2006/relationships/hyperlink" Target="http://creativecommons.org/licenses/by/3.0/us/" TargetMode="External"/>
<Relationship Id="rId4" Type="http://schemas.openxmlformats.org/officeDocument/2006/relationships/hyperlink" Target="http://www.flickr.com/photos/psd/74176687/" TargetMode="External"/>
<Relationship Id="rId5" Type="http://schemas.openxmlformats.org/officeDocument/2006/relationships/hyperlink" Target="http://www.boundless.com/writing/textbooks/boundless-writing-textbook/overview-of-english-grammar-punctuation-and-mechanics-251/general-mechanics-32/numbers-150-948/images/numbers-in-the-news/?campaign_content=book_84_chapter_251&amp;campaign_term=Writing&amp;utm_campaign=powerpoint&amp;utm_medium=direct&amp;utm_source=boundless" TargetMode="External"/>
<Relationship Id="rId6" Type="http://schemas.openxmlformats.org/officeDocument/2006/relationships/image" Target="../media/image10.jpg"/>
<Relationship Id="rId1" Type="http://schemas.openxmlformats.org/officeDocument/2006/relationships/slideLayout" Target="../slideLayouts/slideLayout22.xml"/>
<Relationship Id="rId2" Type="http://schemas.openxmlformats.org/officeDocument/2006/relationships/image" Target="../media/image5.png"/>
<Relationship Id="rId7" Target="../media/image15.jpg" Type="http://schemas.openxmlformats.org/officeDocument/2006/relationships/image"/>
</Relationships>

</file>

<file path=ppt/slides/_rels/slide23.xml.rels><?xml version="1.0" encoding="UTF-8" standalone="yes"?>
<Relationships xmlns="http://schemas.openxmlformats.org/package/2006/relationships">
<Relationship Id="rId3" Type="http://schemas.openxmlformats.org/officeDocument/2006/relationships/hyperlink" Target="https://en.wikipedia.org/wiki/Public_domain" TargetMode="External"/>
<Relationship Id="rId4" Type="http://schemas.openxmlformats.org/officeDocument/2006/relationships/hyperlink" Target="http://www.gutenberg.org/files/19642/19642-h/19642-h.htm" TargetMode="External"/>
<Relationship Id="rId5" Type="http://schemas.openxmlformats.org/officeDocument/2006/relationships/hyperlink" Target="http://www.boundless.com/writing/textbooks/boundless-writing-textbook/overview-of-english-grammar-punctuation-and-mechanics-251/hyphens-and-dashes-282/em-dashes-and-en-dashes-144-10367/images/when-he-saw-his-brother-his-long-lost-brother-who-disappeared-six-years-prior-he-broke-down-in-tears/?campaign_content=book_84_chapter_251&amp;campaign_term=Writing&amp;utm_campaign=powerpoint&amp;utm_medium=direct&amp;utm_source=boundless" TargetMode="External"/>
<Relationship Id="rId6" Type="http://schemas.openxmlformats.org/officeDocument/2006/relationships/image" Target="../media/image10.jpg"/>
<Relationship Id="rId1" Type="http://schemas.openxmlformats.org/officeDocument/2006/relationships/slideLayout" Target="../slideLayouts/slideLayout23.xml"/>
<Relationship Id="rId2" Type="http://schemas.openxmlformats.org/officeDocument/2006/relationships/image" Target="../media/image5.png"/>
<Relationship Id="rId7" Target="../media/image16.jpg" Type="http://schemas.openxmlformats.org/officeDocument/2006/relationships/image"/>
</Relationships>

</file>

<file path=ppt/slides/_rels/slide24.xml.rels><?xml version="1.0" encoding="UTF-8" standalone="yes"?>
<Relationships xmlns="http://schemas.openxmlformats.org/package/2006/relationships">
<Relationship Id="rId20" Type="http://schemas.openxmlformats.org/officeDocument/2006/relationships/hyperlink" Target="http://creativecommons.org/licenses/by-sa/3.0/" TargetMode="External"/>
<Relationship Id="rId21" Type="http://schemas.openxmlformats.org/officeDocument/2006/relationships/hyperlink" Target="http://en.wiktionary.org/wiki/emphasis" TargetMode="External"/>
<Relationship Id="rId22" Type="http://schemas.openxmlformats.org/officeDocument/2006/relationships/hyperlink" Target="http://creativecommons.org/licenses/by-sa/3.0/" TargetMode="External"/>
<Relationship Id="rId23" Type="http://schemas.openxmlformats.org/officeDocument/2006/relationships/hyperlink" Target="http://en.wiktionary.org/wiki/italics" TargetMode="External"/>
<Relationship Id="rId24" Type="http://schemas.openxmlformats.org/officeDocument/2006/relationships/hyperlink" Target="http://creativecommons.org/licenses/by-sa/3.0/" TargetMode="External"/>
<Relationship Id="rId25" Type="http://schemas.openxmlformats.org/officeDocument/2006/relationships/hyperlink" Target="http://en.wikipedia.org/wiki/Abbreviation" TargetMode="External"/>
<Relationship Id="rId26" Type="http://schemas.openxmlformats.org/officeDocument/2006/relationships/hyperlink" Target="http://creativecommons.org/licenses/by-sa/3.0/" TargetMode="External"/>
<Relationship Id="rId27" Type="http://schemas.openxmlformats.org/officeDocument/2006/relationships/hyperlink" Target="http://en.wikipedia.org/wiki/acronym" TargetMode="External"/>
<Relationship Id="rId28" Type="http://schemas.openxmlformats.org/officeDocument/2006/relationships/hyperlink" Target="http://creativecommons.org/licenses/by-sa/3.0/" TargetMode="External"/>
<Relationship Id="rId29" Type="http://schemas.openxmlformats.org/officeDocument/2006/relationships/hyperlink" Target="http://en.wikipedia.org/wiki/Acronym_and_initialism" TargetMode="External"/>
<Relationship Id="rId1" Type="http://schemas.openxmlformats.org/officeDocument/2006/relationships/slideLayout" Target="../slideLayouts/slideLayout24.xml"/>
<Relationship Id="rId2" Type="http://schemas.openxmlformats.org/officeDocument/2006/relationships/hyperlink" Target="http://creativecommons.org/licenses/by-sa/3.0/" TargetMode="External"/>
<Relationship Id="rId3" Type="http://schemas.openxmlformats.org/officeDocument/2006/relationships/hyperlink" Target="http://en.wiktionary.org/wiki/numeral" TargetMode="External"/>
<Relationship Id="rId4" Type="http://schemas.openxmlformats.org/officeDocument/2006/relationships/hyperlink" Target="http://creativecommons.org/licenses/by-sa/3.0/" TargetMode="External"/>
<Relationship Id="rId5" Type="http://schemas.openxmlformats.org/officeDocument/2006/relationships/hyperlink" Target="http://grammartips.wikispaces.com/Numbers" TargetMode="External"/>
<Relationship Id="rId30" Type="http://schemas.openxmlformats.org/officeDocument/2006/relationships/hyperlink" Target="http://creativecommons.org/licenses/by-sa/3.0/" TargetMode="External"/>
<Relationship Id="rId31" Type="http://schemas.openxmlformats.org/officeDocument/2006/relationships/hyperlink" Target="http://en.wiktionary.org/wiki/abbreviation" TargetMode="External"/>
<Relationship Id="rId32" Type="http://schemas.openxmlformats.org/officeDocument/2006/relationships/hyperlink" Target="http://en.wiktionary.org/wiki/proper_noun" TargetMode="External"/>
<Relationship Id="rId9" Type="http://schemas.openxmlformats.org/officeDocument/2006/relationships/hyperlink" Target="http://en.wikipedia.org/wiki/Commonly_misspelled_words" TargetMode="External"/>
<Relationship Id="rId6" Type="http://schemas.openxmlformats.org/officeDocument/2006/relationships/hyperlink" Target="http://creativecommons.org/licenses/by-sa/3.0/" TargetMode="External"/>
<Relationship Id="rId7" Type="http://schemas.openxmlformats.org/officeDocument/2006/relationships/hyperlink" Target="http://en.wikipedia.org/wiki/Homophone" TargetMode="External"/>
<Relationship Id="rId8" Type="http://schemas.openxmlformats.org/officeDocument/2006/relationships/hyperlink" Target="http://creativecommons.org/licenses/by-sa/3.0/" TargetMode="External"/>
<Relationship Id="rId33" Type="http://schemas.openxmlformats.org/officeDocument/2006/relationships/hyperlink" Target="http://creativecommons.org/licenses/by-sa/3.0/" TargetMode="External"/>
<Relationship Id="rId34" Type="http://schemas.openxmlformats.org/officeDocument/2006/relationships/hyperlink" Target="http://en.wikipedia.org/wiki/Punctuation" TargetMode="External"/>
<Relationship Id="rId35" Type="http://schemas.openxmlformats.org/officeDocument/2006/relationships/image" Target="../media/image2.png"/>
<Relationship Id="rId36" Type="http://schemas.openxmlformats.org/officeDocument/2006/relationships/image" Target="../media/image5.png"/>
<Relationship Id="rId10" Type="http://schemas.openxmlformats.org/officeDocument/2006/relationships/hyperlink" Target="http://creativecommons.org/licenses/by-sa/3.0/" TargetMode="External"/>
<Relationship Id="rId11" Type="http://schemas.openxmlformats.org/officeDocument/2006/relationships/hyperlink" Target="http://en.wiktionary.org/wiki/typo" TargetMode="External"/>
<Relationship Id="rId12" Type="http://schemas.openxmlformats.org/officeDocument/2006/relationships/hyperlink" Target="http://creativecommons.org/licenses/by-sa/3.0/" TargetMode="External"/>
<Relationship Id="rId13" Type="http://schemas.openxmlformats.org/officeDocument/2006/relationships/hyperlink" Target="http://en.wiktionary.org/wiki/phonetics" TargetMode="External"/>
<Relationship Id="rId14" Type="http://schemas.openxmlformats.org/officeDocument/2006/relationships/hyperlink" Target="http://creativecommons.org/licenses/by-sa/3.0/" TargetMode="External"/>
<Relationship Id="rId15" Type="http://schemas.openxmlformats.org/officeDocument/2006/relationships/hyperlink" Target="http://en.wiktionary.org/wiki/homophone" TargetMode="External"/>
<Relationship Id="rId16" Type="http://schemas.openxmlformats.org/officeDocument/2006/relationships/hyperlink" Target="http://creativecommons.org/licenses/by-sa/3.0/" TargetMode="External"/>
<Relationship Id="rId17" Type="http://schemas.openxmlformats.org/officeDocument/2006/relationships/hyperlink" Target="http://onionspirit.blogspot.com/2009/06/typography-italics-when-you-should-use.html" TargetMode="External"/>
<Relationship Id="rId18" Type="http://schemas.openxmlformats.org/officeDocument/2006/relationships/hyperlink" Target="http://creativecommons.org/licenses/by-sa/3.0/" TargetMode="External"/>
<Relationship Id="rId19" Type="http://schemas.openxmlformats.org/officeDocument/2006/relationships/hyperlink" Target="http://en.wikipedia.org/wiki/Italic_type%23When_to_use" TargetMode="External"/>
</Relationships>

</file>

<file path=ppt/slides/_rels/slide25.xml.rels><?xml version="1.0" encoding="UTF-8" standalone="yes"?>
<Relationships xmlns="http://schemas.openxmlformats.org/package/2006/relationships">
<Relationship Id="rId20" Type="http://schemas.openxmlformats.org/officeDocument/2006/relationships/hyperlink" Target="http://creativecommons.org/licenses/by-sa/3.0/" TargetMode="External"/>
<Relationship Id="rId21" Type="http://schemas.openxmlformats.org/officeDocument/2006/relationships/hyperlink" Target="http://en.wikibooks.org/wiki/English_in_Use/Punctuation%23Quotation_points" TargetMode="External"/>
<Relationship Id="rId22" Type="http://schemas.openxmlformats.org/officeDocument/2006/relationships/hyperlink" Target="http://creativecommons.org/licenses/by-sa/3.0/" TargetMode="External"/>
<Relationship Id="rId23" Type="http://schemas.openxmlformats.org/officeDocument/2006/relationships/hyperlink" Target="http://en.wikibooks.org/wiki/Rhetoric_and_Composition/Quotation_Marks" TargetMode="External"/>
<Relationship Id="rId24" Type="http://schemas.openxmlformats.org/officeDocument/2006/relationships/hyperlink" Target="http://creativecommons.org/licenses/by-sa/3.0/" TargetMode="External"/>
<Relationship Id="rId25" Type="http://schemas.openxmlformats.org/officeDocument/2006/relationships/hyperlink" Target="http://en.wikipedia.org/wiki/Wikipedia:Manual_of_Style%23Hyphens" TargetMode="External"/>
<Relationship Id="rId26" Type="http://schemas.openxmlformats.org/officeDocument/2006/relationships/hyperlink" Target="http://creativecommons.org/licenses/by-sa/3.0/" TargetMode="External"/>
<Relationship Id="rId27" Type="http://schemas.openxmlformats.org/officeDocument/2006/relationships/hyperlink" Target="http://en.wikipedia.org/wiki/Hyphen" TargetMode="External"/>
<Relationship Id="rId28" Type="http://schemas.openxmlformats.org/officeDocument/2006/relationships/hyperlink" Target="http://creativecommons.org/licenses/by-sa/3.0/" TargetMode="External"/>
<Relationship Id="rId29" Type="http://schemas.openxmlformats.org/officeDocument/2006/relationships/hyperlink" Target="http://en.wiktionary.org/wiki/homograph" TargetMode="External"/>
<Relationship Id="rId1" Type="http://schemas.openxmlformats.org/officeDocument/2006/relationships/slideLayout" Target="../slideLayouts/slideLayout25.xml"/>
<Relationship Id="rId2" Type="http://schemas.openxmlformats.org/officeDocument/2006/relationships/hyperlink" Target="http://creativecommons.org/licenses/by-sa/3.0/" TargetMode="External"/>
<Relationship Id="rId3" Type="http://schemas.openxmlformats.org/officeDocument/2006/relationships/hyperlink" Target="http://en.wikipedia.org/wiki/Terminal_punctuation" TargetMode="External"/>
<Relationship Id="rId4" Type="http://schemas.openxmlformats.org/officeDocument/2006/relationships/hyperlink" Target="http://creativecommons.org/licenses/by-sa/3.0/" TargetMode="External"/>
<Relationship Id="rId5" Type="http://schemas.openxmlformats.org/officeDocument/2006/relationships/hyperlink" Target="http://en.wikipedia.org/wiki/Question_mark" TargetMode="External"/>
<Relationship Id="rId30" Type="http://schemas.openxmlformats.org/officeDocument/2006/relationships/hyperlink" Target="http://creativecommons.org/licenses/by-sa/3.0/" TargetMode="External"/>
<Relationship Id="rId31" Type="http://schemas.openxmlformats.org/officeDocument/2006/relationships/hyperlink" Target="http://en.wiktionary.org/wiki/hyphen" TargetMode="External"/>
<Relationship Id="rId32" Type="http://schemas.openxmlformats.org/officeDocument/2006/relationships/hyperlink" Target="http://en.wiktionary.org/wiki/compound" TargetMode="External"/>
<Relationship Id="rId9" Type="http://schemas.openxmlformats.org/officeDocument/2006/relationships/hyperlink" Target="http://en.wikipedia.org/wiki/Exclamation_mark" TargetMode="External"/>
<Relationship Id="rId6" Type="http://schemas.openxmlformats.org/officeDocument/2006/relationships/hyperlink" Target="https://creativecommons.org/licenses/by-sa/4.0/" TargetMode="External"/>
<Relationship Id="rId7" Type="http://schemas.openxmlformats.org/officeDocument/2006/relationships/hyperlink" Target="https://en.wikipedia.org/wiki/Full_stop" TargetMode="External"/>
<Relationship Id="rId8" Type="http://schemas.openxmlformats.org/officeDocument/2006/relationships/hyperlink" Target="http://creativecommons.org/licenses/by-sa/3.0/" TargetMode="External"/>
<Relationship Id="rId33" Type="http://schemas.openxmlformats.org/officeDocument/2006/relationships/hyperlink" Target="http://creativecommons.org/licenses/by-sa/3.0/" TargetMode="External"/>
<Relationship Id="rId34" Type="http://schemas.openxmlformats.org/officeDocument/2006/relationships/hyperlink" Target="http://en.wikipedia.org/wiki/Semicolon" TargetMode="External"/>
<Relationship Id="rId35" Type="http://schemas.openxmlformats.org/officeDocument/2006/relationships/hyperlink" Target="http://creativecommons.org/licenses/by-sa/3.0/" TargetMode="External"/>
<Relationship Id="rId36" Type="http://schemas.openxmlformats.org/officeDocument/2006/relationships/hyperlink" Target="https://en.wiktionary.org/wiki/independent_clause" TargetMode="External"/>
<Relationship Id="rId10" Type="http://schemas.openxmlformats.org/officeDocument/2006/relationships/hyperlink" Target="http://creativecommons.org/licenses/by-sa/3.0/" TargetMode="External"/>
<Relationship Id="rId11" Type="http://schemas.openxmlformats.org/officeDocument/2006/relationships/hyperlink" Target="http://en.wiktionary.org/wiki/interrogative" TargetMode="External"/>
<Relationship Id="rId12" Type="http://schemas.openxmlformats.org/officeDocument/2006/relationships/hyperlink" Target="http://creativecommons.org/licenses/by-sa/3.0/" TargetMode="External"/>
<Relationship Id="rId13" Type="http://schemas.openxmlformats.org/officeDocument/2006/relationships/hyperlink" Target="http://en.wikipedia.org/wiki/Period_(punctuation)" TargetMode="External"/>
<Relationship Id="rId14" Type="http://schemas.openxmlformats.org/officeDocument/2006/relationships/hyperlink" Target="http://creativecommons.org/licenses/by-sa/3.0/" TargetMode="External"/>
<Relationship Id="rId15" Type="http://schemas.openxmlformats.org/officeDocument/2006/relationships/hyperlink" Target="http://en.wikipedia.org/wiki/Period_(punctuation)" TargetMode="External"/>
<Relationship Id="rId16" Type="http://schemas.openxmlformats.org/officeDocument/2006/relationships/hyperlink" Target="http://creativecommons.org/licenses/by-sa/3.0/" TargetMode="External"/>
<Relationship Id="rId17" Type="http://schemas.openxmlformats.org/officeDocument/2006/relationships/hyperlink" Target="http://en.wikipedia.org/wiki/Quotation%20mark" TargetMode="External"/>
<Relationship Id="rId18" Type="http://schemas.openxmlformats.org/officeDocument/2006/relationships/hyperlink" Target="http://creativecommons.org/licenses/by-sa/3.0/" TargetMode="External"/>
<Relationship Id="rId19" Type="http://schemas.openxmlformats.org/officeDocument/2006/relationships/hyperlink" Target="http://en.wikipedia.org/wiki/Quotation_marks" TargetMode="External"/>
<Relationship Id="rId37" Type="http://schemas.openxmlformats.org/officeDocument/2006/relationships/hyperlink" Target="http://creativecommons.org/licenses/by-sa/3.0/" TargetMode="External"/>
<Relationship Id="rId38" Type="http://schemas.openxmlformats.org/officeDocument/2006/relationships/hyperlink" Target="https://en.wiktionary.org/wiki/coordinating_conjunction" TargetMode="External"/>
<Relationship Id="rId39" Type="http://schemas.openxmlformats.org/officeDocument/2006/relationships/image" Target="../media/image2.png"/>
<Relationship Id="rId40" Type="http://schemas.openxmlformats.org/officeDocument/2006/relationships/image" Target="../media/image5.png"/>
</Relationships>

</file>

<file path=ppt/slides/_rels/slide26.xml.rels><?xml version="1.0" encoding="UTF-8" standalone="yes"?>
<Relationships xmlns="http://schemas.openxmlformats.org/package/2006/relationships">
<Relationship Id="rId20" Type="http://schemas.openxmlformats.org/officeDocument/2006/relationships/hyperlink" Target="http://creativecommons.org/licenses/by-sa/3.0/" TargetMode="External"/>
<Relationship Id="rId21" Type="http://schemas.openxmlformats.org/officeDocument/2006/relationships/hyperlink" Target="http://en.wiktionary.org/wiki/dash" TargetMode="External"/>
<Relationship Id="rId22" Type="http://schemas.openxmlformats.org/officeDocument/2006/relationships/hyperlink" Target="http://creativecommons.org/licenses/by-sa/3.0/" TargetMode="External"/>
<Relationship Id="rId23" Type="http://schemas.openxmlformats.org/officeDocument/2006/relationships/hyperlink" Target="http://en.wikibooks.org/wiki/English_in_Use/Punctuation%23Dash" TargetMode="External"/>
<Relationship Id="rId24" Type="http://schemas.openxmlformats.org/officeDocument/2006/relationships/hyperlink" Target="http://creativecommons.org/licenses/by-sa/3.0/" TargetMode="External"/>
<Relationship Id="rId25" Type="http://schemas.openxmlformats.org/officeDocument/2006/relationships/hyperlink" Target="http://en.wikibooks.org/wiki/Rhetoric_and_Composition/Parentheses" TargetMode="External"/>
<Relationship Id="rId26" Type="http://schemas.openxmlformats.org/officeDocument/2006/relationships/hyperlink" Target="http://creativecommons.org/licenses/by-sa/3.0/" TargetMode="External"/>
<Relationship Id="rId27" Type="http://schemas.openxmlformats.org/officeDocument/2006/relationships/hyperlink" Target="http://en.wikipedia.org/wiki/Comma" TargetMode="External"/>
<Relationship Id="rId28" Type="http://schemas.openxmlformats.org/officeDocument/2006/relationships/hyperlink" Target="http://creativecommons.org/licenses/by-sa/3.0/" TargetMode="External"/>
<Relationship Id="rId29" Type="http://schemas.openxmlformats.org/officeDocument/2006/relationships/hyperlink" Target="http://en.wiktionary.org/wiki/preposition" TargetMode="External"/>
<Relationship Id="rId1" Type="http://schemas.openxmlformats.org/officeDocument/2006/relationships/slideLayout" Target="../slideLayouts/slideLayout26.xml"/>
<Relationship Id="rId2" Type="http://schemas.openxmlformats.org/officeDocument/2006/relationships/hyperlink" Target="http://creativecommons.org/licenses/by-sa/3.0/" TargetMode="External"/>
<Relationship Id="rId3" Type="http://schemas.openxmlformats.org/officeDocument/2006/relationships/hyperlink" Target="http://en.wikibooks.org/wiki/English_in_Use/Punctuation%23Apostrophe" TargetMode="External"/>
<Relationship Id="rId4" Type="http://schemas.openxmlformats.org/officeDocument/2006/relationships/hyperlink" Target="http://creativecommons.org/licenses/by-sa/3.0/" TargetMode="External"/>
<Relationship Id="rId5" Type="http://schemas.openxmlformats.org/officeDocument/2006/relationships/hyperlink" Target="http://en.wikipedia.org/wiki/apostrophe" TargetMode="External"/>
<Relationship Id="rId30" Type="http://schemas.openxmlformats.org/officeDocument/2006/relationships/hyperlink" Target="http://creativecommons.org/licenses/by-sa/3.0/" TargetMode="External"/>
<Relationship Id="rId31" Type="http://schemas.openxmlformats.org/officeDocument/2006/relationships/hyperlink" Target="http://en.wiktionary.org/wiki/participle" TargetMode="External"/>
<Relationship Id="rId32" Type="http://schemas.openxmlformats.org/officeDocument/2006/relationships/hyperlink" Target="https://writingguide.wikispaces.com/The+Comma" TargetMode="External"/>
<Relationship Id="rId9" Type="http://schemas.openxmlformats.org/officeDocument/2006/relationships/hyperlink" Target="http://en.wikipedia.org/wiki/Apostrophe" TargetMode="External"/>
<Relationship Id="rId6" Type="http://schemas.openxmlformats.org/officeDocument/2006/relationships/hyperlink" Target="http://creativecommons.org/licenses/by-sa/3.0/" TargetMode="External"/>
<Relationship Id="rId7" Type="http://schemas.openxmlformats.org/officeDocument/2006/relationships/hyperlink" Target="http://en.wikipedia.org/wiki/elision" TargetMode="External"/>
<Relationship Id="rId8" Type="http://schemas.openxmlformats.org/officeDocument/2006/relationships/hyperlink" Target="http://creativecommons.org/licenses/by-sa/3.0/" TargetMode="External"/>
<Relationship Id="rId33" Type="http://schemas.openxmlformats.org/officeDocument/2006/relationships/hyperlink" Target="http://creativecommons.org/licenses/by-sa/3.0/" TargetMode="External"/>
<Relationship Id="rId34" Type="http://schemas.openxmlformats.org/officeDocument/2006/relationships/hyperlink" Target="http://en.wikibooks.org/wiki/Rhetoric_and_Composition/Commas" TargetMode="External"/>
<Relationship Id="rId35" Type="http://schemas.openxmlformats.org/officeDocument/2006/relationships/hyperlink" Target="http://creativecommons.org/licenses/by-sa/3.0/" TargetMode="External"/>
<Relationship Id="rId36" Type="http://schemas.openxmlformats.org/officeDocument/2006/relationships/hyperlink" Target="http://en.wikibooks.org/wiki/English_in_Use/Commas" TargetMode="External"/>
<Relationship Id="rId10" Type="http://schemas.openxmlformats.org/officeDocument/2006/relationships/hyperlink" Target="http://creativecommons.org/licenses/by-sa/3.0/" TargetMode="External"/>
<Relationship Id="rId11" Type="http://schemas.openxmlformats.org/officeDocument/2006/relationships/hyperlink" Target="http://en.wikibooks.org/wiki/Rhetoric_and_Composition/Apostrophes" TargetMode="External"/>
<Relationship Id="rId12" Type="http://schemas.openxmlformats.org/officeDocument/2006/relationships/hyperlink" Target="http://creativecommons.org/licenses/by-sa/3.0/" TargetMode="External"/>
<Relationship Id="rId13" Type="http://schemas.openxmlformats.org/officeDocument/2006/relationships/hyperlink" Target="http://en.wikipedia.org/wiki/Parantheses" TargetMode="External"/>
<Relationship Id="rId14" Type="http://schemas.openxmlformats.org/officeDocument/2006/relationships/hyperlink" Target="http://creativecommons.org/licenses/by-sa/3.0/" TargetMode="External"/>
<Relationship Id="rId15" Type="http://schemas.openxmlformats.org/officeDocument/2006/relationships/hyperlink" Target="http://en.wikipedia.org/wiki/Parentheses%23Parentheses_.28_.29" TargetMode="External"/>
<Relationship Id="rId16" Type="http://schemas.openxmlformats.org/officeDocument/2006/relationships/hyperlink" Target="http://creativecommons.org/licenses/by-sa/3.0/" TargetMode="External"/>
<Relationship Id="rId17" Type="http://schemas.openxmlformats.org/officeDocument/2006/relationships/hyperlink" Target="http://en.wikipedia.org/wiki/Dash" TargetMode="External"/>
<Relationship Id="rId18" Type="http://schemas.openxmlformats.org/officeDocument/2006/relationships/hyperlink" Target="http://creativecommons.org/licenses/by-sa/3.0/" TargetMode="External"/>
<Relationship Id="rId19" Type="http://schemas.openxmlformats.org/officeDocument/2006/relationships/hyperlink" Target="http://en.wikibooks.org/wiki/Rhetoric_and_Composition/Hyphens_and_Dashes" TargetMode="External"/>
<Relationship Id="rId37" Type="http://schemas.openxmlformats.org/officeDocument/2006/relationships/hyperlink" Target="http://creativecommons.org/licenses/by-sa/3.0/" TargetMode="External"/>
<Relationship Id="rId38" Type="http://schemas.openxmlformats.org/officeDocument/2006/relationships/hyperlink" Target="http://en.wiktionary.org/wiki/comma" TargetMode="External"/>
<Relationship Id="rId39" Type="http://schemas.openxmlformats.org/officeDocument/2006/relationships/image" Target="../media/image2.png"/>
<Relationship Id="rId40" Type="http://schemas.openxmlformats.org/officeDocument/2006/relationships/image" Target="../media/image5.png"/>
</Relationships>

</file>

<file path=ppt/slides/_rels/slide27.xml.rels><?xml version="1.0" encoding="UTF-8" standalone="yes"?>
<Relationships xmlns="http://schemas.openxmlformats.org/package/2006/relationships">
<Relationship Id="rId20" Type="http://schemas.openxmlformats.org/officeDocument/2006/relationships/hyperlink" Target="http://creativecommons.org/licenses/by-sa/3.0/" TargetMode="External"/>
<Relationship Id="rId21" Type="http://schemas.openxmlformats.org/officeDocument/2006/relationships/hyperlink" Target="http://en.wikibooks.org/wiki/English_in_Use/Commas" TargetMode="External"/>
<Relationship Id="rId22" Type="http://schemas.openxmlformats.org/officeDocument/2006/relationships/hyperlink" Target="http://creativecommons.org/licenses/by-sa/3.0/" TargetMode="External"/>
<Relationship Id="rId23" Type="http://schemas.openxmlformats.org/officeDocument/2006/relationships/hyperlink" Target="http://en.wiktionary.org/wiki/adverb" TargetMode="External"/>
<Relationship Id="rId24" Type="http://schemas.openxmlformats.org/officeDocument/2006/relationships/hyperlink" Target="http://creativecommons.org/licenses/by-sa/3.0/" TargetMode="External"/>
<Relationship Id="rId25" Type="http://schemas.openxmlformats.org/officeDocument/2006/relationships/hyperlink" Target="http://en.wikipedia.org/wiki/Colon_(punctuation)" TargetMode="External"/>
<Relationship Id="rId26" Type="http://schemas.openxmlformats.org/officeDocument/2006/relationships/hyperlink" Target="http://creativecommons.org/licenses/by-sa/3.0/" TargetMode="External"/>
<Relationship Id="rId27" Type="http://schemas.openxmlformats.org/officeDocument/2006/relationships/hyperlink" Target="http://en.wiktionary.org/wiki/appositive" TargetMode="External"/>
<Relationship Id="rId28" Type="http://schemas.openxmlformats.org/officeDocument/2006/relationships/hyperlink" Target="http://creativecommons.org/licenses/by-sa/3.0/" TargetMode="External"/>
<Relationship Id="rId29" Type="http://schemas.openxmlformats.org/officeDocument/2006/relationships/hyperlink" Target="http://en.wiktionary.org/wiki/enumeration" TargetMode="External"/>
<Relationship Id="rId1" Type="http://schemas.openxmlformats.org/officeDocument/2006/relationships/slideLayout" Target="../slideLayouts/slideLayout27.xml"/>
<Relationship Id="rId2" Type="http://schemas.openxmlformats.org/officeDocument/2006/relationships/hyperlink" Target="http://creativecommons.org/licenses/by-sa/3.0/" TargetMode="External"/>
<Relationship Id="rId3" Type="http://schemas.openxmlformats.org/officeDocument/2006/relationships/hyperlink" Target="https://en.wikipedia.org/wiki/Apposition" TargetMode="External"/>
<Relationship Id="rId4" Type="http://schemas.openxmlformats.org/officeDocument/2006/relationships/hyperlink" Target="http://creativecommons.org/licenses/by-sa/3.0/" TargetMode="External"/>
<Relationship Id="rId5" Type="http://schemas.openxmlformats.org/officeDocument/2006/relationships/hyperlink" Target="https://en.wikipedia.org/wiki/Restrictiveness" TargetMode="External"/>
<Relationship Id="rId30" Type="http://schemas.openxmlformats.org/officeDocument/2006/relationships/hyperlink" Target="http://creativecommons.org/licenses/by-sa/3.0/" TargetMode="External"/>
<Relationship Id="rId31" Type="http://schemas.openxmlformats.org/officeDocument/2006/relationships/hyperlink" Target="https://en.wiktionary.org/wiki/psionics" TargetMode="External"/>
<Relationship Id="rId32" Type="http://schemas.openxmlformats.org/officeDocument/2006/relationships/hyperlink" Target="http://attribution.url.16" TargetMode="External"/>
<Relationship Id="rId9" Type="http://schemas.openxmlformats.org/officeDocument/2006/relationships/hyperlink" Target="http://en.wiktionary.org/wiki/adjective" TargetMode="External"/>
<Relationship Id="rId6" Type="http://schemas.openxmlformats.org/officeDocument/2006/relationships/hyperlink" Target="http://creativecommons.org/licenses/by-sa/3.0/" TargetMode="External"/>
<Relationship Id="rId7" Type="http://schemas.openxmlformats.org/officeDocument/2006/relationships/hyperlink" Target="http://en.wikipedia.org/wiki/Comma" TargetMode="External"/>
<Relationship Id="rId8" Type="http://schemas.openxmlformats.org/officeDocument/2006/relationships/hyperlink" Target="http://creativecommons.org/licenses/by-sa/3.0/" TargetMode="External"/>
<Relationship Id="rId33" Type="http://schemas.openxmlformats.org/officeDocument/2006/relationships/hyperlink" Target="http://attribution.license.17" TargetMode="External"/>
<Relationship Id="rId34" Type="http://schemas.openxmlformats.org/officeDocument/2006/relationships/hyperlink" Target="http://attribution.url.17" TargetMode="External"/>
<Relationship Id="rId35" Type="http://schemas.openxmlformats.org/officeDocument/2006/relationships/hyperlink" Target="http://attribution.license.18" TargetMode="External"/>
<Relationship Id="rId36" Type="http://schemas.openxmlformats.org/officeDocument/2006/relationships/hyperlink" Target="http://attribution.url.18" TargetMode="External"/>
<Relationship Id="rId10" Type="http://schemas.openxmlformats.org/officeDocument/2006/relationships/hyperlink" Target="http://creativecommons.org/licenses/by-sa/3.0/" TargetMode="External"/>
<Relationship Id="rId11" Type="http://schemas.openxmlformats.org/officeDocument/2006/relationships/hyperlink" Target="http://en.wiktionary.org/wiki/infinitive" TargetMode="External"/>
<Relationship Id="rId12" Type="http://schemas.openxmlformats.org/officeDocument/2006/relationships/hyperlink" Target="http://creativecommons.org/licenses/by-sa/3.0/" TargetMode="External"/>
<Relationship Id="rId13" Type="http://schemas.openxmlformats.org/officeDocument/2006/relationships/hyperlink" Target="http://en.wiktionary.org/wiki/preposition" TargetMode="External"/>
<Relationship Id="rId14" Type="http://schemas.openxmlformats.org/officeDocument/2006/relationships/hyperlink" Target="http://creativecommons.org/licenses/by-sa/3.0/" TargetMode="External"/>
<Relationship Id="rId15" Type="http://schemas.openxmlformats.org/officeDocument/2006/relationships/hyperlink" Target="http://en.wiktionary.org/wiki/participle" TargetMode="External"/>
<Relationship Id="rId16" Type="http://schemas.openxmlformats.org/officeDocument/2006/relationships/hyperlink" Target="http://creativecommons.org/licenses/by-sa/3.0/" TargetMode="External"/>
<Relationship Id="rId17" Type="http://schemas.openxmlformats.org/officeDocument/2006/relationships/hyperlink" Target="https://writingguide.wikispaces.com/The+Comma+(" TargetMode="External"/>
<Relationship Id="rId18" Type="http://schemas.openxmlformats.org/officeDocument/2006/relationships/hyperlink" Target="http://creativecommons.org/licenses/by-sa/3.0/" TargetMode="External"/>
<Relationship Id="rId19" Type="http://schemas.openxmlformats.org/officeDocument/2006/relationships/hyperlink" Target="http://en.wikibooks.org/wiki/Rhetoric_and_Composition/Commas" TargetMode="External"/>
<Relationship Id="rId37" Type="http://schemas.openxmlformats.org/officeDocument/2006/relationships/hyperlink" Target="http://attribution.license.19" TargetMode="External"/>
<Relationship Id="rId38" Type="http://schemas.openxmlformats.org/officeDocument/2006/relationships/hyperlink" Target="http://attribution.url.19" TargetMode="External"/>
<Relationship Id="rId39" Type="http://schemas.openxmlformats.org/officeDocument/2006/relationships/image" Target="../media/image2.png"/>
<Relationship Id="rId40" Type="http://schemas.openxmlformats.org/officeDocument/2006/relationships/image" Target="../media/image5.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4800600"/>
            <a:ext cx="3581400" cy="381000"/>
          </a:xfrm>
        </p:spPr>
        <p:txBody>
          <a:bodyPr/>
          <a:lstStyle/>
          <a:p>
            <a:r>
              <a:rPr lang="en-US" dirty="0" smtClean="0"/>
              <a:t>Boundless Lecture Slides</a:t>
            </a:r>
            <a:endParaRPr lang="en-US" dirty="0"/>
          </a:p>
        </p:txBody>
      </p:sp>
      <p:sp>
        <p:nvSpPr>
          <p:cNvPr id="4"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5"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 name="Rectangle 8"/>
          <p:cNvSpPr>
            <a:spLocks/>
          </p:cNvSpPr>
          <p:nvPr/>
        </p:nvSpPr>
        <p:spPr bwMode="auto">
          <a:xfrm>
            <a:off x="4572000" y="6578600"/>
            <a:ext cx="3708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7"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Rectangle 8"/>
          <p:cNvSpPr>
            <a:spLocks/>
          </p:cNvSpPr>
          <p:nvPr/>
        </p:nvSpPr>
        <p:spPr bwMode="auto">
          <a:xfrm>
            <a:off x="304800" y="65532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l"/>
            <a:r>
              <a:rPr lang="en-US" sz="1200" dirty="0" smtClean="0">
                <a:solidFill>
                  <a:srgbClr val="828282"/>
                </a:solidFill>
                <a:latin typeface="Arial" charset="0"/>
                <a:ea typeface="ＭＳ Ｐゴシック" charset="0"/>
                <a:sym typeface="Helvetica Neue" charset="0"/>
              </a:rPr>
              <a:t>Available on the Boundless Teaching Platform</a:t>
            </a:r>
            <a:endParaRPr lang="en-US" sz="1200" dirty="0">
              <a:solidFill>
                <a:srgbClr val="828282"/>
              </a:solidFill>
              <a:latin typeface="Arial" charset="0"/>
              <a:ea typeface="ＭＳ Ｐゴシック" charset="0"/>
              <a:sym typeface="Helvetica Neue" charset="0"/>
            </a:endParaRPr>
          </a:p>
        </p:txBody>
      </p:sp>
      <p:pic>
        <p:nvPicPr>
          <p:cNvPr id="1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5106988"/>
            <a:ext cx="46482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425312893"/>
      </p:ext>
    </p:extLst>
  </p:cSld>
  <p:clrMapOvr>
    <a:masterClrMapping/>
  </p:clrMapOvr>
  <p:transition xmlns:p14="http://schemas.microsoft.com/office/powerpoint/2010/mai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AutoShape 1"/>
          <p:cNvSpPr>
            <a:spLocks/>
          </p:cNvSpPr>
          <p:nvPr/>
        </p:nvSpPr>
        <p:spPr bwMode="auto">
          <a:xfrm>
            <a:off x="0" y="0"/>
            <a:ext cx="3048000" cy="6858000"/>
          </a:xfrm>
          <a:prstGeom prst="roundRect">
            <a:avLst>
              <a:gd name="adj" fmla="val 755"/>
            </a:avLst>
          </a:prstGeom>
          <a:solidFill>
            <a:schemeClr val="accent1"/>
          </a:solidFill>
          <a:ln w="6350">
            <a:solidFill>
              <a:srgbClr val="C5C5C5"/>
            </a:solidFill>
            <a:miter lim="800000"/>
            <a:headEnd/>
            <a:tailEnd/>
          </a:ln>
        </p:spPr>
        <p:txBody>
          <a:bodyPr lIns="0" tIns="0" rIns="0" bIns="0"/>
          <a:lstStyle/>
          <a:p>
            <a:endParaRPr lang="en-US" dirty="0"/>
          </a:p>
        </p:txBody>
      </p:sp>
      <p:sp>
        <p:nvSpPr>
          <p:cNvPr id="2" name="Title 1"/>
          <p:cNvSpPr>
            <a:spLocks noGrp="1"/>
          </p:cNvSpPr>
          <p:nvPr>
            <p:ph type="title"/>
          </p:nvPr>
        </p:nvSpPr>
        <p:spPr/>
        <p:txBody>
          <a:bodyPr/>
          <a:lstStyle/>
          <a:p>
            <a:r>
              <a:rPr lang="en-US" smtClean="0"/>
              <a:t>Using Boundless Presentations</a:t>
            </a:r>
            <a:endParaRPr lang="en-US" dirty="0"/>
          </a:p>
        </p:txBody>
      </p:sp>
      <p:sp>
        <p:nvSpPr>
          <p:cNvPr id="23" name="Text Placeholder 22"/>
          <p:cNvSpPr>
            <a:spLocks noGrp="1"/>
          </p:cNvSpPr>
          <p:nvPr>
            <p:ph type="body" sz="quarter" idx="10"/>
          </p:nvPr>
        </p:nvSpPr>
        <p:spPr/>
        <p:txBody>
          <a:bodyPr/>
          <a:lstStyle/>
          <a:p>
            <a:r>
              <a:rPr lang="en-US" dirty="0" smtClean="0"/>
              <a:t>The Appendix</a:t>
            </a:r>
          </a:p>
          <a:p>
            <a:pPr lvl="1"/>
            <a:r>
              <a:rPr lang="en-US" dirty="0" smtClean="0"/>
              <a:t>The appendix is for you to use to add depth and breadth to your lectures. You can simply drag and drop slides from the appendix into the main presentation to make for a richer lecture experience.</a:t>
            </a:r>
            <a:endParaRPr lang="en-US" dirty="0"/>
          </a:p>
        </p:txBody>
      </p:sp>
      <p:sp>
        <p:nvSpPr>
          <p:cNvPr id="4"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5"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pic>
        <p:nvPicPr>
          <p:cNvPr id="7" name="Picture 8"/>
          <p:cNvPicPr>
            <a:picLocks noChangeAspect="1" noChangeArrowheads="1"/>
          </p:cNvPicPr>
          <p:nvPr/>
        </p:nvPicPr>
        <p:blipFill>
          <a:blip r:embed="rId2">
            <a:extLst>
              <a:ext uri="{28A0092B-C50C-407E-A947-70E740481C1C}">
                <a14:useLocalDpi xmlns:a14="http://schemas.microsoft.com/office/drawing/2010/main" val="0"/>
              </a:ext>
            </a:extLst>
          </a:blip>
          <a:srcRect t="598" r="246" b="369"/>
          <a:stretch>
            <a:fillRect/>
          </a:stretch>
        </p:blipFill>
        <p:spPr bwMode="auto">
          <a:xfrm>
            <a:off x="3267075" y="3544887"/>
            <a:ext cx="2571750" cy="209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8" name="Picture 9"/>
          <p:cNvPicPr>
            <a:picLocks noChangeAspect="1" noChangeArrowheads="1"/>
          </p:cNvPicPr>
          <p:nvPr/>
        </p:nvPicPr>
        <p:blipFill>
          <a:blip r:embed="rId3">
            <a:extLst>
              <a:ext uri="{28A0092B-C50C-407E-A947-70E740481C1C}">
                <a14:useLocalDpi xmlns:a14="http://schemas.microsoft.com/office/drawing/2010/main" val="0"/>
              </a:ext>
            </a:extLst>
          </a:blip>
          <a:srcRect b="1579"/>
          <a:stretch>
            <a:fillRect/>
          </a:stretch>
        </p:blipFill>
        <p:spPr bwMode="auto">
          <a:xfrm>
            <a:off x="3429000" y="1219200"/>
            <a:ext cx="2401888" cy="194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a:off x="3429000" y="762000"/>
            <a:ext cx="54943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2" name="Text Placeholder 10"/>
          <p:cNvSpPr txBox="1">
            <a:spLocks/>
          </p:cNvSpPr>
          <p:nvPr/>
        </p:nvSpPr>
        <p:spPr>
          <a:xfrm>
            <a:off x="6019800" y="3581400"/>
            <a:ext cx="2819400" cy="1828800"/>
          </a:xfrm>
          <a:prstGeom prst="rect">
            <a:avLst/>
          </a:prstGeom>
        </p:spPr>
        <p:txBody>
          <a:bodyPr vert="horz" lIns="0" tIns="0" rIns="0" bIns="0"/>
          <a:lstStyle>
            <a:lvl1pPr marL="342900" indent="-342900" algn="l" rtl="0" eaLnBrk="1" fontAlgn="base" hangingPunct="1">
              <a:spcBef>
                <a:spcPts val="800"/>
              </a:spcBef>
              <a:spcAft>
                <a:spcPct val="0"/>
              </a:spcAft>
              <a:defRPr sz="1400">
                <a:solidFill>
                  <a:schemeClr val="tx2"/>
                </a:solidFill>
                <a:latin typeface="+mn-lt"/>
                <a:ea typeface="+mn-ea"/>
                <a:cs typeface="+mn-cs"/>
                <a:sym typeface="Helvetica Neue" charset="0"/>
              </a:defRPr>
            </a:lvl1pPr>
            <a:lvl2pPr marL="0" indent="0" algn="l" rtl="0" eaLnBrk="1" fontAlgn="base" hangingPunct="1">
              <a:spcBef>
                <a:spcPts val="400"/>
              </a:spcBef>
              <a:spcAft>
                <a:spcPct val="0"/>
              </a:spcAft>
              <a:buClr>
                <a:srgbClr val="828282"/>
              </a:buClr>
              <a:buSzPct val="100000"/>
              <a:buFont typeface="Arial" charset="0"/>
              <a:buNone/>
              <a:defRPr sz="1000">
                <a:solidFill>
                  <a:srgbClr val="828282"/>
                </a:solidFill>
                <a:latin typeface="Arial" charset="0"/>
                <a:ea typeface="+mn-ea"/>
                <a:cs typeface="+mn-cs"/>
                <a:sym typeface="Arial" charset="0"/>
              </a:defRPr>
            </a:lvl2pPr>
            <a:lvl3pPr marL="393700" indent="-127000" algn="l" rtl="0" eaLnBrk="1" fontAlgn="base" hangingPunct="1">
              <a:spcBef>
                <a:spcPts val="600"/>
              </a:spcBef>
              <a:spcAft>
                <a:spcPct val="0"/>
              </a:spcAft>
              <a:buClr>
                <a:srgbClr val="828282"/>
              </a:buClr>
              <a:buSzPct val="100000"/>
              <a:buFont typeface="Helvetica Neue" charset="0"/>
              <a:buChar char="-"/>
              <a:defRPr sz="1200">
                <a:solidFill>
                  <a:srgbClr val="828282"/>
                </a:solidFill>
                <a:latin typeface="+mn-lt"/>
                <a:ea typeface="+mn-ea"/>
                <a:cs typeface="+mn-cs"/>
                <a:sym typeface="Helvetica Neue" charset="0"/>
              </a:defRPr>
            </a:lvl3pPr>
            <a:lvl4pPr marL="15621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4pPr>
            <a:lvl5pPr marL="20193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5pPr>
            <a:lvl6pPr marL="24765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6pPr>
            <a:lvl7pPr marL="29337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7pPr>
            <a:lvl8pPr marL="33909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8pPr>
            <a:lvl9pPr marL="38481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9pPr>
          </a:lstStyle>
          <a:p>
            <a:r>
              <a:rPr lang="en-US" dirty="0" smtClean="0"/>
              <a:t>Free to edit, share, and copy</a:t>
            </a:r>
          </a:p>
          <a:p>
            <a:pPr lvl="1">
              <a:lnSpc>
                <a:spcPct val="110000"/>
              </a:lnSpc>
            </a:pPr>
            <a:r>
              <a:rPr lang="en-US" dirty="0" smtClean="0"/>
              <a:t>Feel free to edit, share, and make as many copies of the Boundless presentations as you like. We encourage you to take these presentations and make them your own.</a:t>
            </a:r>
            <a:endParaRPr lang="en-US" dirty="0"/>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TextBox 16"/>
          <p:cNvSpPr txBox="1"/>
          <p:nvPr/>
        </p:nvSpPr>
        <p:spPr>
          <a:xfrm>
            <a:off x="228600" y="304800"/>
            <a:ext cx="2590800" cy="2784353"/>
          </a:xfrm>
          <a:prstGeom prst="rect">
            <a:avLst/>
          </a:prstGeom>
          <a:noFill/>
        </p:spPr>
        <p:txBody>
          <a:bodyPr wrap="square" lIns="0" tIns="0" rIns="0" bIns="0" rtlCol="0">
            <a:spAutoFit/>
          </a:bodyPr>
          <a:lstStyle/>
          <a:p>
            <a:pPr algn="l"/>
            <a:r>
              <a:rPr lang="en-US" sz="1800" dirty="0" smtClean="0">
                <a:solidFill>
                  <a:schemeClr val="bg1"/>
                </a:solidFill>
                <a:latin typeface="Arial"/>
                <a:cs typeface="Arial"/>
              </a:rPr>
              <a:t>Boundless Teaching Platform</a:t>
            </a:r>
          </a:p>
          <a:p>
            <a:pPr algn="l">
              <a:lnSpc>
                <a:spcPct val="110000"/>
              </a:lnSpc>
              <a:spcBef>
                <a:spcPts val="800"/>
              </a:spcBef>
            </a:pPr>
            <a:r>
              <a:rPr lang="en-US" sz="800" dirty="0">
                <a:solidFill>
                  <a:srgbClr val="FFFFFF"/>
                </a:solidFill>
                <a:latin typeface="Arial" charset="0"/>
                <a:ea typeface="ＭＳ Ｐゴシック" charset="0"/>
                <a:sym typeface="Helvetica Neue" charset="0"/>
              </a:rPr>
              <a:t>Boundless empowers educators to engage their students with affordable, customizable textbooks and intuitive teaching tools. The free Boundless Teaching Platform gives educators the ability to customize textbooks in more than 20 subjects that align to hundreds of popular titles. Get started by using high quality Boundless books, or make switching to our platform easier by building from Boundless content pre-organized to match the assigned textbook. This platform gives educators the tools they need to assign readings and assessments, monitor student activity, and lead their classes with pre-made teaching resources.</a:t>
            </a:r>
          </a:p>
          <a:p>
            <a:pPr algn="l">
              <a:spcBef>
                <a:spcPts val="800"/>
              </a:spcBef>
            </a:pPr>
            <a:r>
              <a:rPr lang="en-US" sz="800" dirty="0">
                <a:solidFill>
                  <a:srgbClr val="FFFFFF"/>
                </a:solidFill>
                <a:latin typeface="Helvetica Neue" charset="0"/>
                <a:ea typeface="ＭＳ Ｐゴシック" charset="0"/>
                <a:sym typeface="Helvetica Neue" charset="0"/>
              </a:rPr>
              <a:t>Get started now at:</a:t>
            </a:r>
          </a:p>
          <a:p>
            <a:pPr algn="l"/>
            <a:endParaRPr lang="en-US" sz="1800" dirty="0">
              <a:solidFill>
                <a:schemeClr val="bg1"/>
              </a:solidFill>
              <a:latin typeface="Arial"/>
              <a:cs typeface="Arial"/>
            </a:endParaRPr>
          </a:p>
        </p:txBody>
      </p:sp>
      <p:sp>
        <p:nvSpPr>
          <p:cNvPr id="19" name="TextBox 18"/>
          <p:cNvSpPr txBox="1"/>
          <p:nvPr/>
        </p:nvSpPr>
        <p:spPr>
          <a:xfrm>
            <a:off x="228600" y="5867400"/>
            <a:ext cx="2590800" cy="340606"/>
          </a:xfrm>
          <a:prstGeom prst="rect">
            <a:avLst/>
          </a:prstGeom>
          <a:noFill/>
        </p:spPr>
        <p:txBody>
          <a:bodyPr wrap="square" lIns="0" tIns="0" rIns="0" bIns="0" rtlCol="0">
            <a:spAutoFit/>
          </a:bodyPr>
          <a:lstStyle/>
          <a:p>
            <a:pPr algn="l">
              <a:lnSpc>
                <a:spcPct val="110000"/>
              </a:lnSpc>
              <a:spcBef>
                <a:spcPts val="800"/>
              </a:spcBef>
            </a:pPr>
            <a:r>
              <a:rPr lang="en-US" sz="800" dirty="0" smtClean="0">
                <a:solidFill>
                  <a:srgbClr val="FFFFFF"/>
                </a:solidFill>
                <a:latin typeface="Arial" charset="0"/>
                <a:ea typeface="ＭＳ Ｐゴシック" charset="0"/>
                <a:sym typeface="Helvetica Neue" charset="0"/>
              </a:rPr>
              <a:t>If you have any questions or problems please email:</a:t>
            </a:r>
          </a:p>
          <a:p>
            <a:pPr algn="l">
              <a:lnSpc>
                <a:spcPct val="80000"/>
              </a:lnSpc>
              <a:spcBef>
                <a:spcPts val="800"/>
              </a:spcBef>
            </a:pPr>
            <a:r>
              <a:rPr lang="en-US" sz="800" dirty="0" err="1" smtClean="0">
                <a:solidFill>
                  <a:srgbClr val="FFFFFF"/>
                </a:solidFill>
                <a:latin typeface="Arial" charset="0"/>
                <a:ea typeface="ＭＳ Ｐゴシック" charset="0"/>
                <a:cs typeface="Arial"/>
                <a:sym typeface="Helvetica Neue" charset="0"/>
                <a:hlinkClick r:id="rId6"/>
              </a:rPr>
              <a:t>educators@boundless.com</a:t>
            </a:r>
            <a:endParaRPr lang="en-US" sz="1800" dirty="0">
              <a:solidFill>
                <a:schemeClr val="bg1"/>
              </a:solidFill>
              <a:latin typeface="Arial"/>
              <a:cs typeface="Arial"/>
            </a:endParaRPr>
          </a:p>
        </p:txBody>
      </p:sp>
      <p:sp>
        <p:nvSpPr>
          <p:cNvPr id="3" name="TextBox 2"/>
          <p:cNvSpPr txBox="1"/>
          <p:nvPr/>
        </p:nvSpPr>
        <p:spPr>
          <a:xfrm>
            <a:off x="228600" y="2819400"/>
            <a:ext cx="2590800" cy="123111"/>
          </a:xfrm>
          <a:prstGeom prst="rect">
            <a:avLst/>
          </a:prstGeom>
          <a:noFill/>
        </p:spPr>
        <p:txBody>
          <a:bodyPr wrap="square" lIns="0" tIns="0" rIns="0" bIns="0" rtlCol="0">
            <a:spAutoFit/>
          </a:bodyPr>
          <a:lstStyle/>
          <a:p>
            <a:pPr algn="l"/>
            <a:r>
              <a:rPr lang="en-US" sz="800" dirty="0" smtClean="0">
                <a:latin typeface="Arial"/>
                <a:cs typeface="Arial"/>
                <a:hlinkClick r:id="rId7"/>
              </a:rPr>
              <a:t>http://</a:t>
            </a:r>
            <a:r>
              <a:rPr lang="en-US" sz="800" dirty="0" err="1" smtClean="0">
                <a:latin typeface="Arial"/>
                <a:cs typeface="Arial"/>
                <a:hlinkClick r:id="rId7"/>
              </a:rPr>
              <a:t>boundless.com</a:t>
            </a:r>
            <a:r>
              <a:rPr lang="en-US" sz="800" dirty="0" smtClean="0">
                <a:latin typeface="Arial"/>
                <a:cs typeface="Arial"/>
                <a:hlinkClick r:id="rId7"/>
              </a:rPr>
              <a:t>/teaching-platform</a:t>
            </a:r>
            <a:endParaRPr lang="en-US" sz="800" dirty="0">
              <a:latin typeface="Arial"/>
              <a:cs typeface="Arial"/>
            </a:endParaRPr>
          </a:p>
        </p:txBody>
      </p:sp>
    </p:spTree>
    <p:extLst>
      <p:ext uri="{BB962C8B-B14F-4D97-AF65-F5344CB8AC3E}">
        <p14:creationId xmlns:p14="http://schemas.microsoft.com/office/powerpoint/2010/main" val="3377858826"/>
      </p:ext>
    </p:extLst>
  </p:cSld>
  <p:clrMapOvr>
    <a:masterClrMapping/>
  </p:clrMapOvr>
  <p:transition xmlns:p14="http://schemas.microsoft.com/office/powerpoint/2010/mai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BoundlessHQ_smal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48000" cy="6464300"/>
          </a:xfrm>
          <a:prstGeom prst="rect">
            <a:avLst/>
          </a:prstGeom>
        </p:spPr>
      </p:pic>
      <p:sp>
        <p:nvSpPr>
          <p:cNvPr id="16" name="Text Placeholder 15"/>
          <p:cNvSpPr>
            <a:spLocks noGrp="1"/>
          </p:cNvSpPr>
          <p:nvPr>
            <p:ph type="body" sz="quarter" idx="10"/>
          </p:nvPr>
        </p:nvSpPr>
        <p:spPr/>
        <p:txBody>
          <a:bodyPr/>
          <a:lstStyle/>
          <a:p>
            <a:pPr>
              <a:lnSpc>
                <a:spcPct val="110000"/>
              </a:lnSpc>
            </a:pPr>
            <a:r>
              <a:rPr lang="en-US" dirty="0" smtClean="0"/>
              <a:t>Boundless is an innovative technology company making education more affordable and accessible for students everywhere. The company creates the world’s best open educational content in 20+ subjects that align to more than 1,000 popular college textbooks. Boundless integrates learning technology into all its premium books to help students study more efficiently at a fraction of the cost of traditional textbooks. The company also empowers educators to engage their students more effectively through customizable books and intuitive teaching tools as part of the Boundless Teaching Platform. More than 2 million learners access Boundless free and premium content each month across the company’s wide distribution platforms, including its website, </a:t>
            </a:r>
            <a:r>
              <a:rPr lang="en-US" dirty="0" err="1" smtClean="0"/>
              <a:t>iOS</a:t>
            </a:r>
            <a:r>
              <a:rPr lang="en-US" dirty="0" smtClean="0"/>
              <a:t> apps, Kindle books, and </a:t>
            </a:r>
            <a:r>
              <a:rPr lang="en-US" dirty="0" err="1" smtClean="0"/>
              <a:t>iBooks</a:t>
            </a:r>
            <a:r>
              <a:rPr lang="en-US" dirty="0" smtClean="0"/>
              <a:t>. To get started learning or teaching with Boundless, visit </a:t>
            </a:r>
            <a:r>
              <a:rPr lang="en-US" dirty="0" smtClean="0">
                <a:hlinkClick r:id="rId3"/>
              </a:rPr>
              <a:t>boundless.com</a:t>
            </a:r>
            <a:r>
              <a:rPr lang="en-US" dirty="0" smtClean="0"/>
              <a:t>.</a:t>
            </a:r>
            <a:endParaRPr lang="en-US" dirty="0"/>
          </a:p>
        </p:txBody>
      </p:sp>
      <p:sp>
        <p:nvSpPr>
          <p:cNvPr id="6"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3429000" y="762000"/>
            <a:ext cx="54943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0" name="Rectangle 9"/>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1"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Title 16"/>
          <p:cNvSpPr>
            <a:spLocks noGrp="1"/>
          </p:cNvSpPr>
          <p:nvPr>
            <p:ph type="title"/>
          </p:nvPr>
        </p:nvSpPr>
        <p:spPr/>
        <p:txBody>
          <a:bodyPr/>
          <a:lstStyle/>
          <a:p>
            <a:r>
              <a:rPr lang="en-US" dirty="0" smtClean="0"/>
              <a:t>About Boundless</a:t>
            </a:r>
            <a:endParaRPr lang="en-US" dirty="0"/>
          </a:p>
        </p:txBody>
      </p:sp>
    </p:spTree>
    <p:extLst>
      <p:ext uri="{BB962C8B-B14F-4D97-AF65-F5344CB8AC3E}">
        <p14:creationId xmlns:p14="http://schemas.microsoft.com/office/powerpoint/2010/main" val="1703359636"/>
      </p:ext>
    </p:extLst>
  </p:cSld>
  <p:clrMapOvr>
    <a:masterClrMapping/>
  </p:clrMapOvr>
  <p:transition xmlns:p14="http://schemas.microsoft.com/office/powerpoint/2010/mai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AutoShape 1"/>
          <p:cNvSpPr>
            <a:spLocks/>
          </p:cNvSpPr>
          <p:nvPr/>
        </p:nvSpPr>
        <p:spPr bwMode="auto">
          <a:xfrm>
            <a:off x="0" y="0"/>
            <a:ext cx="3048000" cy="6858000"/>
          </a:xfrm>
          <a:prstGeom prst="roundRect">
            <a:avLst>
              <a:gd name="adj" fmla="val 755"/>
            </a:avLst>
          </a:prstGeom>
          <a:solidFill>
            <a:schemeClr val="accent1"/>
          </a:solidFill>
          <a:ln w="6350">
            <a:solidFill>
              <a:srgbClr val="C5C5C5"/>
            </a:solidFill>
            <a:miter lim="800000"/>
            <a:headEnd/>
            <a:tailEnd/>
          </a:ln>
        </p:spPr>
        <p:txBody>
          <a:bodyPr lIns="0" tIns="0" rIns="0" bIns="0"/>
          <a:lstStyle/>
          <a:p>
            <a:endParaRPr lang="en-US"/>
          </a:p>
        </p:txBody>
      </p:sp>
      <p:sp>
        <p:nvSpPr>
          <p:cNvPr id="13314"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sp>
        <p:nvSpPr>
          <p:cNvPr id="13315" name="Rectangle 3"/>
          <p:cNvSpPr>
            <a:spLocks/>
          </p:cNvSpPr>
          <p:nvPr/>
        </p:nvSpPr>
        <p:spPr bwMode="auto">
          <a:xfrm>
            <a:off x="9829800" y="4043363"/>
            <a:ext cx="44831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lIns="38100" tIns="38100" rIns="38100" bIns="38100" anchor="ctr"/>
          <a:lstStyle/>
          <a:p>
            <a:pPr algn="r"/>
            <a:r>
              <a:rPr lang="en-US" sz="1000">
                <a:solidFill>
                  <a:srgbClr val="A0A0A0"/>
                </a:solidFill>
                <a:latin typeface="Arial" charset="0"/>
                <a:ea typeface="ＭＳ Ｐゴシック" charset="0"/>
                <a:sym typeface="Arial" charset="0"/>
              </a:rPr>
              <a:t>]</a:t>
            </a:r>
          </a:p>
        </p:txBody>
      </p:sp>
      <p:sp>
        <p:nvSpPr>
          <p:cNvPr id="13316"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317"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318"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pic>
        <p:nvPicPr>
          <p:cNvPr id="13319"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320" name="Rectangle 10"/>
          <p:cNvSpPr>
            <a:spLocks/>
          </p:cNvSpPr>
          <p:nvPr/>
        </p:nvSpPr>
        <p:spPr bwMode="auto">
          <a:xfrm>
            <a:off x="203200" y="6096000"/>
            <a:ext cx="26543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l"/>
            <a:r>
              <a:rPr lang="en-US" sz="800" u="sng" dirty="0" smtClean="0">
                <a:solidFill>
                  <a:srgbClr val="FFFFFF"/>
                </a:solidFill>
                <a:latin typeface="Arial"/>
                <a:ea typeface="ＭＳ Ｐゴシック" charset="0"/>
                <a:cs typeface="Arial"/>
                <a:sym typeface="Helvetica Neue" charset="0"/>
                <a:hlinkClick r:id="rId3"/>
              </a:rPr>
              <a:t>Overview of English Grammar: Punctuation and Me...</a:t>
            </a:r>
            <a:endParaRPr lang="en-US" sz="800" u="sng" dirty="0">
              <a:solidFill>
                <a:srgbClr val="FFFFFF"/>
              </a:solidFill>
              <a:latin typeface="Arial"/>
              <a:ea typeface="ＭＳ Ｐゴシック" charset="0"/>
              <a:cs typeface="Arial"/>
              <a:sym typeface="Helvetica Neue" charset="0"/>
            </a:endParaRPr>
          </a:p>
        </p:txBody>
      </p:sp>
      <p:sp>
        <p:nvSpPr>
          <p:cNvPr id="13325" name="Rectangle 13"/>
          <p:cNvSpPr>
            <a:spLocks noGrp="1" noChangeArrowheads="1"/>
          </p:cNvSpPr>
          <p:nvPr>
            <p:ph type="title"/>
          </p:nvPr>
        </p:nvSpPr>
        <p:spPr/>
        <p:txBody>
          <a:bodyPr/>
          <a:lstStyle/>
          <a:p>
            <a:r>
              <a:rPr lang="en-US" dirty="0" smtClean="0"/>
              <a:t>Overview of English Grammar: Punctuation and Mechanics</a:t>
            </a:r>
          </a:p>
        </p:txBody>
      </p:sp>
      <p:sp>
        <p:nvSpPr>
          <p:cNvPr id="13328" name="Rectangle 16"/>
          <p:cNvSpPr>
            <a:spLocks/>
          </p:cNvSpPr>
          <p:nvPr/>
        </p:nvSpPr>
        <p:spPr bwMode="auto">
          <a:xfrm>
            <a:off x="4267200" y="304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Commas</a:t>
            </a:r>
            <a:endParaRPr lang="en-US" sz="1400" dirty="0">
              <a:solidFill>
                <a:schemeClr val="tx1"/>
              </a:solidFill>
              <a:latin typeface="Helvetica Neue" charset="0"/>
              <a:ea typeface="ＭＳ Ｐゴシック" charset="0"/>
              <a:cs typeface="Helvetica Neue" charset="0"/>
              <a:sym typeface="Helvetica Neue" charset="0"/>
            </a:endParaRPr>
          </a:p>
        </p:txBody>
      </p:sp>
      <p:sp>
        <p:nvSpPr>
          <p:cNvPr id="13330" name="Rectangle 18"/>
          <p:cNvSpPr>
            <a:spLocks/>
          </p:cNvSpPr>
          <p:nvPr/>
        </p:nvSpPr>
        <p:spPr bwMode="auto">
          <a:xfrm>
            <a:off x="4254500" y="1447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Colons and Semicolons</a:t>
            </a:r>
            <a:endParaRPr lang="en-US" sz="1400" dirty="0">
              <a:solidFill>
                <a:schemeClr val="tx1"/>
              </a:solidFill>
              <a:latin typeface="Helvetica Neue" charset="0"/>
              <a:ea typeface="ＭＳ Ｐゴシック" charset="0"/>
              <a:cs typeface="Helvetica Neue" charset="0"/>
              <a:sym typeface="Helvetica Neue" charset="0"/>
            </a:endParaRPr>
          </a:p>
        </p:txBody>
      </p:sp>
      <p:sp>
        <p:nvSpPr>
          <p:cNvPr id="13332" name="Rectangle 20"/>
          <p:cNvSpPr>
            <a:spLocks/>
          </p:cNvSpPr>
          <p:nvPr/>
        </p:nvSpPr>
        <p:spPr bwMode="auto">
          <a:xfrm>
            <a:off x="4254500" y="2590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Apostrophes and Quotation Marks</a:t>
            </a:r>
            <a:endParaRPr lang="en-US" sz="1400" dirty="0">
              <a:solidFill>
                <a:schemeClr val="tx1"/>
              </a:solidFill>
              <a:latin typeface="Helvetica Neue" charset="0"/>
              <a:ea typeface="ＭＳ Ｐゴシック" charset="0"/>
              <a:cs typeface="Helvetica Neue" charset="0"/>
              <a:sym typeface="Helvetica Neue" charset="0"/>
            </a:endParaRPr>
          </a:p>
        </p:txBody>
      </p:sp>
      <p:sp>
        <p:nvSpPr>
          <p:cNvPr id="13334" name="Rectangle 22"/>
          <p:cNvSpPr>
            <a:spLocks/>
          </p:cNvSpPr>
          <p:nvPr/>
        </p:nvSpPr>
        <p:spPr bwMode="auto">
          <a:xfrm>
            <a:off x="4254500" y="3733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Hyphens and Dashes</a:t>
            </a:r>
            <a:endParaRPr lang="en-US" sz="1400" dirty="0">
              <a:solidFill>
                <a:schemeClr val="tx1"/>
              </a:solidFill>
              <a:latin typeface="Helvetica Neue" charset="0"/>
              <a:ea typeface="ＭＳ Ｐゴシック" charset="0"/>
              <a:cs typeface="Helvetica Neue" charset="0"/>
              <a:sym typeface="Helvetica Neue" charset="0"/>
            </a:endParaRPr>
          </a:p>
        </p:txBody>
      </p:sp>
      <p:pic>
        <p:nvPicPr>
          <p:cNvPr id="1333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24" name="Rectangle 16"/>
          <p:cNvSpPr>
            <a:spLocks/>
          </p:cNvSpPr>
          <p:nvPr/>
        </p:nvSpPr>
        <p:spPr bwMode="auto">
          <a:xfrm>
            <a:off x="4267200" y="4876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Other Punctuation</a:t>
            </a:r>
            <a:endParaRPr lang="en-US" sz="1400" dirty="0">
              <a:solidFill>
                <a:schemeClr val="tx1"/>
              </a:solidFill>
              <a:latin typeface="Helvetica Neue" charset="0"/>
              <a:ea typeface="ＭＳ Ｐゴシック" charset="0"/>
              <a:cs typeface="Helvetica Neue" charset="0"/>
              <a:sym typeface="Helvetica Neue" charset="0"/>
            </a:endParaRPr>
          </a:p>
        </p:txBody>
      </p:sp>
      <p:pic>
        <p:nvPicPr>
          <p:cNvPr id="2" name="Picture 1" descr="chapterimage.jpg"/>
          <p:cNvPicPr>
            <a:picLocks noChangeAspect="1"/>
          </p:cNvPicPr>
          <p:nvPr/>
        </p:nvPicPr>
        <p:blipFill>
          <a:blip r:embed="rId6">
            <a:extLst>
              <a:ext uri="{5352115ef565e1c51f35ce8b74c34075}">
                <a14:useLocalDpi xmlns:a14="http://schemas.microsoft.com/office/drawing/2010/main" val="0"/>
              </a:ext>
            </a:extLst>
          </a:blip>
          <a:stretch>
            <a:fillRect/>
          </a:stretch>
        </p:blipFill>
        <p:spPr>
          <a:xfrm>
            <a:off x="3200400" y="304800"/>
            <a:ext cx="605366" cy="863600"/>
          </a:xfrm>
          <a:prstGeom prst="rect">
            <a:avLst/>
          </a:prstGeom>
        </p:spPr>
      </p:pic>
      <p:pic>
        <p:nvPicPr>
          <p:cNvPr id="29" name="Picture 28" descr="chapterimag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0400" y="1447800"/>
            <a:ext cx="863600" cy="863600"/>
          </a:xfrm>
          <a:prstGeom prst="rect">
            <a:avLst/>
          </a:prstGeom>
        </p:spPr>
      </p:pic>
      <p:pic>
        <p:nvPicPr>
          <p:cNvPr id="30" name="Picture 29" descr="chapterimag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0400" y="2590800"/>
            <a:ext cx="863600" cy="863600"/>
          </a:xfrm>
          <a:prstGeom prst="rect">
            <a:avLst/>
          </a:prstGeom>
        </p:spPr>
      </p:pic>
      <p:pic>
        <p:nvPicPr>
          <p:cNvPr id="31" name="Picture 30" descr="chapterimag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0400" y="3733800"/>
            <a:ext cx="863600" cy="863600"/>
          </a:xfrm>
          <a:prstGeom prst="rect">
            <a:avLst/>
          </a:prstGeom>
        </p:spPr>
      </p:pic>
      <p:pic>
        <p:nvPicPr>
          <p:cNvPr id="32" name="Picture 31" descr="chapterimag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0400" y="4876800"/>
            <a:ext cx="863600" cy="863600"/>
          </a:xfrm>
          <a:prstGeom prst="rect">
            <a:avLst/>
          </a:prstGeom>
        </p:spPr>
      </p:pic>
    </p:spTree>
  </p:cSld>
  <p:clrMapOvr>
    <a:masterClrMapping/>
  </p:clrMapOvr>
  <p:transition xmlns:p14="http://schemas.microsoft.com/office/powerpoint/2010/mai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AutoShape 1"/>
          <p:cNvSpPr>
            <a:spLocks/>
          </p:cNvSpPr>
          <p:nvPr/>
        </p:nvSpPr>
        <p:spPr bwMode="auto">
          <a:xfrm>
            <a:off x="0" y="0"/>
            <a:ext cx="3048000" cy="6858000"/>
          </a:xfrm>
          <a:prstGeom prst="roundRect">
            <a:avLst>
              <a:gd name="adj" fmla="val 755"/>
            </a:avLst>
          </a:prstGeom>
          <a:solidFill>
            <a:schemeClr val="accent1"/>
          </a:solidFill>
          <a:ln w="6350">
            <a:solidFill>
              <a:srgbClr val="C5C5C5"/>
            </a:solidFill>
            <a:miter lim="800000"/>
            <a:headEnd/>
            <a:tailEnd/>
          </a:ln>
        </p:spPr>
        <p:txBody>
          <a:bodyPr lIns="0" tIns="0" rIns="0" bIns="0"/>
          <a:lstStyle/>
          <a:p>
            <a:endParaRPr lang="en-US"/>
          </a:p>
        </p:txBody>
      </p:sp>
      <p:sp>
        <p:nvSpPr>
          <p:cNvPr id="13314"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sp>
        <p:nvSpPr>
          <p:cNvPr id="13315" name="Rectangle 3"/>
          <p:cNvSpPr>
            <a:spLocks/>
          </p:cNvSpPr>
          <p:nvPr/>
        </p:nvSpPr>
        <p:spPr bwMode="auto">
          <a:xfrm>
            <a:off x="9829800" y="4043363"/>
            <a:ext cx="44831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lIns="38100" tIns="38100" rIns="38100" bIns="38100" anchor="ctr"/>
          <a:lstStyle/>
          <a:p>
            <a:pPr algn="r"/>
            <a:r>
              <a:rPr lang="en-US" sz="1000">
                <a:solidFill>
                  <a:srgbClr val="A0A0A0"/>
                </a:solidFill>
                <a:latin typeface="Arial" charset="0"/>
                <a:ea typeface="ＭＳ Ｐゴシック" charset="0"/>
                <a:sym typeface="Arial" charset="0"/>
              </a:rPr>
              <a:t>]</a:t>
            </a:r>
          </a:p>
        </p:txBody>
      </p:sp>
      <p:sp>
        <p:nvSpPr>
          <p:cNvPr id="13316"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317"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318"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pic>
        <p:nvPicPr>
          <p:cNvPr id="13319"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320" name="Rectangle 10"/>
          <p:cNvSpPr>
            <a:spLocks/>
          </p:cNvSpPr>
          <p:nvPr/>
        </p:nvSpPr>
        <p:spPr bwMode="auto">
          <a:xfrm>
            <a:off x="203200" y="6096000"/>
            <a:ext cx="2654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l"/>
            <a:r>
              <a:rPr lang="en-US" sz="800" u="sng" dirty="0" smtClean="0">
                <a:solidFill>
                  <a:srgbClr val="FFFFFF"/>
                </a:solidFill>
                <a:latin typeface="Arial"/>
                <a:ea typeface="ＭＳ Ｐゴシック" charset="0"/>
                <a:cs typeface="Arial"/>
                <a:sym typeface="Helvetica Neue" charset="0"/>
                <a:hlinkClick r:id="rId3"/>
              </a:rPr>
              <a:t>Overview of English Grammar: Punctuation and Me...</a:t>
            </a:r>
            <a:endParaRPr lang="en-US" sz="800" u="sng" dirty="0">
              <a:solidFill>
                <a:srgbClr val="FFFFFF"/>
              </a:solidFill>
              <a:latin typeface="Arial"/>
              <a:ea typeface="ＭＳ Ｐゴシック" charset="0"/>
              <a:cs typeface="Arial"/>
              <a:sym typeface="Helvetica Neue" charset="0"/>
            </a:endParaRPr>
          </a:p>
        </p:txBody>
      </p:sp>
      <p:sp>
        <p:nvSpPr>
          <p:cNvPr id="13325" name="Rectangle 13"/>
          <p:cNvSpPr>
            <a:spLocks noGrp="1" noChangeArrowheads="1"/>
          </p:cNvSpPr>
          <p:nvPr>
            <p:ph type="title"/>
          </p:nvPr>
        </p:nvSpPr>
        <p:spPr/>
        <p:txBody>
          <a:bodyPr/>
          <a:lstStyle/>
          <a:p>
            <a:r>
              <a:rPr lang="en-US" dirty="0" smtClean="0"/>
              <a:t>Overview of English Grammar: Punctuation and Mechanics</a:t>
            </a:r>
            <a:br>
              <a:rPr lang="en-US" dirty="0" smtClean="0"/>
            </a:br>
            <a:r>
              <a:rPr lang="en-US" dirty="0" smtClean="0"/>
              <a:t>(continued)</a:t>
            </a:r>
          </a:p>
        </p:txBody>
      </p:sp>
      <p:sp>
        <p:nvSpPr>
          <p:cNvPr id="13328" name="Rectangle 16"/>
          <p:cNvSpPr>
            <a:spLocks/>
          </p:cNvSpPr>
          <p:nvPr/>
        </p:nvSpPr>
        <p:spPr bwMode="auto">
          <a:xfrm>
            <a:off x="4267200" y="304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General Mechanics</a:t>
            </a:r>
            <a:endParaRPr lang="en-US" sz="1400" dirty="0">
              <a:solidFill>
                <a:schemeClr val="tx1"/>
              </a:solidFill>
              <a:latin typeface="Helvetica Neue" charset="0"/>
              <a:ea typeface="ＭＳ Ｐゴシック" charset="0"/>
              <a:cs typeface="Helvetica Neue" charset="0"/>
              <a:sym typeface="Helvetica Neue" charset="0"/>
            </a:endParaRPr>
          </a:p>
        </p:txBody>
      </p:sp>
      <p:sp>
        <p:nvSpPr>
          <p:cNvPr id="13330" name="Rectangle 18"/>
          <p:cNvSpPr>
            <a:spLocks/>
          </p:cNvSpPr>
          <p:nvPr/>
        </p:nvSpPr>
        <p:spPr bwMode="auto">
          <a:xfrm>
            <a:off x="4254500" y="1446212"/>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
            </a:r>
            <a:endParaRPr lang="en-US" sz="1400" dirty="0">
              <a:solidFill>
                <a:schemeClr val="tx1"/>
              </a:solidFill>
              <a:latin typeface="Helvetica Neue" charset="0"/>
              <a:ea typeface="ＭＳ Ｐゴシック" charset="0"/>
              <a:cs typeface="Helvetica Neue" charset="0"/>
              <a:sym typeface="Helvetica Neue" charset="0"/>
            </a:endParaRPr>
          </a:p>
        </p:txBody>
      </p:sp>
      <p:sp>
        <p:nvSpPr>
          <p:cNvPr id="13332" name="Rectangle 20"/>
          <p:cNvSpPr>
            <a:spLocks/>
          </p:cNvSpPr>
          <p:nvPr/>
        </p:nvSpPr>
        <p:spPr bwMode="auto">
          <a:xfrm>
            <a:off x="4254500" y="2589212"/>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
            </a:r>
            <a:endParaRPr lang="en-US" sz="1400" dirty="0">
              <a:solidFill>
                <a:schemeClr val="tx1"/>
              </a:solidFill>
              <a:latin typeface="Helvetica Neue" charset="0"/>
              <a:ea typeface="ＭＳ Ｐゴシック" charset="0"/>
              <a:cs typeface="Helvetica Neue" charset="0"/>
              <a:sym typeface="Helvetica Neue" charset="0"/>
            </a:endParaRPr>
          </a:p>
        </p:txBody>
      </p:sp>
      <p:sp>
        <p:nvSpPr>
          <p:cNvPr id="13334" name="Rectangle 22"/>
          <p:cNvSpPr>
            <a:spLocks/>
          </p:cNvSpPr>
          <p:nvPr/>
        </p:nvSpPr>
        <p:spPr bwMode="auto">
          <a:xfrm>
            <a:off x="4254500" y="3732212"/>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
            </a:r>
            <a:endParaRPr lang="en-US" sz="1400" dirty="0">
              <a:solidFill>
                <a:schemeClr val="tx1"/>
              </a:solidFill>
              <a:latin typeface="Helvetica Neue" charset="0"/>
              <a:ea typeface="ＭＳ Ｐゴシック" charset="0"/>
              <a:cs typeface="Helvetica Neue" charset="0"/>
              <a:sym typeface="Helvetica Neue" charset="0"/>
            </a:endParaRPr>
          </a:p>
        </p:txBody>
      </p:sp>
      <p:pic>
        <p:nvPicPr>
          <p:cNvPr id="1333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24" name="Rectangle 16"/>
          <p:cNvSpPr>
            <a:spLocks/>
          </p:cNvSpPr>
          <p:nvPr/>
        </p:nvSpPr>
        <p:spPr bwMode="auto">
          <a:xfrm>
            <a:off x="4267200" y="4876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
            </a:r>
            <a:endParaRPr lang="en-US" sz="1400" dirty="0">
              <a:solidFill>
                <a:schemeClr val="tx1"/>
              </a:solidFill>
              <a:latin typeface="Helvetica Neue" charset="0"/>
              <a:ea typeface="ＭＳ Ｐゴシック" charset="0"/>
              <a:cs typeface="Helvetica Neue" charset="0"/>
              <a:sym typeface="Helvetica Neue" charset="0"/>
            </a:endParaRPr>
          </a:p>
        </p:txBody>
      </p:sp>
      <p:pic>
        <p:nvPicPr>
          <p:cNvPr id="23" name="Picture 22" descr="chapterimag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0400" y="304800"/>
            <a:ext cx="863600" cy="863600"/>
          </a:xfrm>
          <a:prstGeom prst="rect">
            <a:avLst/>
          </a:prstGeom>
        </p:spPr>
      </p:pic>
    </p:spTree>
    <p:extLst>
      <p:ext uri="{BB962C8B-B14F-4D97-AF65-F5344CB8AC3E}">
        <p14:creationId xmlns:p14="http://schemas.microsoft.com/office/powerpoint/2010/main" val="23105827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tionimage.jpg"/>
          <p:cNvPicPr>
            <a:picLocks noChangeAspect="1"/>
          </p:cNvPicPr>
          <p:nvPr/>
        </p:nvPicPr>
        <p:blipFill>
          <a:blip r:embed="rId6">
            <a:extLst>
              <a:ext uri="{5352115ef565e1c51f35ce8b74c34075}">
                <a14:useLocalDpi xmlns:a14="http://schemas.microsoft.com/office/drawing/2010/main" val="0"/>
              </a:ext>
            </a:extLst>
          </a:blip>
          <a:stretch>
            <a:fillRect/>
          </a:stretch>
        </p:blipFill>
        <p:spPr>
          <a:xfrm>
            <a:off x="152400" y="1447800"/>
            <a:ext cx="1940734" cy="2768600"/>
          </a:xfrm>
          <a:prstGeom prst="rect">
            <a:avLst/>
          </a:prstGeom>
        </p:spPr>
      </p:pic>
      <p:sp>
        <p:nvSpPr>
          <p:cNvPr id="22" name="Text Placeholder 21"/>
          <p:cNvSpPr>
            <a:spLocks noGrp="1"/>
          </p:cNvSpPr>
          <p:nvPr>
            <p:ph type="body" sz="quarter" idx="10"/>
          </p:nvPr>
        </p:nvSpPr>
        <p:spPr>
          <a:xfrm>
            <a:off x="3231005" y="1371600"/>
            <a:ext cx="5664901" cy="4800600"/>
          </a:xfrm>
        </p:spPr>
        <p:txBody>
          <a:bodyPr/>
          <a:lstStyle/>
          <a:p>
            <a:pPr marL="115888" indent="-115888"/>
            <a:r>
              <a:rPr lang="en-US" dirty="0" smtClean="0"/>
              <a:t>Introduction to Commas</a:t>
            </a:r>
          </a:p>
          <a:p>
            <a:pPr marL="115888" indent="-115888"/>
            <a:r>
              <a:rPr lang="en-US" dirty="0" smtClean="0"/>
              <a:t>Common Comma Mistakes</a:t>
            </a:r>
          </a:p>
        </p:txBody>
      </p:sp>
      <p:sp>
        <p:nvSpPr>
          <p:cNvPr id="21" name="Title 20"/>
          <p:cNvSpPr>
            <a:spLocks noGrp="1"/>
          </p:cNvSpPr>
          <p:nvPr>
            <p:ph type="title"/>
          </p:nvPr>
        </p:nvSpPr>
        <p:spPr>
          <a:xfrm>
            <a:off x="152400" y="381000"/>
            <a:ext cx="8686800" cy="685800"/>
          </a:xfrm>
        </p:spPr>
        <p:txBody>
          <a:bodyPr/>
          <a:lstStyle/>
          <a:p>
            <a:r>
              <a:rPr lang="en-US" dirty="0" smtClean="0"/>
              <a:t>Commas</a:t>
            </a:r>
            <a:endParaRPr lang="en-US" dirty="0"/>
          </a:p>
        </p:txBody>
      </p:sp>
      <p:sp>
        <p:nvSpPr>
          <p:cNvPr id="5"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6"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
            </a:r>
            <a:r>
              <a:rPr lang="en-US" sz="1000" dirty="0" smtClean="0">
                <a:solidFill>
                  <a:srgbClr val="828282"/>
                </a:solidFill>
                <a:latin typeface="Helvetica Neue Light" charset="0"/>
                <a:ea typeface="ＭＳ Ｐゴシック" charset="0"/>
                <a:cs typeface="Helvetica Neue Light" charset="0"/>
                <a:sym typeface="Helvetica Neue Light" charset="0"/>
              </a:rPr>
              <a:t>Overview of English Grammar: Punctuation and Me...</a:t>
            </a:r>
            <a:r>
              <a:rPr lang="en-US" sz="1000" dirty="0" smtClean="0">
                <a:solidFill>
                  <a:srgbClr val="828282"/>
                </a:solidFill>
                <a:latin typeface="Helvetica Neue Light" charset="0"/>
                <a:ea typeface="ＭＳ Ｐゴシック" charset="0"/>
                <a:cs typeface="Helvetica Neue Light" charset="0"/>
                <a:sym typeface="Helvetica Neue Light" charset="0"/>
              </a:rPr>
              <a:t> &gt; </a:t>
            </a:r>
            <a:r>
              <a:rPr lang="en-US" sz="1000" dirty="0" smtClean="0">
                <a:solidFill>
                  <a:srgbClr val="828282"/>
                </a:solidFill>
                <a:latin typeface="Helvetica Neue Light" charset="0"/>
                <a:ea typeface="ＭＳ Ｐゴシック" charset="0"/>
                <a:cs typeface="Helvetica Neue Light" charset="0"/>
                <a:sym typeface="Helvetica Neue Light" charset="0"/>
              </a:rPr>
              <a:t>Commas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
        <p:nvSpPr>
          <p:cNvPr id="7" name="Line 6"/>
          <p:cNvSpPr>
            <a:spLocks noChangeShapeType="1"/>
          </p:cNvSpPr>
          <p:nvPr/>
        </p:nvSpPr>
        <p:spPr bwMode="auto">
          <a:xfrm>
            <a:off x="152400" y="1143000"/>
            <a:ext cx="87709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4770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Rectangle 10"/>
          <p:cNvSpPr>
            <a:spLocks/>
          </p:cNvSpPr>
          <p:nvPr/>
        </p:nvSpPr>
        <p:spPr bwMode="auto">
          <a:xfrm>
            <a:off x="1676400" y="6629400"/>
            <a:ext cx="6616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5"/>
              </a:rPr>
              <a:t>www.boundless.com/writing/textbooks/boundless-writing-textbook/overview-of-english-grammar-punctuation-and-mechanics-251/commas-31/</a:t>
            </a:r>
            <a:endParaRPr lang="en-US" sz="800" u="sng" dirty="0">
              <a:solidFill>
                <a:srgbClr val="FFFFFF"/>
              </a:solidFill>
              <a:latin typeface="Arial"/>
              <a:ea typeface="ＭＳ Ｐゴシック" charset="0"/>
              <a:cs typeface="Arial"/>
              <a:sym typeface="Helvetica Neue" charset="0"/>
            </a:endParaRPr>
          </a:p>
        </p:txBody>
      </p:sp>
    </p:spTree>
    <p:extLst>
      <p:ext uri="{BB962C8B-B14F-4D97-AF65-F5344CB8AC3E}">
        <p14:creationId xmlns:p14="http://schemas.microsoft.com/office/powerpoint/2010/main" val="3722857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tionima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447800"/>
            <a:ext cx="2768600" cy="2768600"/>
          </a:xfrm>
          <a:prstGeom prst="rect">
            <a:avLst/>
          </a:prstGeom>
        </p:spPr>
      </p:pic>
      <p:sp>
        <p:nvSpPr>
          <p:cNvPr id="22" name="Text Placeholder 21"/>
          <p:cNvSpPr>
            <a:spLocks noGrp="1"/>
          </p:cNvSpPr>
          <p:nvPr>
            <p:ph type="body" sz="quarter" idx="10"/>
          </p:nvPr>
        </p:nvSpPr>
        <p:spPr>
          <a:xfrm>
            <a:off x="3231005" y="1371600"/>
            <a:ext cx="5664901" cy="4800600"/>
          </a:xfrm>
        </p:spPr>
        <p:txBody>
          <a:bodyPr/>
          <a:lstStyle/>
          <a:p>
            <a:pPr marL="115888" indent="-115888"/>
            <a:r>
              <a:rPr lang="en-US" dirty="0" smtClean="0"/>
              <a:t>Colons</a:t>
            </a:r>
          </a:p>
          <a:p>
            <a:pPr marL="115888" indent="-115888"/>
            <a:r>
              <a:rPr lang="en-US" dirty="0" smtClean="0"/>
              <a:t>Semicolons</a:t>
            </a:r>
          </a:p>
        </p:txBody>
      </p:sp>
      <p:sp>
        <p:nvSpPr>
          <p:cNvPr id="21" name="Title 20"/>
          <p:cNvSpPr>
            <a:spLocks noGrp="1"/>
          </p:cNvSpPr>
          <p:nvPr>
            <p:ph type="title"/>
          </p:nvPr>
        </p:nvSpPr>
        <p:spPr>
          <a:xfrm>
            <a:off x="152400" y="381000"/>
            <a:ext cx="8686800" cy="685800"/>
          </a:xfrm>
        </p:spPr>
        <p:txBody>
          <a:bodyPr/>
          <a:lstStyle/>
          <a:p>
            <a:r>
              <a:rPr lang="en-US" dirty="0" smtClean="0"/>
              <a:t>Colons and Semicolons</a:t>
            </a:r>
            <a:endParaRPr lang="en-US" dirty="0"/>
          </a:p>
        </p:txBody>
      </p:sp>
      <p:sp>
        <p:nvSpPr>
          <p:cNvPr id="5"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6"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
            </a:r>
            <a:r>
              <a:rPr lang="en-US" sz="1000" dirty="0" smtClean="0">
                <a:solidFill>
                  <a:srgbClr val="828282"/>
                </a:solidFill>
                <a:latin typeface="Helvetica Neue Light" charset="0"/>
                <a:ea typeface="ＭＳ Ｐゴシック" charset="0"/>
                <a:cs typeface="Helvetica Neue Light" charset="0"/>
                <a:sym typeface="Helvetica Neue Light" charset="0"/>
              </a:rPr>
              <a:t>Overview of English Grammar: Punctuation and Me...</a:t>
            </a:r>
            <a:r>
              <a:rPr lang="en-US" sz="1000" dirty="0" smtClean="0">
                <a:solidFill>
                  <a:srgbClr val="828282"/>
                </a:solidFill>
                <a:latin typeface="Helvetica Neue Light" charset="0"/>
                <a:ea typeface="ＭＳ Ｐゴシック" charset="0"/>
                <a:cs typeface="Helvetica Neue Light" charset="0"/>
                <a:sym typeface="Helvetica Neue Light" charset="0"/>
              </a:rPr>
              <a:t> &gt; </a:t>
            </a:r>
            <a:r>
              <a:rPr lang="en-US" sz="1000" dirty="0" smtClean="0">
                <a:solidFill>
                  <a:srgbClr val="828282"/>
                </a:solidFill>
                <a:latin typeface="Helvetica Neue Light" charset="0"/>
                <a:ea typeface="ＭＳ Ｐゴシック" charset="0"/>
                <a:cs typeface="Helvetica Neue Light" charset="0"/>
                <a:sym typeface="Helvetica Neue Light" charset="0"/>
              </a:rPr>
              <a:t>Colons and Semicolons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
        <p:nvSpPr>
          <p:cNvPr id="7" name="Line 6"/>
          <p:cNvSpPr>
            <a:spLocks noChangeShapeType="1"/>
          </p:cNvSpPr>
          <p:nvPr/>
        </p:nvSpPr>
        <p:spPr bwMode="auto">
          <a:xfrm>
            <a:off x="152400" y="1143000"/>
            <a:ext cx="87709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4770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Rectangle 10"/>
          <p:cNvSpPr>
            <a:spLocks/>
          </p:cNvSpPr>
          <p:nvPr/>
        </p:nvSpPr>
        <p:spPr bwMode="auto">
          <a:xfrm>
            <a:off x="1676400" y="6629400"/>
            <a:ext cx="6616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5"/>
              </a:rPr>
              <a:t>www.boundless.com/writing/textbooks/boundless-writing-textbook/overview-of-english-grammar-punctuation-and-mechanics-251/colons-and-semicolons-280/</a:t>
            </a:r>
            <a:endParaRPr lang="en-US" sz="800" u="sng" dirty="0">
              <a:solidFill>
                <a:srgbClr val="FFFFFF"/>
              </a:solidFill>
              <a:latin typeface="Arial"/>
              <a:ea typeface="ＭＳ Ｐゴシック" charset="0"/>
              <a:cs typeface="Arial"/>
              <a:sym typeface="Helvetica Neue" charset="0"/>
            </a:endParaRPr>
          </a:p>
        </p:txBody>
      </p:sp>
    </p:spTree>
    <p:extLst>
      <p:ext uri="{BB962C8B-B14F-4D97-AF65-F5344CB8AC3E}">
        <p14:creationId xmlns:p14="http://schemas.microsoft.com/office/powerpoint/2010/main" val="3722857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tionima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447800"/>
            <a:ext cx="2768600" cy="2768600"/>
          </a:xfrm>
          <a:prstGeom prst="rect">
            <a:avLst/>
          </a:prstGeom>
        </p:spPr>
      </p:pic>
      <p:sp>
        <p:nvSpPr>
          <p:cNvPr id="22" name="Text Placeholder 21"/>
          <p:cNvSpPr>
            <a:spLocks noGrp="1"/>
          </p:cNvSpPr>
          <p:nvPr>
            <p:ph type="body" sz="quarter" idx="10"/>
          </p:nvPr>
        </p:nvSpPr>
        <p:spPr>
          <a:xfrm>
            <a:off x="3231005" y="1371600"/>
            <a:ext cx="5664901" cy="4800600"/>
          </a:xfrm>
        </p:spPr>
        <p:txBody>
          <a:bodyPr/>
          <a:lstStyle/>
          <a:p>
            <a:pPr marL="115888" indent="-115888"/>
            <a:r>
              <a:rPr lang="en-US" dirty="0" smtClean="0"/>
              <a:t>Apostrophes</a:t>
            </a:r>
          </a:p>
          <a:p>
            <a:pPr marL="115888" indent="-115888"/>
            <a:r>
              <a:rPr lang="en-US" dirty="0" smtClean="0"/>
              <a:t>Quotation Marks</a:t>
            </a:r>
          </a:p>
        </p:txBody>
      </p:sp>
      <p:sp>
        <p:nvSpPr>
          <p:cNvPr id="21" name="Title 20"/>
          <p:cNvSpPr>
            <a:spLocks noGrp="1"/>
          </p:cNvSpPr>
          <p:nvPr>
            <p:ph type="title"/>
          </p:nvPr>
        </p:nvSpPr>
        <p:spPr>
          <a:xfrm>
            <a:off x="152400" y="381000"/>
            <a:ext cx="8686800" cy="685800"/>
          </a:xfrm>
        </p:spPr>
        <p:txBody>
          <a:bodyPr/>
          <a:lstStyle/>
          <a:p>
            <a:r>
              <a:rPr lang="en-US" dirty="0" smtClean="0"/>
              <a:t>Apostrophes and Quotation Marks</a:t>
            </a:r>
            <a:endParaRPr lang="en-US" dirty="0"/>
          </a:p>
        </p:txBody>
      </p:sp>
      <p:sp>
        <p:nvSpPr>
          <p:cNvPr id="5"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6"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
            </a:r>
            <a:r>
              <a:rPr lang="en-US" sz="1000" dirty="0" smtClean="0">
                <a:solidFill>
                  <a:srgbClr val="828282"/>
                </a:solidFill>
                <a:latin typeface="Helvetica Neue Light" charset="0"/>
                <a:ea typeface="ＭＳ Ｐゴシック" charset="0"/>
                <a:cs typeface="Helvetica Neue Light" charset="0"/>
                <a:sym typeface="Helvetica Neue Light" charset="0"/>
              </a:rPr>
              <a:t>Overview of English Grammar: Punctuation and Me...</a:t>
            </a:r>
            <a:r>
              <a:rPr lang="en-US" sz="1000" dirty="0" smtClean="0">
                <a:solidFill>
                  <a:srgbClr val="828282"/>
                </a:solidFill>
                <a:latin typeface="Helvetica Neue Light" charset="0"/>
                <a:ea typeface="ＭＳ Ｐゴシック" charset="0"/>
                <a:cs typeface="Helvetica Neue Light" charset="0"/>
                <a:sym typeface="Helvetica Neue Light" charset="0"/>
              </a:rPr>
              <a:t> &gt; </a:t>
            </a:r>
            <a:r>
              <a:rPr lang="en-US" sz="1000" dirty="0" smtClean="0">
                <a:solidFill>
                  <a:srgbClr val="828282"/>
                </a:solidFill>
                <a:latin typeface="Helvetica Neue Light" charset="0"/>
                <a:ea typeface="ＭＳ Ｐゴシック" charset="0"/>
                <a:cs typeface="Helvetica Neue Light" charset="0"/>
                <a:sym typeface="Helvetica Neue Light" charset="0"/>
              </a:rPr>
              <a:t>Apostrophes and Quotation Marks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
        <p:nvSpPr>
          <p:cNvPr id="7" name="Line 6"/>
          <p:cNvSpPr>
            <a:spLocks noChangeShapeType="1"/>
          </p:cNvSpPr>
          <p:nvPr/>
        </p:nvSpPr>
        <p:spPr bwMode="auto">
          <a:xfrm>
            <a:off x="152400" y="1143000"/>
            <a:ext cx="87709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4770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Rectangle 10"/>
          <p:cNvSpPr>
            <a:spLocks/>
          </p:cNvSpPr>
          <p:nvPr/>
        </p:nvSpPr>
        <p:spPr bwMode="auto">
          <a:xfrm>
            <a:off x="1676400" y="6629400"/>
            <a:ext cx="6616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5"/>
              </a:rPr>
              <a:t>www.boundless.com/writing/textbooks/boundless-writing-textbook/overview-of-english-grammar-punctuation-and-mechanics-251/apostrophes-and-quotation-marks-281/</a:t>
            </a:r>
            <a:endParaRPr lang="en-US" sz="800" u="sng" dirty="0">
              <a:solidFill>
                <a:srgbClr val="FFFFFF"/>
              </a:solidFill>
              <a:latin typeface="Arial"/>
              <a:ea typeface="ＭＳ Ｐゴシック" charset="0"/>
              <a:cs typeface="Arial"/>
              <a:sym typeface="Helvetica Neue" charset="0"/>
            </a:endParaRPr>
          </a:p>
        </p:txBody>
      </p:sp>
    </p:spTree>
    <p:extLst>
      <p:ext uri="{BB962C8B-B14F-4D97-AF65-F5344CB8AC3E}">
        <p14:creationId xmlns:p14="http://schemas.microsoft.com/office/powerpoint/2010/main" val="3722857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tionima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447800"/>
            <a:ext cx="2768600" cy="2768600"/>
          </a:xfrm>
          <a:prstGeom prst="rect">
            <a:avLst/>
          </a:prstGeom>
        </p:spPr>
      </p:pic>
      <p:sp>
        <p:nvSpPr>
          <p:cNvPr id="22" name="Text Placeholder 21"/>
          <p:cNvSpPr>
            <a:spLocks noGrp="1"/>
          </p:cNvSpPr>
          <p:nvPr>
            <p:ph type="body" sz="quarter" idx="10"/>
          </p:nvPr>
        </p:nvSpPr>
        <p:spPr>
          <a:xfrm>
            <a:off x="3231005" y="1371600"/>
            <a:ext cx="5664901" cy="4800600"/>
          </a:xfrm>
        </p:spPr>
        <p:txBody>
          <a:bodyPr/>
          <a:lstStyle/>
          <a:p>
            <a:pPr marL="115888" indent="-115888"/>
            <a:r>
              <a:rPr lang="en-US" dirty="0" smtClean="0"/>
              <a:t>Hyphens</a:t>
            </a:r>
          </a:p>
          <a:p>
            <a:pPr marL="115888" indent="-115888"/>
            <a:r>
              <a:rPr lang="en-US" dirty="0" smtClean="0"/>
              <a:t>Em Dashes and En Dashes</a:t>
            </a:r>
          </a:p>
        </p:txBody>
      </p:sp>
      <p:sp>
        <p:nvSpPr>
          <p:cNvPr id="21" name="Title 20"/>
          <p:cNvSpPr>
            <a:spLocks noGrp="1"/>
          </p:cNvSpPr>
          <p:nvPr>
            <p:ph type="title"/>
          </p:nvPr>
        </p:nvSpPr>
        <p:spPr>
          <a:xfrm>
            <a:off x="152400" y="381000"/>
            <a:ext cx="8686800" cy="685800"/>
          </a:xfrm>
        </p:spPr>
        <p:txBody>
          <a:bodyPr/>
          <a:lstStyle/>
          <a:p>
            <a:r>
              <a:rPr lang="en-US" dirty="0" smtClean="0"/>
              <a:t>Hyphens and Dashes</a:t>
            </a:r>
            <a:endParaRPr lang="en-US" dirty="0"/>
          </a:p>
        </p:txBody>
      </p:sp>
      <p:sp>
        <p:nvSpPr>
          <p:cNvPr id="5"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6"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
            </a:r>
            <a:r>
              <a:rPr lang="en-US" sz="1000" dirty="0" smtClean="0">
                <a:solidFill>
                  <a:srgbClr val="828282"/>
                </a:solidFill>
                <a:latin typeface="Helvetica Neue Light" charset="0"/>
                <a:ea typeface="ＭＳ Ｐゴシック" charset="0"/>
                <a:cs typeface="Helvetica Neue Light" charset="0"/>
                <a:sym typeface="Helvetica Neue Light" charset="0"/>
              </a:rPr>
              <a:t>Overview of English Grammar: Punctuation and Me...</a:t>
            </a:r>
            <a:r>
              <a:rPr lang="en-US" sz="1000" dirty="0" smtClean="0">
                <a:solidFill>
                  <a:srgbClr val="828282"/>
                </a:solidFill>
                <a:latin typeface="Helvetica Neue Light" charset="0"/>
                <a:ea typeface="ＭＳ Ｐゴシック" charset="0"/>
                <a:cs typeface="Helvetica Neue Light" charset="0"/>
                <a:sym typeface="Helvetica Neue Light" charset="0"/>
              </a:rPr>
              <a:t> &gt; </a:t>
            </a:r>
            <a:r>
              <a:rPr lang="en-US" sz="1000" dirty="0" smtClean="0">
                <a:solidFill>
                  <a:srgbClr val="828282"/>
                </a:solidFill>
                <a:latin typeface="Helvetica Neue Light" charset="0"/>
                <a:ea typeface="ＭＳ Ｐゴシック" charset="0"/>
                <a:cs typeface="Helvetica Neue Light" charset="0"/>
                <a:sym typeface="Helvetica Neue Light" charset="0"/>
              </a:rPr>
              <a:t>Hyphens and Dashes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
        <p:nvSpPr>
          <p:cNvPr id="7" name="Line 6"/>
          <p:cNvSpPr>
            <a:spLocks noChangeShapeType="1"/>
          </p:cNvSpPr>
          <p:nvPr/>
        </p:nvSpPr>
        <p:spPr bwMode="auto">
          <a:xfrm>
            <a:off x="152400" y="1143000"/>
            <a:ext cx="87709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4770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Rectangle 10"/>
          <p:cNvSpPr>
            <a:spLocks/>
          </p:cNvSpPr>
          <p:nvPr/>
        </p:nvSpPr>
        <p:spPr bwMode="auto">
          <a:xfrm>
            <a:off x="1676400" y="6629400"/>
            <a:ext cx="6616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5"/>
              </a:rPr>
              <a:t>www.boundless.com/writing/textbooks/boundless-writing-textbook/overview-of-english-grammar-punctuation-and-mechanics-251/hyphens-and-dashes-282/</a:t>
            </a:r>
            <a:endParaRPr lang="en-US" sz="800" u="sng" dirty="0">
              <a:solidFill>
                <a:srgbClr val="FFFFFF"/>
              </a:solidFill>
              <a:latin typeface="Arial"/>
              <a:ea typeface="ＭＳ Ｐゴシック" charset="0"/>
              <a:cs typeface="Arial"/>
              <a:sym typeface="Helvetica Neue" charset="0"/>
            </a:endParaRPr>
          </a:p>
        </p:txBody>
      </p:sp>
    </p:spTree>
    <p:extLst>
      <p:ext uri="{BB962C8B-B14F-4D97-AF65-F5344CB8AC3E}">
        <p14:creationId xmlns:p14="http://schemas.microsoft.com/office/powerpoint/2010/main" val="3722857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tionima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447800"/>
            <a:ext cx="2768600" cy="2768600"/>
          </a:xfrm>
          <a:prstGeom prst="rect">
            <a:avLst/>
          </a:prstGeom>
        </p:spPr>
      </p:pic>
      <p:sp>
        <p:nvSpPr>
          <p:cNvPr id="22" name="Text Placeholder 21"/>
          <p:cNvSpPr>
            <a:spLocks noGrp="1"/>
          </p:cNvSpPr>
          <p:nvPr>
            <p:ph type="body" sz="quarter" idx="10"/>
          </p:nvPr>
        </p:nvSpPr>
        <p:spPr>
          <a:xfrm>
            <a:off x="3231005" y="1371600"/>
            <a:ext cx="5664901" cy="4800600"/>
          </a:xfrm>
        </p:spPr>
        <p:txBody>
          <a:bodyPr/>
          <a:lstStyle/>
          <a:p>
            <a:pPr marL="115888" indent="-115888"/>
            <a:r>
              <a:rPr lang="en-US" dirty="0" smtClean="0"/>
              <a:t>Parentheses</a:t>
            </a:r>
          </a:p>
          <a:p>
            <a:pPr marL="115888" indent="-115888"/>
            <a:r>
              <a:rPr lang="en-US" dirty="0" smtClean="0"/>
              <a:t>Ending Punctuation</a:t>
            </a:r>
          </a:p>
        </p:txBody>
      </p:sp>
      <p:sp>
        <p:nvSpPr>
          <p:cNvPr id="21" name="Title 20"/>
          <p:cNvSpPr>
            <a:spLocks noGrp="1"/>
          </p:cNvSpPr>
          <p:nvPr>
            <p:ph type="title"/>
          </p:nvPr>
        </p:nvSpPr>
        <p:spPr>
          <a:xfrm>
            <a:off x="152400" y="381000"/>
            <a:ext cx="8686800" cy="685800"/>
          </a:xfrm>
        </p:spPr>
        <p:txBody>
          <a:bodyPr/>
          <a:lstStyle/>
          <a:p>
            <a:r>
              <a:rPr lang="en-US" dirty="0" smtClean="0"/>
              <a:t>Other Punctuation</a:t>
            </a:r>
            <a:endParaRPr lang="en-US" dirty="0"/>
          </a:p>
        </p:txBody>
      </p:sp>
      <p:sp>
        <p:nvSpPr>
          <p:cNvPr id="5"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6"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
            </a:r>
            <a:r>
              <a:rPr lang="en-US" sz="1000" dirty="0" smtClean="0">
                <a:solidFill>
                  <a:srgbClr val="828282"/>
                </a:solidFill>
                <a:latin typeface="Helvetica Neue Light" charset="0"/>
                <a:ea typeface="ＭＳ Ｐゴシック" charset="0"/>
                <a:cs typeface="Helvetica Neue Light" charset="0"/>
                <a:sym typeface="Helvetica Neue Light" charset="0"/>
              </a:rPr>
              <a:t>Overview of English Grammar: Punctuation and Me...</a:t>
            </a:r>
            <a:r>
              <a:rPr lang="en-US" sz="1000" dirty="0" smtClean="0">
                <a:solidFill>
                  <a:srgbClr val="828282"/>
                </a:solidFill>
                <a:latin typeface="Helvetica Neue Light" charset="0"/>
                <a:ea typeface="ＭＳ Ｐゴシック" charset="0"/>
                <a:cs typeface="Helvetica Neue Light" charset="0"/>
                <a:sym typeface="Helvetica Neue Light" charset="0"/>
              </a:rPr>
              <a:t> &gt; </a:t>
            </a:r>
            <a:r>
              <a:rPr lang="en-US" sz="1000" dirty="0" smtClean="0">
                <a:solidFill>
                  <a:srgbClr val="828282"/>
                </a:solidFill>
                <a:latin typeface="Helvetica Neue Light" charset="0"/>
                <a:ea typeface="ＭＳ Ｐゴシック" charset="0"/>
                <a:cs typeface="Helvetica Neue Light" charset="0"/>
                <a:sym typeface="Helvetica Neue Light" charset="0"/>
              </a:rPr>
              <a:t>Other Punctuation</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
        <p:nvSpPr>
          <p:cNvPr id="7" name="Line 6"/>
          <p:cNvSpPr>
            <a:spLocks noChangeShapeType="1"/>
          </p:cNvSpPr>
          <p:nvPr/>
        </p:nvSpPr>
        <p:spPr bwMode="auto">
          <a:xfrm>
            <a:off x="152400" y="1143000"/>
            <a:ext cx="87709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4770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Rectangle 10"/>
          <p:cNvSpPr>
            <a:spLocks/>
          </p:cNvSpPr>
          <p:nvPr/>
        </p:nvSpPr>
        <p:spPr bwMode="auto">
          <a:xfrm>
            <a:off x="1676400" y="6629400"/>
            <a:ext cx="6616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5"/>
              </a:rPr>
              <a:t>www.boundless.com/writing/textbooks/boundless-writing-textbook/overview-of-english-grammar-punctuation-and-mechanics-251/other-punctuation-283/</a:t>
            </a:r>
            <a:endParaRPr lang="en-US" sz="800" u="sng" dirty="0">
              <a:solidFill>
                <a:srgbClr val="FFFFFF"/>
              </a:solidFill>
              <a:latin typeface="Arial"/>
              <a:ea typeface="ＭＳ Ｐゴシック" charset="0"/>
              <a:cs typeface="Arial"/>
              <a:sym typeface="Helvetica Neue" charset="0"/>
            </a:endParaRPr>
          </a:p>
        </p:txBody>
      </p:sp>
    </p:spTree>
    <p:extLst>
      <p:ext uri="{BB962C8B-B14F-4D97-AF65-F5344CB8AC3E}">
        <p14:creationId xmlns:p14="http://schemas.microsoft.com/office/powerpoint/2010/main" val="3722857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tionima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447800"/>
            <a:ext cx="2768600" cy="2768600"/>
          </a:xfrm>
          <a:prstGeom prst="rect">
            <a:avLst/>
          </a:prstGeom>
        </p:spPr>
      </p:pic>
      <p:sp>
        <p:nvSpPr>
          <p:cNvPr id="22" name="Text Placeholder 21"/>
          <p:cNvSpPr>
            <a:spLocks noGrp="1"/>
          </p:cNvSpPr>
          <p:nvPr>
            <p:ph type="body" sz="quarter" idx="10"/>
          </p:nvPr>
        </p:nvSpPr>
        <p:spPr>
          <a:xfrm>
            <a:off x="3231005" y="1371600"/>
            <a:ext cx="5664901" cy="4800600"/>
          </a:xfrm>
        </p:spPr>
        <p:txBody>
          <a:bodyPr/>
          <a:lstStyle/>
          <a:p>
            <a:pPr marL="115888" indent="-115888"/>
            <a:r>
              <a:rPr lang="en-US" dirty="0" smtClean="0"/>
              <a:t>Common Spelling Errors</a:t>
            </a:r>
          </a:p>
          <a:p>
            <a:pPr marL="115888" indent="-115888"/>
            <a:r>
              <a:rPr lang="en-US" dirty="0" smtClean="0"/>
              <a:t>Capital Letters</a:t>
            </a:r>
          </a:p>
          <a:p>
            <a:pPr marL="115888" indent="-115888"/>
            <a:r>
              <a:rPr lang="en-US" dirty="0"/>
              <a:t/>
            </a:r>
            <a:r>
              <a:rPr lang="en-US" dirty="0"/>
              <a:t>Abbreviations and Acronyms</a:t>
            </a:r>
            <a:r>
              <a:rPr lang="en-US" dirty="0"/>
              <a:t> </a:t>
            </a:r>
            <a:endParaRPr lang="en-US" dirty="0" smtClean="0"/>
          </a:p>
          <a:p>
            <a:pPr marL="115888" indent="-115888"/>
            <a:r>
              <a:rPr lang="en-US" dirty="0"/>
              <a:t/>
            </a:r>
            <a:r>
              <a:rPr lang="en-US" dirty="0"/>
              <a:t>Numbers</a:t>
            </a:r>
            <a:r>
              <a:rPr lang="en-US" dirty="0"/>
              <a:t> </a:t>
            </a:r>
            <a:endParaRPr lang="en-US" dirty="0" smtClean="0"/>
          </a:p>
          <a:p>
            <a:pPr marL="115888" indent="-115888"/>
            <a:r>
              <a:rPr lang="en-US" dirty="0"/>
              <a:t/>
            </a:r>
            <a:r>
              <a:rPr lang="en-US" dirty="0"/>
              <a:t>Italics</a:t>
            </a:r>
            <a:r>
              <a:rPr lang="en-US" dirty="0"/>
              <a:t> </a:t>
            </a:r>
            <a:endParaRPr lang="en-US" dirty="0" smtClean="0"/>
          </a:p>
        </p:txBody>
      </p:sp>
      <p:sp>
        <p:nvSpPr>
          <p:cNvPr id="21" name="Title 20"/>
          <p:cNvSpPr>
            <a:spLocks noGrp="1"/>
          </p:cNvSpPr>
          <p:nvPr>
            <p:ph type="title"/>
          </p:nvPr>
        </p:nvSpPr>
        <p:spPr>
          <a:xfrm>
            <a:off x="152400" y="381000"/>
            <a:ext cx="8686800" cy="685800"/>
          </a:xfrm>
        </p:spPr>
        <p:txBody>
          <a:bodyPr/>
          <a:lstStyle/>
          <a:p>
            <a:r>
              <a:rPr lang="en-US" dirty="0" smtClean="0"/>
              <a:t>General Mechanics</a:t>
            </a:r>
            <a:endParaRPr lang="en-US" dirty="0"/>
          </a:p>
        </p:txBody>
      </p:sp>
      <p:sp>
        <p:nvSpPr>
          <p:cNvPr id="5"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6"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
            </a:r>
            <a:r>
              <a:rPr lang="en-US" sz="1000" dirty="0" smtClean="0">
                <a:solidFill>
                  <a:srgbClr val="828282"/>
                </a:solidFill>
                <a:latin typeface="Helvetica Neue Light" charset="0"/>
                <a:ea typeface="ＭＳ Ｐゴシック" charset="0"/>
                <a:cs typeface="Helvetica Neue Light" charset="0"/>
                <a:sym typeface="Helvetica Neue Light" charset="0"/>
              </a:rPr>
              <a:t>Overview of English Grammar: Punctuation and Me...</a:t>
            </a:r>
            <a:r>
              <a:rPr lang="en-US" sz="1000" dirty="0" smtClean="0">
                <a:solidFill>
                  <a:srgbClr val="828282"/>
                </a:solidFill>
                <a:latin typeface="Helvetica Neue Light" charset="0"/>
                <a:ea typeface="ＭＳ Ｐゴシック" charset="0"/>
                <a:cs typeface="Helvetica Neue Light" charset="0"/>
                <a:sym typeface="Helvetica Neue Light" charset="0"/>
              </a:rPr>
              <a:t> &gt; </a:t>
            </a:r>
            <a:r>
              <a:rPr lang="en-US" sz="1000" dirty="0" smtClean="0">
                <a:solidFill>
                  <a:srgbClr val="828282"/>
                </a:solidFill>
                <a:latin typeface="Helvetica Neue Light" charset="0"/>
                <a:ea typeface="ＭＳ Ｐゴシック" charset="0"/>
                <a:cs typeface="Helvetica Neue Light" charset="0"/>
                <a:sym typeface="Helvetica Neue Light" charset="0"/>
              </a:rPr>
              <a:t>General Mechanics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
        <p:nvSpPr>
          <p:cNvPr id="7" name="Line 6"/>
          <p:cNvSpPr>
            <a:spLocks noChangeShapeType="1"/>
          </p:cNvSpPr>
          <p:nvPr/>
        </p:nvSpPr>
        <p:spPr bwMode="auto">
          <a:xfrm>
            <a:off x="152400" y="1143000"/>
            <a:ext cx="87709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4770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Rectangle 10"/>
          <p:cNvSpPr>
            <a:spLocks/>
          </p:cNvSpPr>
          <p:nvPr/>
        </p:nvSpPr>
        <p:spPr bwMode="auto">
          <a:xfrm>
            <a:off x="1676400" y="6629400"/>
            <a:ext cx="6616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5"/>
              </a:rPr>
              <a:t>www.boundless.com/writing/textbooks/boundless-writing-textbook/overview-of-english-grammar-punctuation-and-mechanics-251/general-mechanics-32/</a:t>
            </a:r>
            <a:endParaRPr lang="en-US" sz="800" u="sng" dirty="0">
              <a:solidFill>
                <a:srgbClr val="FFFFFF"/>
              </a:solidFill>
              <a:latin typeface="Arial"/>
              <a:ea typeface="ＭＳ Ｐゴシック" charset="0"/>
              <a:cs typeface="Arial"/>
              <a:sym typeface="Helvetica Neue" charset="0"/>
            </a:endParaRPr>
          </a:p>
        </p:txBody>
      </p:sp>
    </p:spTree>
    <p:extLst>
      <p:ext uri="{BB962C8B-B14F-4D97-AF65-F5344CB8AC3E}">
        <p14:creationId xmlns:p14="http://schemas.microsoft.com/office/powerpoint/2010/main" val="3722857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2" name="Title 1"/>
          <p:cNvSpPr>
            <a:spLocks noGrp="1"/>
          </p:cNvSpPr>
          <p:nvPr>
            <p:ph type="title"/>
          </p:nvPr>
        </p:nvSpPr>
        <p:spPr/>
        <p:txBody>
          <a:bodyPr/>
          <a:lstStyle/>
          <a:p>
            <a:r>
              <a:rPr lang="en-US" smtClean="0"/>
              <a:t>Appendix</a:t>
            </a:r>
            <a:endParaRPr lang="en-US" dirty="0"/>
          </a:p>
        </p:txBody>
      </p:sp>
    </p:spTree>
    <p:extLst>
      <p:ext uri="{BB962C8B-B14F-4D97-AF65-F5344CB8AC3E}">
        <p14:creationId xmlns:p14="http://schemas.microsoft.com/office/powerpoint/2010/main" val="1737923768"/>
      </p:ext>
    </p:extLst>
  </p:cSld>
  <p:clrMapOvr>
    <a:masterClrMapping/>
  </p:clrMapOvr>
  <p:transition xmlns:p14="http://schemas.microsoft.com/office/powerpoint/2010/mai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Key terms</a:t>
            </a:r>
            <a:endParaRPr lang="en-US" dirty="0"/>
          </a:p>
        </p:txBody>
      </p:sp>
      <p:sp>
        <p:nvSpPr>
          <p:cNvPr id="10" name="Text Placeholder 9"/>
          <p:cNvSpPr>
            <a:spLocks noGrp="1"/>
          </p:cNvSpPr>
          <p:nvPr>
            <p:ph type="body" sz="quarter" idx="10"/>
          </p:nvPr>
        </p:nvSpPr>
        <p:spPr/>
        <p:txBody>
          <a:bodyPr/>
          <a:lstStyle/>
          <a:p>
            <a:r>
              <a:rPr lang="en-US" sz="1200" dirty="0" smtClean="0"/>
              <a:t/>
            </a:r>
            <a:r>
              <a:rPr lang="en-US" sz="1200" dirty="0" smtClean="0"/>
              <a:t>abbreviation</a:t>
            </a:r>
            <a:r>
              <a:rPr lang="en-US" sz="1200" dirty="0" smtClean="0"/>
              <a:t> </a:t>
            </a:r>
            <a:r>
              <a:rPr lang="en-US" sz="1200" dirty="0" smtClean="0">
                <a:solidFill>
                  <a:schemeClr val="bg2"/>
                </a:solidFill>
              </a:rPr>
              <a:t>A shortened form of a word or phrase, used to represent the whole.</a:t>
            </a:r>
          </a:p>
          <a:p>
            <a:r>
              <a:rPr lang="en-US" sz="1200" dirty="0" smtClean="0"/>
              <a:t/>
            </a:r>
            <a:r>
              <a:rPr lang="en-US" sz="1200" dirty="0" smtClean="0"/>
              <a:t>acronym</a:t>
            </a:r>
            <a:r>
              <a:rPr lang="en-US" sz="1200" dirty="0" smtClean="0"/>
              <a:t> </a:t>
            </a:r>
            <a:r>
              <a:rPr lang="en-US" sz="1200" dirty="0" smtClean="0">
                <a:solidFill>
                  <a:schemeClr val="bg2"/>
                </a:solidFill>
              </a:rPr>
              <a:t>Abbreviations formed from the initial components in a phrase or a word. These components may be individual letters (as in CEO) or parts of words (as in Benelux and Ameslan).</a:t>
            </a:r>
          </a:p>
          <a:p>
            <a:r>
              <a:rPr lang="en-US" sz="1200" dirty="0" smtClean="0"/>
              <a:t/>
            </a:r>
            <a:r>
              <a:rPr lang="en-US" sz="1200" dirty="0" smtClean="0"/>
              <a:t>adjective</a:t>
            </a:r>
            <a:r>
              <a:rPr lang="en-US" sz="1200" dirty="0" smtClean="0"/>
              <a:t> </a:t>
            </a:r>
            <a:r>
              <a:rPr lang="en-US" sz="1200" dirty="0">
                <a:solidFill>
                  <a:schemeClr val="bg2"/>
                </a:solidFill>
              </a:rPr>
              <a:t>A word that modifies a noun or describes a noun's referent.</a:t>
            </a:r>
          </a:p>
          <a:p>
            <a:r>
              <a:rPr lang="en-US" sz="1200" dirty="0"/>
              <a:t/>
            </a:r>
            <a:r>
              <a:rPr lang="en-US" sz="1200" dirty="0"/>
              <a:t>adverb</a:t>
            </a:r>
            <a:r>
              <a:rPr lang="en-US" sz="1200" dirty="0"/>
              <a:t> </a:t>
            </a:r>
            <a:r>
              <a:rPr lang="en-US" sz="1200" dirty="0">
                <a:solidFill>
                  <a:schemeClr val="bg2"/>
                </a:solidFill>
              </a:rPr>
              <a:t>A word that modifies a verb, adjective, another adverb, or various other types of words, phrases, or clauses.</a:t>
            </a:r>
          </a:p>
          <a:p>
            <a:r>
              <a:rPr lang="en-US" sz="1200" dirty="0"/>
              <a:t/>
            </a:r>
            <a:r>
              <a:rPr lang="en-US" sz="1200" dirty="0"/>
              <a:t>apostrophe</a:t>
            </a:r>
            <a:r>
              <a:rPr lang="en-US" sz="1200" dirty="0"/>
              <a:t> </a:t>
            </a:r>
            <a:r>
              <a:rPr lang="en-US" sz="1200" dirty="0">
                <a:solidFill>
                  <a:schemeClr val="bg2"/>
                </a:solidFill>
              </a:rPr>
              <a:t>A punctuation mark, and sometimes a diacritic mark, in languages that use the Latin alphabet or certain other alphabets.</a:t>
            </a:r>
          </a:p>
          <a:p>
            <a:r>
              <a:rPr lang="en-US" sz="1200" dirty="0"/>
              <a:t/>
            </a:r>
            <a:r>
              <a:rPr lang="en-US" sz="1200" dirty="0"/>
              <a:t>appositive</a:t>
            </a:r>
            <a:r>
              <a:rPr lang="en-US" sz="1200" dirty="0"/>
              <a:t> </a:t>
            </a:r>
            <a:r>
              <a:rPr lang="en-US" sz="1200" dirty="0">
                <a:solidFill>
                  <a:schemeClr val="bg2"/>
                </a:solidFill>
              </a:rPr>
              <a:t>A word or phrase that is placed with another as an explanatory equivalent.</a:t>
            </a:r>
          </a:p>
          <a:p>
            <a:r>
              <a:rPr lang="en-US" sz="1200" dirty="0"/>
              <a:t/>
            </a:r>
            <a:r>
              <a:rPr lang="en-US" sz="1200" dirty="0"/>
              <a:t>capitalization</a:t>
            </a:r>
            <a:r>
              <a:rPr lang="en-US" sz="1200" dirty="0"/>
              <a:t> </a:t>
            </a:r>
            <a:r>
              <a:rPr lang="en-US" sz="1200" dirty="0">
                <a:solidFill>
                  <a:schemeClr val="bg2"/>
                </a:solidFill>
              </a:rPr>
              <a:t>Writing a word with its first letter as a capital letter (upper-case letter) and the remaining letters in lower case.</a:t>
            </a:r>
          </a:p>
          <a:p>
            <a:r>
              <a:rPr lang="en-US" sz="1200" dirty="0"/>
              <a:t/>
            </a:r>
            <a:r>
              <a:rPr lang="en-US" sz="1200" dirty="0"/>
              <a:t>comma</a:t>
            </a:r>
            <a:r>
              <a:rPr lang="en-US" sz="1200" dirty="0"/>
              <a:t> </a:t>
            </a:r>
            <a:r>
              <a:rPr lang="en-US" sz="1200" dirty="0">
                <a:solidFill>
                  <a:schemeClr val="bg2"/>
                </a:solidFill>
              </a:rPr>
              <a:t>Punctuation mark, usually indicating a pause between parts of a sentence or between elements in a list.</a:t>
            </a:r>
          </a:p>
          <a:p>
            <a:r>
              <a:rPr lang="en-US" sz="1200" dirty="0"/>
              <a:t/>
            </a:r>
            <a:r>
              <a:rPr lang="en-US" sz="1200" dirty="0"/>
              <a:t>conjunctive adverbs</a:t>
            </a:r>
            <a:r>
              <a:rPr lang="en-US" sz="1200" dirty="0"/>
              <a:t> </a:t>
            </a:r>
            <a:r>
              <a:rPr lang="en-US" sz="1200" dirty="0">
                <a:solidFill>
                  <a:schemeClr val="bg2"/>
                </a:solidFill>
              </a:rPr>
              <a:t>These words are preceded by a semicolon and followed by a comma. There is a long list, but here are some examples: however, meanwhile, in addition, and therefore.</a:t>
            </a:r>
          </a:p>
          <a:p>
            <a:r>
              <a:rPr lang="en-US" sz="1200" dirty="0"/>
              <a:t/>
            </a:r>
            <a:r>
              <a:rPr lang="en-US" sz="1200" dirty="0"/>
              <a:t>coordinating conjunction</a:t>
            </a:r>
            <a:r>
              <a:rPr lang="en-US" sz="1200" dirty="0"/>
              <a:t> </a:t>
            </a:r>
            <a:r>
              <a:rPr lang="en-US" sz="1200" dirty="0">
                <a:solidFill>
                  <a:schemeClr val="bg2"/>
                </a:solidFill>
              </a:rPr>
              <a:t>Simple words that connect two independent clauses together or connect an independent clause to a dependent clause (sentence fragment). They are remembered by the acronym FANBOYS.</a:t>
            </a:r>
          </a:p>
          <a:p>
            <a:r>
              <a:rPr lang="en-US" sz="1200" dirty="0"/>
              <a:t/>
            </a:r>
            <a:r>
              <a:rPr lang="en-US" sz="1200" dirty="0"/>
              <a:t>dependent clause</a:t>
            </a:r>
            <a:r>
              <a:rPr lang="en-US" sz="1200" dirty="0"/>
              <a:t> </a:t>
            </a:r>
            <a:r>
              <a:rPr lang="en-US" sz="1200" dirty="0">
                <a:solidFill>
                  <a:schemeClr val="bg2"/>
                </a:solidFill>
              </a:rPr>
              <a:t>This group of words also contains a subject and/or verb, but do not create a complete, stand-alone sentence.</a:t>
            </a:r>
          </a:p>
          <a:p>
            <a:r>
              <a:rPr lang="en-US" sz="1200" dirty="0"/>
              <a:t/>
            </a:r>
            <a:r>
              <a:rPr lang="en-US" sz="1200" dirty="0"/>
              <a:t>enumeration</a:t>
            </a:r>
            <a:r>
              <a:rPr lang="en-US" sz="1200" dirty="0"/>
              <a:t> </a:t>
            </a:r>
            <a:r>
              <a:rPr lang="en-US" sz="1200" dirty="0" smtClean="0">
                <a:solidFill>
                  <a:schemeClr val="bg2"/>
                </a:solidFill>
              </a:rPr>
              <a:t>A detailed account in which each thing is noted.</a:t>
            </a:r>
            <a:endParaRPr lang="en-US" sz="1200" dirty="0">
              <a:solidFill>
                <a:schemeClr val="bg2"/>
              </a:solidFill>
            </a:endParaRP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 name="Line 6"/>
          <p:cNvSpPr>
            <a:spLocks noChangeShapeType="1"/>
          </p:cNvSpPr>
          <p:nvPr/>
        </p:nvSpPr>
        <p:spPr bwMode="auto">
          <a:xfrm>
            <a:off x="228600" y="914400"/>
            <a:ext cx="86947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Overview of English Grammar: Punctuation and Me...</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732068689"/>
      </p:ext>
    </p:extLst>
  </p:cSld>
  <p:clrMapOvr>
    <a:masterClrMapping/>
  </p:clrMapOvr>
  <p:transition xmlns:p14="http://schemas.microsoft.com/office/powerpoint/2010/mai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p:txBody>
          <a:bodyPr/>
          <a:lstStyle/>
          <a:p>
            <a:r>
              <a:rPr lang="en-US" sz="1200" dirty="0" smtClean="0"/>
              <a:t/>
            </a:r>
            <a:r>
              <a:rPr lang="en-US" sz="1200" dirty="0" smtClean="0"/>
              <a:t>exclamation mark</a:t>
            </a:r>
            <a:r>
              <a:rPr lang="en-US" sz="1200" dirty="0" smtClean="0"/>
              <a:t> </a:t>
            </a:r>
            <a:r>
              <a:rPr lang="en-US" sz="1200" dirty="0" smtClean="0">
                <a:solidFill>
                  <a:schemeClr val="bg2"/>
                </a:solidFill>
              </a:rPr>
              <a:t>A punctuation mark usually used after an interjection or exclamation to indicate strong feelings or high volume (shouting).</a:t>
            </a:r>
          </a:p>
          <a:p>
            <a:r>
              <a:rPr lang="en-US" sz="1200" dirty="0"/>
              <a:t/>
            </a:r>
            <a:r>
              <a:rPr lang="en-US" sz="1200" dirty="0"/>
              <a:t>homograph</a:t>
            </a:r>
            <a:r>
              <a:rPr lang="en-US" sz="1200" dirty="0"/>
              <a:t> </a:t>
            </a:r>
            <a:r>
              <a:rPr lang="en-US" sz="1200" dirty="0">
                <a:solidFill>
                  <a:schemeClr val="bg2"/>
                </a:solidFill>
              </a:rPr>
              <a:t>A word that is spelled the same as another but has a different meaning and usually sounds different.</a:t>
            </a:r>
          </a:p>
          <a:p>
            <a:r>
              <a:rPr lang="en-US" sz="1200" dirty="0"/>
              <a:t/>
            </a:r>
            <a:r>
              <a:rPr lang="en-US" sz="1200" dirty="0"/>
              <a:t>homophone</a:t>
            </a:r>
            <a:r>
              <a:rPr lang="en-US" sz="1200" dirty="0"/>
              <a:t> </a:t>
            </a:r>
            <a:r>
              <a:rPr lang="en-US" sz="1200" dirty="0">
                <a:solidFill>
                  <a:schemeClr val="bg2"/>
                </a:solidFill>
              </a:rPr>
              <a:t>A word which is pronounced the same as another word but differs in spelling or meaning or origin, for example: carat, caret, carrot, and karat.</a:t>
            </a:r>
          </a:p>
          <a:p>
            <a:r>
              <a:rPr lang="en-US" sz="1200" dirty="0"/>
              <a:t/>
            </a:r>
            <a:r>
              <a:rPr lang="en-US" sz="1200" dirty="0"/>
              <a:t>hyphen</a:t>
            </a:r>
            <a:r>
              <a:rPr lang="en-US" sz="1200" dirty="0"/>
              <a:t> </a:t>
            </a:r>
            <a:r>
              <a:rPr lang="en-US" sz="1200" dirty="0">
                <a:solidFill>
                  <a:schemeClr val="bg2"/>
                </a:solidFill>
              </a:rPr>
              <a:t>The symbol "-", typically used to join two or more words to form a new word.</a:t>
            </a:r>
          </a:p>
          <a:p>
            <a:r>
              <a:rPr lang="en-US" sz="1200" dirty="0"/>
              <a:t/>
            </a:r>
            <a:r>
              <a:rPr lang="en-US" sz="1200" dirty="0"/>
              <a:t>independent clause</a:t>
            </a:r>
            <a:r>
              <a:rPr lang="en-US" sz="1200" dirty="0"/>
              <a:t> </a:t>
            </a:r>
            <a:r>
              <a:rPr lang="en-US" sz="1200" dirty="0">
                <a:solidFill>
                  <a:schemeClr val="bg2"/>
                </a:solidFill>
              </a:rPr>
              <a:t>A group of words that contains a subject (noun) and a verb and can stand as a complete sentence.</a:t>
            </a:r>
          </a:p>
          <a:p>
            <a:r>
              <a:rPr lang="en-US" sz="1200" dirty="0"/>
              <a:t/>
            </a:r>
            <a:r>
              <a:rPr lang="en-US" sz="1200" dirty="0"/>
              <a:t>infinitive</a:t>
            </a:r>
            <a:r>
              <a:rPr lang="en-US" sz="1200" dirty="0"/>
              <a:t> </a:t>
            </a:r>
            <a:r>
              <a:rPr lang="en-US" sz="1200" dirty="0">
                <a:solidFill>
                  <a:schemeClr val="bg2"/>
                </a:solidFill>
              </a:rPr>
              <a:t>The uninflected form of a verb. In English, this is usually formed with the verb stem preceded by "to." For Example: "to sit."</a:t>
            </a:r>
          </a:p>
          <a:p>
            <a:r>
              <a:rPr lang="en-US" sz="1200" dirty="0"/>
              <a:t/>
            </a:r>
            <a:r>
              <a:rPr lang="en-US" sz="1200" dirty="0"/>
              <a:t>italics</a:t>
            </a:r>
            <a:r>
              <a:rPr lang="en-US" sz="1200" dirty="0"/>
              <a:t> </a:t>
            </a:r>
            <a:r>
              <a:rPr lang="en-US" sz="1200" dirty="0">
                <a:solidFill>
                  <a:schemeClr val="bg2"/>
                </a:solidFill>
              </a:rPr>
              <a:t>A typeface style that is used to add emphasis to words.</a:t>
            </a:r>
          </a:p>
          <a:p>
            <a:r>
              <a:rPr lang="en-US" sz="1200" dirty="0"/>
              <a:t/>
            </a:r>
            <a:r>
              <a:rPr lang="en-US" sz="1200" dirty="0"/>
              <a:t>nonrestrictive</a:t>
            </a:r>
            <a:r>
              <a:rPr lang="en-US" sz="1200" dirty="0"/>
              <a:t> </a:t>
            </a:r>
            <a:r>
              <a:rPr lang="en-US" sz="1200" dirty="0">
                <a:solidFill>
                  <a:schemeClr val="bg2"/>
                </a:solidFill>
              </a:rPr>
              <a:t>Describes a modifier that can be dropped from a sentence without changing the meaning.</a:t>
            </a:r>
          </a:p>
          <a:p>
            <a:r>
              <a:rPr lang="en-US" sz="1200" dirty="0"/>
              <a:t/>
            </a:r>
            <a:r>
              <a:rPr lang="en-US" sz="1200" dirty="0"/>
              <a:t>numeral</a:t>
            </a:r>
            <a:r>
              <a:rPr lang="en-US" sz="1200" dirty="0"/>
              <a:t> </a:t>
            </a:r>
            <a:r>
              <a:rPr lang="en-US" sz="1200" dirty="0">
                <a:solidFill>
                  <a:schemeClr val="bg2"/>
                </a:solidFill>
              </a:rPr>
              <a:t>A symbol that is not a word and represents a number, such as the Arabic numerals 1, 2, 3 and the Roman numerals I, V, X, L.</a:t>
            </a:r>
          </a:p>
          <a:p>
            <a:r>
              <a:rPr lang="en-US" sz="1200" dirty="0"/>
              <a:t/>
            </a:r>
            <a:r>
              <a:rPr lang="en-US" sz="1200" dirty="0"/>
              <a:t>parentheses</a:t>
            </a:r>
            <a:r>
              <a:rPr lang="en-US" sz="1200" dirty="0"/>
              <a:t> </a:t>
            </a:r>
            <a:r>
              <a:rPr lang="en-US" sz="1200" dirty="0">
                <a:solidFill>
                  <a:schemeClr val="bg2"/>
                </a:solidFill>
              </a:rPr>
              <a:t>Punctuation marks used in matched pairs to set apart or interject additional text into a sentence.</a:t>
            </a:r>
          </a:p>
          <a:p>
            <a:r>
              <a:rPr lang="en-US" sz="1200" dirty="0"/>
              <a:t/>
            </a:r>
            <a:r>
              <a:rPr lang="en-US" sz="1200" dirty="0"/>
              <a:t>participle</a:t>
            </a:r>
            <a:r>
              <a:rPr lang="en-US" sz="1200" dirty="0"/>
              <a:t> </a:t>
            </a:r>
            <a:r>
              <a:rPr lang="en-US" sz="1200" dirty="0">
                <a:solidFill>
                  <a:schemeClr val="bg2"/>
                </a:solidFill>
              </a:rPr>
              <a:t>A form of a verb that may function as an adjective or noun. English has two types of participles: the present participle and the past participle.</a:t>
            </a:r>
          </a:p>
          <a:p>
            <a:r>
              <a:rPr lang="en-US" sz="1200" dirty="0"/>
              <a:t/>
            </a:r>
            <a:r>
              <a:rPr lang="en-US" sz="1200" dirty="0"/>
              <a:t>participle</a:t>
            </a:r>
            <a:r>
              <a:rPr lang="en-US" sz="1200" dirty="0"/>
              <a:t> </a:t>
            </a:r>
            <a:r>
              <a:rPr lang="en-US" sz="1200" dirty="0" smtClean="0">
                <a:solidFill>
                  <a:schemeClr val="bg2"/>
                </a:solidFill>
              </a:rPr>
              <a:t>A form of a verb that may function as an adjective or noun. English has two types of participles: the present participle and the past participle.</a:t>
            </a:r>
            <a:endParaRPr lang="en-US" sz="1200" dirty="0" smtClean="0">
              <a:solidFill>
                <a:schemeClr val="bg2"/>
              </a:solidFill>
            </a:endParaRP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2"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Overview of English Grammar: Punctuation and Me...</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826592692"/>
      </p:ext>
    </p:extLst>
  </p:cSld>
  <p:clrMapOvr>
    <a:masterClrMapping/>
  </p:clrMapOvr>
  <p:transition xmlns:p14="http://schemas.microsoft.com/office/powerpoint/2010/mai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p:txBody>
          <a:bodyPr/>
          <a:lstStyle/>
          <a:p>
            <a:r>
              <a:rPr lang="en-US" sz="1200" dirty="0" smtClean="0"/>
              <a:t/>
            </a:r>
            <a:r>
              <a:rPr lang="en-US" sz="1200" dirty="0" smtClean="0"/>
              <a:t>period</a:t>
            </a:r>
            <a:r>
              <a:rPr lang="en-US" sz="1200" dirty="0" smtClean="0"/>
              <a:t> </a:t>
            </a:r>
            <a:r>
              <a:rPr lang="en-US" sz="1200" dirty="0" smtClean="0">
                <a:solidFill>
                  <a:schemeClr val="bg2"/>
                </a:solidFill>
              </a:rPr>
              <a:t>The punctuation mark that indicates the end of a sentence.</a:t>
            </a:r>
          </a:p>
          <a:p>
            <a:r>
              <a:rPr lang="en-US" sz="1200" dirty="0"/>
              <a:t/>
            </a:r>
            <a:r>
              <a:rPr lang="en-US" sz="1200" dirty="0"/>
              <a:t>phonetics</a:t>
            </a:r>
            <a:r>
              <a:rPr lang="en-US" sz="1200" dirty="0"/>
              <a:t> </a:t>
            </a:r>
            <a:r>
              <a:rPr lang="en-US" sz="1200" dirty="0">
                <a:solidFill>
                  <a:schemeClr val="bg2"/>
                </a:solidFill>
              </a:rPr>
              <a:t>The study of the physical sounds of human speech (phones) and the processes of their physiological production, auditory reception, and neurophysiological perception, as well as their representation by written symbols.</a:t>
            </a:r>
          </a:p>
          <a:p>
            <a:r>
              <a:rPr lang="en-US" sz="1200" dirty="0"/>
              <a:t/>
            </a:r>
            <a:r>
              <a:rPr lang="en-US" sz="1200" dirty="0"/>
              <a:t>preposition</a:t>
            </a:r>
            <a:r>
              <a:rPr lang="en-US" sz="1200" dirty="0"/>
              <a:t> </a:t>
            </a:r>
            <a:r>
              <a:rPr lang="en-US" sz="1200" dirty="0">
                <a:solidFill>
                  <a:schemeClr val="bg2"/>
                </a:solidFill>
              </a:rPr>
              <a:t>Any of a closed class of non-inflecting words typically employed to connect a noun or a pronoun, in an adjectival or adverbial sense, with some other word: a particle used with a noun or pronoun (in English always in the objective case) to make a phrase limiting some other word.</a:t>
            </a:r>
          </a:p>
          <a:p>
            <a:r>
              <a:rPr lang="en-US" sz="1200" dirty="0"/>
              <a:t/>
            </a:r>
            <a:r>
              <a:rPr lang="en-US" sz="1200" dirty="0"/>
              <a:t>preposition</a:t>
            </a:r>
            <a:r>
              <a:rPr lang="en-US" sz="1200" dirty="0"/>
              <a:t> </a:t>
            </a:r>
            <a:r>
              <a:rPr lang="en-US" sz="1200" dirty="0">
                <a:solidFill>
                  <a:schemeClr val="bg2"/>
                </a:solidFill>
              </a:rPr>
              <a:t>Any of a closed class of non-inflecting words typically employed to connect a noun or a pronoun, in an adjectival or adverbial sense, with some other word: a particle used with a noun or pronoun (in English always in the objective case) to make a phrase limiting some other word.</a:t>
            </a:r>
          </a:p>
          <a:p>
            <a:r>
              <a:rPr lang="en-US" sz="1200" dirty="0"/>
              <a:t/>
            </a:r>
            <a:r>
              <a:rPr lang="en-US" sz="1200" dirty="0"/>
              <a:t>proper noun</a:t>
            </a:r>
            <a:r>
              <a:rPr lang="en-US" sz="1200" dirty="0"/>
              <a:t> </a:t>
            </a:r>
            <a:r>
              <a:rPr lang="en-US" sz="1200" dirty="0">
                <a:solidFill>
                  <a:schemeClr val="bg2"/>
                </a:solidFill>
              </a:rPr>
              <a:t>A word denoting a particular person, place, organization, ship, animal, event, idea, or other individual entity.</a:t>
            </a:r>
          </a:p>
          <a:p>
            <a:r>
              <a:rPr lang="en-US" sz="1200" dirty="0"/>
              <a:t/>
            </a:r>
            <a:r>
              <a:rPr lang="en-US" sz="1200" dirty="0"/>
              <a:t>question mark</a:t>
            </a:r>
            <a:r>
              <a:rPr lang="en-US" sz="1200" dirty="0"/>
              <a:t> </a:t>
            </a:r>
            <a:r>
              <a:rPr lang="en-US" sz="1200" dirty="0">
                <a:solidFill>
                  <a:schemeClr val="bg2"/>
                </a:solidFill>
              </a:rPr>
              <a:t>Punctuation at the end of a sentence that asks a direct question.</a:t>
            </a:r>
          </a:p>
          <a:p>
            <a:r>
              <a:rPr lang="en-US" sz="1200" dirty="0"/>
              <a:t/>
            </a:r>
            <a:r>
              <a:rPr lang="en-US" sz="1200" dirty="0"/>
              <a:t>quotation mark</a:t>
            </a:r>
            <a:r>
              <a:rPr lang="en-US" sz="1200" dirty="0"/>
              <a:t> </a:t>
            </a:r>
            <a:r>
              <a:rPr lang="en-US" sz="1200" dirty="0">
                <a:solidFill>
                  <a:schemeClr val="bg2"/>
                </a:solidFill>
              </a:rPr>
              <a:t>A punctuation mark used to denote speech or when words are copied from another author or speaker; can be double quotations (") or single quotations (').</a:t>
            </a:r>
          </a:p>
          <a:p>
            <a:r>
              <a:rPr lang="en-US" sz="1200" dirty="0"/>
              <a:t/>
            </a:r>
            <a:r>
              <a:rPr lang="en-US" sz="1200" dirty="0"/>
              <a:t>typo</a:t>
            </a:r>
            <a:r>
              <a:rPr lang="en-US" sz="1200" dirty="0"/>
              <a:t> </a:t>
            </a:r>
            <a:r>
              <a:rPr lang="en-US" sz="1200" dirty="0">
                <a:solidFill>
                  <a:schemeClr val="bg2"/>
                </a:solidFill>
              </a:rPr>
              <a:t>A spelling error.</a:t>
            </a: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2"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Overview of English Grammar: Punctuation and Me...</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826592692"/>
      </p:ext>
    </p:extLst>
  </p:cSld>
  <p:clrMapOvr>
    <a:masterClrMapping/>
  </p:clrMapOvr>
  <p:transition xmlns:p14="http://schemas.microsoft.com/office/powerpoint/2010/mai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
            </a:r>
          </a:p>
          <a:p>
            <a:pPr lvl="1"/>
            <a:r>
              <a:rPr lang="en-US" dirty="0" smtClean="0"/>
              <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Project Gutenberg.</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Public domain</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http://www.gutenberg.org/files/14979/14979-h/14979-h.htm</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Overview of English Grammar: Punctuation and Me...</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af3be44cf1d7a0dc1c47e9abcd13b9f8}">
                <a14:useLocalDpi xmlns:a14="http://schemas.microsoft.com/office/drawing/2010/main" val="0"/>
              </a:ext>
            </a:extLst>
          </a:blip>
          <a:stretch>
            <a:fillRect/>
          </a:stretch>
        </p:blipFill>
        <p:spPr>
          <a:xfrm>
            <a:off x="3045322" y="533400"/>
            <a:ext cx="3053356"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Cut out all those exclamation points.</a:t>
            </a:r>
          </a:p>
          <a:p>
            <a:pPr lvl="1"/>
            <a:r>
              <a:rPr lang="en-US" dirty="0" smtClean="0"/>
              <a:t>The famous author F. Scott Fitzgerald was not a fan of exclamation points; in his words: "Cut out all those exclamation points. An exclamation point is like laughing at your own jokes."</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Wikimedia.</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"F Scott Fitzgerald."</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Public domain</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http://commons.wikimedia.org/wiki/File:F_Scott_Fitzgerald.jpg</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Overview of English Grammar: Punctuation and Me...</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9482df326fb7e6f7951d0ac1b650ab56}">
                <a14:useLocalDpi xmlns:a14="http://schemas.microsoft.com/office/drawing/2010/main" val="0"/>
              </a:ext>
            </a:extLst>
          </a:blip>
          <a:stretch>
            <a:fillRect/>
          </a:stretch>
        </p:blipFill>
        <p:spPr>
          <a:xfrm>
            <a:off x="3009034" y="533400"/>
            <a:ext cx="3125931"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Calling in sick for work, Beth hoped her boss would not suspect anything</a:t>
            </a:r>
          </a:p>
          <a:p>
            <a:pPr lvl="1"/>
            <a:r>
              <a:rPr lang="en-US" dirty="0" smtClean="0"/>
              <a:t>The title contains a verb in its introductory phrase, which warrants a comma before the final clause. The comma serves a variety of grammatical functions, including to indicate pauses or set off introductory phrases, as in the title example.</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Project Gutenberg.</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Public domain</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http://www.gutenberg.org/files/33437/33437-h/33437-h.htm</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Overview of English Grammar: Punctuation and Me...</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5352115ef565e1c51f35ce8b74c34075}">
                <a14:useLocalDpi xmlns:a14="http://schemas.microsoft.com/office/drawing/2010/main" val="0"/>
              </a:ext>
            </a:extLst>
          </a:blip>
          <a:stretch>
            <a:fillRect/>
          </a:stretch>
        </p:blipFill>
        <p:spPr>
          <a:xfrm>
            <a:off x="3049681" y="533400"/>
            <a:ext cx="3044638"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
            </a:r>
          </a:p>
          <a:p>
            <a:pPr lvl="1"/>
            <a:r>
              <a:rPr lang="en-US" dirty="0" smtClean="0"/>
              <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Project Gutenberg.</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Public domain</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http://www.gutenberg.org/files/12415/12415-h/12415-h.htm</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Overview of English Grammar: Punctuation and Me...</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bb0af5985aa2df06abb2c2253fc65beb}">
                <a14:useLocalDpi xmlns:a14="http://schemas.microsoft.com/office/drawing/2010/main" val="0"/>
              </a:ext>
            </a:extLst>
          </a:blip>
          <a:stretch>
            <a:fillRect/>
          </a:stretch>
        </p:blipFill>
        <p:spPr>
          <a:xfrm>
            <a:off x="1201290" y="533400"/>
            <a:ext cx="6741419"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"How to use a semicolon," by The Oatmeal</a:t>
            </a:r>
          </a:p>
          <a:p>
            <a:pPr lvl="1"/>
            <a:r>
              <a:rPr lang="en-US" dirty="0" smtClean="0"/>
              <a:t>For a hilarious (and well-written) cartoon guide to using semicolons, check out The Oatmeal!</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3"/>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Overview of English Grammar: Punctuation and Me...</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700" y="533400"/>
            <a:ext cx="8610600"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Bubo scandiacus</a:t>
            </a:r>
          </a:p>
          <a:p>
            <a:pPr lvl="1"/>
            <a:r>
              <a:rPr lang="en-US" dirty="0" smtClean="0"/>
              <a:t>The species name is italicized because species names are in Latin.</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Project Gutenberg.</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Public domain</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http://www.gutenberg.org/files/30666/30666-h/30666-h.htm%23Page_210</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Overview of English Grammar: Punctuation and Me...</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78883bd17002c345960cd3c71402a912}">
                <a14:useLocalDpi xmlns:a14="http://schemas.microsoft.com/office/drawing/2010/main" val="0"/>
              </a:ext>
            </a:extLst>
          </a:blip>
          <a:stretch>
            <a:fillRect/>
          </a:stretch>
        </p:blipFill>
        <p:spPr>
          <a:xfrm>
            <a:off x="2939605" y="533400"/>
            <a:ext cx="3264789"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Numbers in the news</a:t>
            </a:r>
          </a:p>
          <a:p>
            <a:pPr lvl="1"/>
            <a:r>
              <a:rPr lang="en-US" dirty="0" smtClean="0"/>
              <a:t>When numbers are used in text, many basic formatting rules apply.</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Flickr.</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"Crunching Numbers | Flickr - Photo Sharing!."</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http://www.flickr.com/photos/psd/74176687/</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Overview of English Grammar: Punctuation and Me...</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0da1c97745b485068556f96826930553}">
                <a14:useLocalDpi xmlns:a14="http://schemas.microsoft.com/office/drawing/2010/main" val="0"/>
              </a:ext>
            </a:extLst>
          </a:blip>
          <a:stretch>
            <a:fillRect/>
          </a:stretch>
        </p:blipFill>
        <p:spPr>
          <a:xfrm>
            <a:off x="1676400" y="533400"/>
            <a:ext cx="5791200"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When he saw his brother—his long-lost brother who disappeared six years prior—he broke down in tears.</a:t>
            </a:r>
          </a:p>
          <a:p>
            <a:pPr lvl="1"/>
            <a:r>
              <a:rPr lang="en-US" dirty="0" smtClean="0"/>
              <a:t>The title contains an example of em dash usage, which, in this case, shows a break in the sentence.</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Project Gutenberg.</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Public domain</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http://www.gutenberg.org/files/19642/19642-h/19642-h.htm</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Overview of English Grammar: Punctuation and Me...</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b6fa4a7e68db86b29eca6d15fb9044c8}">
                <a14:useLocalDpi xmlns:a14="http://schemas.microsoft.com/office/drawing/2010/main" val="0"/>
              </a:ext>
            </a:extLst>
          </a:blip>
          <a:stretch>
            <a:fillRect/>
          </a:stretch>
        </p:blipFill>
        <p:spPr>
          <a:xfrm>
            <a:off x="3129227" y="533400"/>
            <a:ext cx="2885545"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Attribution</a:t>
            </a:r>
            <a:endParaRPr lang="en-US" dirty="0"/>
          </a:p>
        </p:txBody>
      </p:sp>
      <p:sp>
        <p:nvSpPr>
          <p:cNvPr id="10" name="Text Placeholder 9"/>
          <p:cNvSpPr>
            <a:spLocks noGrp="1"/>
          </p:cNvSpPr>
          <p:nvPr>
            <p:ph type="body" sz="quarter" idx="10"/>
          </p:nvPr>
        </p:nvSpPr>
        <p:spPr/>
        <p:txBody>
          <a:bodyPr/>
          <a:lstStyle/>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"numeral."</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
              </a:rPr>
              <a:t>http://en.wiktionary.org/wiki/numeral</a:t>
            </a:r>
            <a:endParaRPr lang="en-US" sz="1200" dirty="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grammartips Wikispace.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"Numbers."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5"/>
              </a:rPr>
              <a:t>http://grammartips.wikispaces.com/Numbers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"Homophone."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7"/>
              </a:rPr>
              <a:t>http://en.wikipedia.org/wiki/Homophone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"Commonly misspelled words."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8"/>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9"/>
              </a:rPr>
              <a:t>http://en.wikipedia.org/wiki/Commonly_misspelled_words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"typo."</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1"/>
              </a:rPr>
              <a:t>http://en.wiktionary.org/wiki/typo</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"phonetics."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2"/>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3"/>
              </a:rPr>
              <a:t>http://en.wiktionary.org/wiki/phonetics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"homophone."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5"/>
              </a:rPr>
              <a:t>http://en.wiktionary.org/wiki/homophone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Blogspot.</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"The Onion Spirit: Typography: Italics - When You Should Use Them."</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6"/>
              </a:rPr>
              <a:t>CC BY-SA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7"/>
              </a:rPr>
              <a:t>http://onionspirit.blogspot.com/2009/06/typography-italics-when-you-should-use.html</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"Italic type."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8"/>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9"/>
              </a:rPr>
              <a:t>http://en.wikipedia.org/wiki/Italic_type%23When_to_use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"emphasis."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1"/>
              </a:rPr>
              <a:t>http://en.wiktionary.org/wiki/emphasis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"italics."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2"/>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3"/>
              </a:rPr>
              <a:t>http://en.wiktionary.org/wiki/italics</a:t>
            </a:r>
            <a:endParaRPr lang="en-US" sz="1200" dirty="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"Abbreviation."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5"/>
              </a:rPr>
              <a:t>http://en.wikipedia.org/wiki/Abbreviation</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"acronym."</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7"/>
              </a:rPr>
              <a:t>http://en.wikipedia.org/wiki/acronym</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"Acronym and initialism."</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8"/>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9"/>
              </a:rPr>
              <a:t>http://en.wikipedia.org/wiki/Acronym_and_initialism</a:t>
            </a:r>
            <a:endParaRPr lang="en-US" sz="1200" dirty="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"abbreviation."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1"/>
              </a:rPr>
              <a:t>http://en.wiktionary.org/wiki/abbreviation</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"proper noun."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2"/>
              </a:rPr>
              <a:t>http://en.wiktionary.org/wiki/proper_noun</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"Punctuation."</a:t>
            </a:r>
            <a:r>
              <a:rPr lang="en-US" sz="1200" dirty="0">
                <a:solidFill>
                  <a:schemeClr val="accent1"/>
                </a:solidFill>
                <a:latin typeface="Arial" charset="0"/>
                <a:ea typeface="ＭＳ Ｐゴシック" charset="0"/>
              </a:rPr>
              <a:t> </a:t>
            </a:r>
            <a:r>
              <a:rPr lang="en-US" sz="1200">
                <a:solidFill>
                  <a:schemeClr val="accent1"/>
                </a:solidFill>
                <a:latin typeface="Arial" charset="0"/>
                <a:ea typeface="ＭＳ Ｐゴシック" charset="0"/>
                <a:hlinkClick r:id="rId33"/>
              </a:rPr>
              <a:t>CC BY-SA 3.0</a:t>
            </a:r>
            <a:r>
              <a:rPr lang="en-US" sz="1200">
                <a:solidFill>
                  <a:schemeClr val="accent1"/>
                </a:solidFill>
                <a:latin typeface="Arial" charset="0"/>
                <a:ea typeface="ＭＳ Ｐゴシック" charset="0"/>
              </a:rPr>
              <a:t> </a:t>
            </a:r>
            <a:r>
              <a:rPr lang="en-US" sz="1200" smtClean="0">
                <a:solidFill>
                  <a:schemeClr val="accent1"/>
                </a:solidFill>
                <a:latin typeface="Arial" charset="0"/>
                <a:ea typeface="ＭＳ Ｐゴシック" charset="0"/>
                <a:hlinkClick r:id="rId34"/>
              </a:rPr>
              <a:t>http://en.wikipedia.org/wiki/Punctuation</a:t>
            </a:r>
            <a:endParaRPr lang="en-US" sz="1200" u="sng" dirty="0">
              <a:solidFill>
                <a:schemeClr val="accent1"/>
              </a:solidFill>
              <a:ea typeface="ＭＳ Ｐゴシック" charset="0"/>
              <a:cs typeface="Arial"/>
            </a:endParaRP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 name="Line 6"/>
          <p:cNvSpPr>
            <a:spLocks noChangeShapeType="1"/>
          </p:cNvSpPr>
          <p:nvPr/>
        </p:nvSpPr>
        <p:spPr bwMode="auto">
          <a:xfrm>
            <a:off x="228600" y="914400"/>
            <a:ext cx="86947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Overview of English Grammar: Punctuation and Me...</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732068689"/>
      </p:ext>
    </p:extLst>
  </p:cSld>
  <p:clrMapOvr>
    <a:masterClrMapping/>
  </p:clrMapOvr>
  <p:transition xmlns:p14="http://schemas.microsoft.com/office/powerpoint/2010/mai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228600" y="533400"/>
            <a:ext cx="8686800" cy="5715000"/>
          </a:xfrm>
        </p:spPr>
        <p:txBody>
          <a:bodyPr/>
          <a:lstStyle/>
          <a:p>
            <a:r>
              <a:rPr lang="en-US" sz="1200" i="1" dirty="0" smtClean="0">
                <a:solidFill>
                  <a:schemeClr val="accent1"/>
                </a:solidFill>
                <a:latin typeface="Arial" charset="0"/>
                <a:ea typeface="ＭＳ Ｐゴシック" charset="0"/>
              </a:rPr>
              <a:t>Wikipedia.</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rPr>
              <a:t>"Terminal punctuation."</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2"/>
              </a:rPr>
              <a:t>CC BY-SA 3.0</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3"/>
              </a:rPr>
              <a:t>http://en.wikipedia.org/wiki/Terminal_punctuation</a:t>
            </a:r>
            <a:endParaRPr lang="en-US" sz="1200" dirty="0" smtClean="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"Question mark."</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5"/>
              </a:rPr>
              <a:t>http://en.wikipedia.org/wiki/Question_mark</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"Full Stop."</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6"/>
              </a:rPr>
              <a:t>CC BY-SA 4.0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7"/>
              </a:rPr>
              <a:t>https://en.wikipedia.org/wiki/Full_stop</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"Exclamation mark."</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8"/>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9"/>
              </a:rPr>
              <a:t>http://en.wikipedia.org/wiki/Exclamation_mark</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"interrogative."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1"/>
              </a:rPr>
              <a:t>http://en.wiktionary.org/wiki/interrogative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"Period (punctuation)."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2"/>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3"/>
              </a:rPr>
              <a:t>http://en.wikipedia.org/wiki/Period_(punctuation)</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"Period (punctuation)."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5"/>
              </a:rPr>
              <a:t>http://en.wikipedia.org/wiki/Period_(punctuation)</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"Quotation mark."</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7"/>
              </a:rPr>
              <a:t>http://en.wikipedia.org/wiki/Quotation%20mark</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"Quotation marks."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8"/>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9"/>
              </a:rPr>
              <a:t>http://en.wikipedia.org/wiki/Quotation_marks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"English in Use/Punctuation."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1"/>
              </a:rPr>
              <a:t>http://en.wikibooks.org/wiki/English_in_Use/Punctuation%23Quotation_points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"Rhetoric and Composition/Quotation Marks."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2"/>
              </a:rPr>
              <a:t>CC BY-SA 3.0</a:t>
            </a:r>
            <a:r>
              <a:rPr lang="en-US" sz="1200" dirty="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23"/>
              </a:rPr>
              <a:t>http://en.wikibooks.org/wiki/Rhetoric_and_Composition/Quotation_Marks</a:t>
            </a:r>
            <a:endParaRPr lang="en-US" sz="1200" dirty="0" smtClean="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"Wikipedia:Manual of Style."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5"/>
              </a:rPr>
              <a:t>http://en.wikipedia.org/wiki/Wikipedia:Manual_of_Style%23Hyphens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"Hyphen."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7"/>
              </a:rPr>
              <a:t>http://en.wikipedia.org/wiki/Hyphen</a:t>
            </a:r>
            <a:endParaRPr lang="en-US" sz="1200" u="sng" dirty="0">
              <a:solidFill>
                <a:schemeClr val="accent1"/>
              </a:solidFill>
              <a:ea typeface="ＭＳ Ｐゴシック" charset="0"/>
              <a:cs typeface="Arial"/>
            </a:endParaRPr>
          </a:p>
          <a:p>
            <a:r>
              <a:rPr lang="en-US" sz="1200" i="1" dirty="0" smtClean="0">
                <a:solidFill>
                  <a:schemeClr val="accent1"/>
                </a:solidFill>
                <a:latin typeface="Arial" charset="0"/>
                <a:ea typeface="ＭＳ Ｐゴシック" charset="0"/>
              </a:rPr>
              <a:t>Wiktionary.</a:t>
            </a:r>
            <a:r>
              <a:rPr lang="en-US" sz="1200" dirty="0" smtClean="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
            </a:r>
            <a:r>
              <a:rPr lang="en-US" sz="1200" dirty="0">
                <a:solidFill>
                  <a:schemeClr val="accent1"/>
                </a:solidFill>
                <a:latin typeface="Arial" charset="0"/>
                <a:ea typeface="ＭＳ Ｐゴシック" charset="0"/>
              </a:rPr>
              <a:t>"homograph."</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8"/>
              </a:rPr>
              <a:t>CC BY-SA 3.0</a:t>
            </a:r>
            <a:r>
              <a:rPr lang="en-US" sz="1200" dirty="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29"/>
              </a:rPr>
              <a:t>http://en.wiktionary.org/wiki/homograph</a:t>
            </a:r>
            <a:endParaRPr lang="en-US" sz="1200" dirty="0" smtClean="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"hyphen."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0"/>
              </a:rPr>
              <a:t>CC BY-SA 3.0</a:t>
            </a:r>
            <a:r>
              <a:rPr lang="en-US" sz="1200" dirty="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31"/>
              </a:rPr>
              <a:t>http://en.wiktionary.org/wiki/hyphen</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"compound."</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2"/>
              </a:rPr>
              <a:t>http://en.wiktionary.org/wiki/compound</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"Semicolon."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3"/>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4"/>
              </a:rPr>
              <a:t>http://en.wikipedia.org/wiki/Semicolon</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"Independent Clauses."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5"/>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6"/>
              </a:rPr>
              <a:t>https://en.wiktionary.org/wiki/independent_clause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"Coordinating Conjunctions."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7"/>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8"/>
              </a:rPr>
              <a:t>https://en.wiktionary.org/wiki/coordinating_conjunction</a:t>
            </a:r>
            <a:endParaRPr lang="en-US" sz="1200" u="sng" dirty="0">
              <a:solidFill>
                <a:schemeClr val="accent1"/>
              </a:solidFill>
              <a:ea typeface="ＭＳ Ｐゴシック" charset="0"/>
              <a:cs typeface="Arial"/>
            </a:endParaRPr>
          </a:p>
          <a:p>
            <a:endParaRPr lang="en-US" sz="1200" u="sng" dirty="0">
              <a:solidFill>
                <a:schemeClr val="accent1"/>
              </a:solidFill>
              <a:ea typeface="ＭＳ Ｐゴシック" charset="0"/>
              <a:cs typeface="Arial"/>
            </a:endParaRP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Overview of English Grammar: Punctuation and Me...</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732068689"/>
      </p:ext>
    </p:extLst>
  </p:cSld>
  <p:clrMapOvr>
    <a:masterClrMapping/>
  </p:clrMapOvr>
  <p:transition xmlns:p14="http://schemas.microsoft.com/office/powerpoint/2010/mai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228600" y="533400"/>
            <a:ext cx="8686800" cy="5715000"/>
          </a:xfrm>
        </p:spPr>
        <p:txBody>
          <a:bodyPr/>
          <a:lstStyle/>
          <a:p>
            <a:r>
              <a:rPr lang="en-US" sz="1200" i="1" dirty="0" smtClean="0">
                <a:solidFill>
                  <a:schemeClr val="accent1"/>
                </a:solidFill>
                <a:latin typeface="Arial" charset="0"/>
                <a:ea typeface="ＭＳ Ｐゴシック" charset="0"/>
              </a:rPr>
              <a:t>Wikibooks.</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rPr>
              <a:t>"English in Use/Punctuation."</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2"/>
              </a:rPr>
              <a:t>CC BY-SA 3.0</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3"/>
              </a:rPr>
              <a:t>http://en.wikibooks.org/wiki/English_in_Use/Punctuation%23Apostrophe</a:t>
            </a:r>
            <a:endParaRPr lang="en-US" sz="1200" dirty="0" smtClean="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"apostrophe."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5"/>
              </a:rPr>
              <a:t>http://en.wikipedia.org/wiki/apostrophe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"elision."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7"/>
              </a:rPr>
              <a:t>http://en.wikipedia.org/wiki/elision</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"Apostrophe."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8"/>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9"/>
              </a:rPr>
              <a:t>http://en.wikipedia.org/wiki/Apostrophe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"Rhetoric and Composition/Apostrophes."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1"/>
              </a:rPr>
              <a:t>http://en.wikibooks.org/wiki/Rhetoric_and_Composition/Apostrophes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"Parantheses."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2"/>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3"/>
              </a:rPr>
              <a:t>http://en.wikipedia.org/wiki/Parantheses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"Parentheses."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5"/>
              </a:rPr>
              <a:t>http://en.wikipedia.org/wiki/Parentheses%23Parentheses_.28_.29</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"Dash."</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7"/>
              </a:rPr>
              <a:t>http://en.wikipedia.org/wiki/Dash</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"Rhetoric and Composition/Hyphens and Dashes."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8"/>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9"/>
              </a:rPr>
              <a:t>http://en.wikibooks.org/wiki/Rhetoric_and_Composition/Hyphens_and_Dashes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"dash."</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1"/>
              </a:rPr>
              <a:t>http://en.wiktionary.org/wiki/dash</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"English in Use/Punctuation."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2"/>
              </a:rPr>
              <a:t>CC BY-SA 3.0</a:t>
            </a:r>
            <a:r>
              <a:rPr lang="en-US" sz="1200" dirty="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23"/>
              </a:rPr>
              <a:t>http://en.wikibooks.org/wiki/English_in_Use/Punctuation%23Dash</a:t>
            </a:r>
            <a:endParaRPr lang="en-US" sz="1200" dirty="0" smtClean="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"Rhetoric and Composition/Parentheses."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5"/>
              </a:rPr>
              <a:t>http://en.wikibooks.org/wiki/Rhetoric_and_Composition/Parentheses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"Comma."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7"/>
              </a:rPr>
              <a:t>http://en.wikipedia.org/wiki/Comma</a:t>
            </a:r>
            <a:endParaRPr lang="en-US" sz="1200" u="sng" dirty="0">
              <a:solidFill>
                <a:schemeClr val="accent1"/>
              </a:solidFill>
              <a:ea typeface="ＭＳ Ｐゴシック" charset="0"/>
              <a:cs typeface="Arial"/>
            </a:endParaRPr>
          </a:p>
          <a:p>
            <a:r>
              <a:rPr lang="en-US" sz="1200" i="1" dirty="0" smtClean="0">
                <a:solidFill>
                  <a:schemeClr val="accent1"/>
                </a:solidFill>
                <a:latin typeface="Arial" charset="0"/>
                <a:ea typeface="ＭＳ Ｐゴシック" charset="0"/>
              </a:rPr>
              <a:t>Wiktionary.</a:t>
            </a:r>
            <a:r>
              <a:rPr lang="en-US" sz="1200" dirty="0" smtClean="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
            </a:r>
            <a:r>
              <a:rPr lang="en-US" sz="1200" dirty="0">
                <a:solidFill>
                  <a:schemeClr val="accent1"/>
                </a:solidFill>
                <a:latin typeface="Arial" charset="0"/>
                <a:ea typeface="ＭＳ Ｐゴシック" charset="0"/>
              </a:rPr>
              <a:t>"preposition."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8"/>
              </a:rPr>
              <a:t>CC BY-SA 3.0</a:t>
            </a:r>
            <a:r>
              <a:rPr lang="en-US" sz="1200" dirty="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29"/>
              </a:rPr>
              <a:t>http://en.wiktionary.org/wiki/preposition</a:t>
            </a:r>
            <a:endParaRPr lang="en-US" sz="1200" dirty="0" smtClean="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"participle."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0"/>
              </a:rPr>
              <a:t>CC BY-SA 3.0</a:t>
            </a:r>
            <a:r>
              <a:rPr lang="en-US" sz="1200" dirty="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31"/>
              </a:rPr>
              <a:t>http://en.wiktionary.org/wiki/participle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writingguide Wikispace.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"The Comma."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2"/>
              </a:rPr>
              <a:t>https://writingguide.wikispaces.com/The+Comma</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"Rhetoric and Composition/Commas."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3"/>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4"/>
              </a:rPr>
              <a:t>http://en.wikibooks.org/wiki/Rhetoric_and_Composition/Commas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"English in Use/Commas."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5"/>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6"/>
              </a:rPr>
              <a:t>http://en.wikibooks.org/wiki/English_in_Use/Commas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"comma."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7"/>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8"/>
              </a:rPr>
              <a:t>http://en.wiktionary.org/wiki/comma</a:t>
            </a:r>
            <a:endParaRPr lang="en-US" sz="1200" u="sng" dirty="0">
              <a:solidFill>
                <a:schemeClr val="accent1"/>
              </a:solidFill>
              <a:ea typeface="ＭＳ Ｐゴシック" charset="0"/>
              <a:cs typeface="Arial"/>
            </a:endParaRPr>
          </a:p>
          <a:p>
            <a:endParaRPr lang="en-US" sz="1200" u="sng" dirty="0">
              <a:solidFill>
                <a:schemeClr val="accent1"/>
              </a:solidFill>
              <a:ea typeface="ＭＳ Ｐゴシック" charset="0"/>
              <a:cs typeface="Arial"/>
            </a:endParaRP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Overview of English Grammar: Punctuation and Me...</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732068689"/>
      </p:ext>
    </p:extLst>
  </p:cSld>
  <p:clrMapOvr>
    <a:masterClrMapping/>
  </p:clrMapOvr>
  <p:transition xmlns:p14="http://schemas.microsoft.com/office/powerpoint/2010/mai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228600" y="533400"/>
            <a:ext cx="8686800" cy="5715000"/>
          </a:xfrm>
        </p:spPr>
        <p:txBody>
          <a:bodyPr/>
          <a:lstStyle/>
          <a:p>
            <a:r>
              <a:rPr lang="en-US" sz="1200" i="1" dirty="0" smtClean="0">
                <a:solidFill>
                  <a:schemeClr val="accent1"/>
                </a:solidFill>
                <a:latin typeface="Arial" charset="0"/>
                <a:ea typeface="ＭＳ Ｐゴシック" charset="0"/>
              </a:rPr>
              <a:t>Wikipedia.</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rPr>
              <a:t>"Apposition."</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2"/>
              </a:rPr>
              <a:t>CC BY-SA 3.0</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3"/>
              </a:rPr>
              <a:t>https://en.wikipedia.org/wiki/Apposition</a:t>
            </a:r>
            <a:endParaRPr lang="en-US" sz="1200" dirty="0" smtClean="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"Restrictiveness."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5"/>
              </a:rPr>
              <a:t>https://en.wikipedia.org/wiki/Restrictiveness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"Comma."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7"/>
              </a:rPr>
              <a:t>http://en.wikipedia.org/wiki/Comma</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"adjective."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8"/>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9"/>
              </a:rPr>
              <a:t>http://en.wiktionary.org/wiki/adjective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"infinitive."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1"/>
              </a:rPr>
              <a:t>http://en.wiktionary.org/wiki/infinitive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"preposition."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2"/>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3"/>
              </a:rPr>
              <a:t>http://en.wiktionary.org/wiki/preposition</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"participle."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5"/>
              </a:rPr>
              <a:t>http://en.wiktionary.org/wiki/participle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writingguide Wikispace.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"The Comma."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7"/>
              </a:rPr>
              <a:t>https://writingguide.wikispaces.com/The+Comma+(</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"Rhetoric and Composition/Commas."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8"/>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9"/>
              </a:rPr>
              <a:t>http://en.wikibooks.org/wiki/Rhetoric_and_Composition/Commas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"English in Use/Commas."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1"/>
              </a:rPr>
              <a:t>http://en.wikibooks.org/wiki/English_in_Use/Commas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"adverb."</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2"/>
              </a:rPr>
              <a:t>CC BY-SA 3.0</a:t>
            </a:r>
            <a:r>
              <a:rPr lang="en-US" sz="1200" dirty="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23"/>
              </a:rPr>
              <a:t>http://en.wiktionary.org/wiki/adverb</a:t>
            </a:r>
            <a:endParaRPr lang="en-US" sz="1200" dirty="0" smtClean="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"Colon."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5"/>
              </a:rPr>
              <a:t>http://en.wikipedia.org/wiki/Colon_(punctuation)</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"appositive."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7"/>
              </a:rPr>
              <a:t>http://en.wiktionary.org/wiki/appositive</a:t>
            </a:r>
            <a:endParaRPr lang="en-US" sz="1200" u="sng" dirty="0">
              <a:solidFill>
                <a:schemeClr val="accent1"/>
              </a:solidFill>
              <a:ea typeface="ＭＳ Ｐゴシック" charset="0"/>
              <a:cs typeface="Arial"/>
            </a:endParaRPr>
          </a:p>
          <a:p>
            <a:r>
              <a:rPr lang="en-US" sz="1200" i="1" dirty="0" smtClean="0">
                <a:solidFill>
                  <a:schemeClr val="accent1"/>
                </a:solidFill>
                <a:latin typeface="Arial" charset="0"/>
                <a:ea typeface="ＭＳ Ｐゴシック" charset="0"/>
              </a:rPr>
              <a:t>Wiktionary.</a:t>
            </a:r>
            <a:r>
              <a:rPr lang="en-US" sz="1200" dirty="0" smtClean="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
            </a:r>
            <a:r>
              <a:rPr lang="en-US" sz="1200" dirty="0">
                <a:solidFill>
                  <a:schemeClr val="accent1"/>
                </a:solidFill>
                <a:latin typeface="Arial" charset="0"/>
                <a:ea typeface="ＭＳ Ｐゴシック" charset="0"/>
              </a:rPr>
              <a:t>"enumeration."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8"/>
              </a:rPr>
              <a:t>CC BY-SA 3.0</a:t>
            </a:r>
            <a:r>
              <a:rPr lang="en-US" sz="1200" dirty="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29"/>
              </a:rPr>
              <a:t>http://en.wiktionary.org/wiki/enumeration</a:t>
            </a:r>
            <a:endParaRPr lang="en-US" sz="1200" dirty="0" smtClean="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"psionics."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0"/>
              </a:rPr>
              <a:t>CC BY-SA 3.0</a:t>
            </a:r>
            <a:r>
              <a:rPr lang="en-US" sz="1200" dirty="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31"/>
              </a:rPr>
              <a:t>https://en.wiktionary.org/wiki/psionics</a:t>
            </a:r>
            <a:endParaRPr lang="en-US" sz="1200" u="sng" dirty="0">
              <a:solidFill>
                <a:schemeClr val="accent1"/>
              </a:solidFill>
              <a:ea typeface="ＭＳ Ｐゴシック" charset="0"/>
              <a:cs typeface="Arial"/>
            </a:endParaRPr>
          </a:p>
          <a:p>
            <a:endParaRPr lang="en-US" sz="1200" u="sng" dirty="0">
              <a:solidFill>
                <a:schemeClr val="accent1"/>
              </a:solidFill>
              <a:ea typeface="ＭＳ Ｐゴシック" charset="0"/>
              <a:cs typeface="Arial"/>
            </a:endParaRP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Overview of English Grammar: Punctuation and Me...</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732068689"/>
      </p:ext>
    </p:extLst>
  </p:cSld>
  <p:clrMapOvr>
    <a:masterClrMapping/>
  </p:clrMapOvr>
  <p:transition xmlns:p14="http://schemas.microsoft.com/office/powerpoint/2010/main"/>
</p:sld>
</file>

<file path=ppt/theme/noteTheme.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algn="ctr" cap="flat" cmpd="sng" w="9525">
          <a:solidFill>
            <a:schemeClr val="phClr">
              <a:shade val="95000"/>
              <a:satMod val="105000"/>
            </a:schemeClr>
          </a:solidFill>
          <a:prstDash val="solid"/>
        </a:ln>
        <a:ln algn="ctr" cap="flat" cmpd="sng" w="25400">
          <a:solidFill>
            <a:schemeClr val="phClr"/>
          </a:solidFill>
          <a:prstDash val="solid"/>
        </a:ln>
        <a:ln algn="ctr" cap="flat" cmpd="sng" w="38100">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slideTheme.xml><?xml version="1.0" encoding="utf-8"?>
<a:theme xmlns:a="http://schemas.openxmlformats.org/drawingml/2006/main" name="Boundless_Theme">
  <a:themeElements>
    <a:clrScheme name="Boundless">
      <a:dk1>
        <a:srgbClr val="FFFFFF"/>
      </a:dk1>
      <a:lt1>
        <a:srgbClr val="FFFFFF"/>
      </a:lt1>
      <a:dk2>
        <a:srgbClr val="000000"/>
      </a:dk2>
      <a:lt2>
        <a:srgbClr val="808080"/>
      </a:lt2>
      <a:accent1>
        <a:srgbClr val="2E2E2E"/>
      </a:accent1>
      <a:accent2>
        <a:srgbClr val="7BBB45"/>
      </a:accent2>
      <a:accent3>
        <a:srgbClr val="353535"/>
      </a:accent3>
      <a:accent4>
        <a:srgbClr val="2C2C2C"/>
      </a:accent4>
      <a:accent5>
        <a:srgbClr val="ADADAD"/>
      </a:accent5>
      <a:accent6>
        <a:srgbClr val="FEB720"/>
      </a:accent6>
      <a:hlink>
        <a:srgbClr val="228DBC"/>
      </a:hlink>
      <a:folHlink>
        <a:srgbClr val="228DB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algn="ctr" cap="flat" cmpd="sng" w="9525">
          <a:solidFill>
            <a:schemeClr val="phClr">
              <a:shade val="95000"/>
              <a:satMod val="105000"/>
            </a:schemeClr>
          </a:solidFill>
          <a:prstDash val="solid"/>
        </a:ln>
        <a:ln algn="ctr" cap="flat" cmpd="sng" w="25400">
          <a:solidFill>
            <a:schemeClr val="phClr"/>
          </a:solidFill>
          <a:prstDash val="solid"/>
        </a:ln>
        <a:ln algn="ctr" cap="flat" cmpd="sng" w="38100">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spDef>
      <a:spPr bwMode="auto">
        <a:xfrm>
          <a:off x="0" y="0"/>
          <a:ext cx="1" cy="1"/>
        </a:xfrm>
        <a:custGeom>
          <a:avLst/>
          <a:gdLst/>
          <a:ahLst/>
          <a:cxnLst/>
          <a:rect b="0" l="0" r="0" t="0"/>
          <a:pathLst/>
        </a:custGeom>
        <a:solidFill>
          <a:schemeClr val="accent1"/>
        </a:solidFill>
        <a:ln algn="ctr" cap="flat" cmpd="sng" w="25400">
          <a:solidFill>
            <a:srgbClr val="000000"/>
          </a:solidFill>
          <a:prstDash val="solid"/>
          <a:round/>
          <a:headEnd len="med" type="none" w="med"/>
          <a:tailEnd len="med" type="none" w="med"/>
        </a:ln>
        <a:effectLst/>
        <a:extLst>
          <a:ext uri="{AF507438-7753-43e0-B8FC-AC1667EBCBE1}">
            <a14:hiddenEffects xmlns:a14="http://schemas.microsoft.com/office/drawing/2010/main">
              <a:effectLst>
                <a:outerShdw algn="ctr" blurRad="63500" dir="2700000" dist="38099" rotWithShape="0">
                  <a:schemeClr val="bg2">
                    <a:alpha val="74998"/>
                  </a:schemeClr>
                </a:outerShdw>
              </a:effectLst>
            </a14:hiddenEffects>
          </a:ext>
        </a:extLst>
      </a:spPr>
      <a:bodyPr anchor="t" anchorCtr="0" bIns="45720" compatLnSpc="1" lIns="91440" numCol="1" rIns="91440" tIns="45720" vert="horz" wrap="square">
        <a:prstTxWarp prst="textNoShape">
          <a:avLst/>
        </a:prstTxWarp>
      </a:bodyPr>
      <a:lstStyle>
        <a:defPPr algn="ctr" defTabSz="914400" eaLnBrk="1" fontAlgn="base" hangingPunct="1" indent="0" latinLnBrk="0" marL="0" marR="0" rtl="0">
          <a:lnSpc>
            <a:spcPct val="100000"/>
          </a:lnSpc>
          <a:spcBef>
            <a:spcPct val="0"/>
          </a:spcBef>
          <a:spcAft>
            <a:spcPct val="0"/>
          </a:spcAft>
          <a:buClrTx/>
          <a:buSzTx/>
          <a:buFontTx/>
          <a:buNone/>
          <a:tabLst/>
          <a:defRPr b="0" baseline="0" cap="none" i="0" kumimoji="0" lang="en-US" normalizeH="0" strike="noStrike" sz="4200" u="none">
            <a:ln>
              <a:noFill/>
            </a:ln>
            <a:solidFill>
              <a:srgbClr val="000000"/>
            </a:solidFill>
            <a:effectLst/>
            <a:latin charset="0" typeface="Gill Sans"/>
            <a:ea charset="0" typeface="ヒラギノ角ゴ ProN W3"/>
            <a:cs charset="0" typeface="ヒラギノ角ゴ ProN W3"/>
            <a:sym charset="0" typeface="Gill Sans"/>
          </a:defRPr>
        </a:defPPr>
      </a:lstStyle>
    </a:spDef>
    <a:lnDef>
      <a:spPr bwMode="auto">
        <a:xfrm>
          <a:off x="0" y="0"/>
          <a:ext cx="1" cy="1"/>
        </a:xfrm>
        <a:custGeom>
          <a:avLst/>
          <a:gdLst/>
          <a:ahLst/>
          <a:cxnLst/>
          <a:rect b="0" l="0" r="0" t="0"/>
          <a:pathLst/>
        </a:custGeom>
        <a:solidFill>
          <a:schemeClr val="accent1"/>
        </a:solidFill>
        <a:ln algn="ctr" cap="flat" cmpd="sng" w="25400">
          <a:solidFill>
            <a:srgbClr val="000000"/>
          </a:solidFill>
          <a:prstDash val="solid"/>
          <a:round/>
          <a:headEnd len="med" type="none" w="med"/>
          <a:tailEnd len="med" type="none" w="med"/>
        </a:ln>
        <a:effectLst/>
        <a:extLst>
          <a:ext uri="{AF507438-7753-43e0-B8FC-AC1667EBCBE1}">
            <a14:hiddenEffects xmlns:a14="http://schemas.microsoft.com/office/drawing/2010/main">
              <a:effectLst>
                <a:outerShdw algn="ctr" blurRad="63500" dir="2700000" dist="38099" rotWithShape="0">
                  <a:schemeClr val="bg2">
                    <a:alpha val="74998"/>
                  </a:schemeClr>
                </a:outerShdw>
              </a:effectLst>
            </a14:hiddenEffects>
          </a:ext>
        </a:extLst>
      </a:spPr>
      <a:bodyPr anchor="t" anchorCtr="0" bIns="45720" compatLnSpc="1" lIns="91440" numCol="1" rIns="91440" tIns="45720" vert="horz" wrap="square">
        <a:prstTxWarp prst="textNoShape">
          <a:avLst/>
        </a:prstTxWarp>
      </a:bodyPr>
      <a:lstStyle>
        <a:defPPr algn="ctr" defTabSz="914400" eaLnBrk="1" fontAlgn="base" hangingPunct="1" indent="0" latinLnBrk="0" marL="0" marR="0" rtl="0">
          <a:lnSpc>
            <a:spcPct val="100000"/>
          </a:lnSpc>
          <a:spcBef>
            <a:spcPct val="0"/>
          </a:spcBef>
          <a:spcAft>
            <a:spcPct val="0"/>
          </a:spcAft>
          <a:buClrTx/>
          <a:buSzTx/>
          <a:buFontTx/>
          <a:buNone/>
          <a:tabLst/>
          <a:defRPr b="0" baseline="0" cap="none" i="0" kumimoji="0" lang="en-US" normalizeH="0" strike="noStrike" sz="4200" u="none">
            <a:ln>
              <a:noFill/>
            </a:ln>
            <a:solidFill>
              <a:srgbClr val="000000"/>
            </a:solidFill>
            <a:effectLst/>
            <a:latin charset="0" typeface="Gill Sans"/>
            <a:ea charset="0" typeface="ヒラギノ角ゴ ProN W3"/>
            <a:cs charset="0" typeface="ヒラギノ角ゴ ProN W3"/>
            <a:sym charset="0" typeface="Gill Sans"/>
          </a:defRPr>
        </a:defPPr>
      </a:lstStyle>
    </a:lnDef>
  </a:objectDefaults>
  <a:extraClrSchemeLst>
    <a:extraClrScheme>
      <a:clrScheme name="Chapter P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accent1="accent1" accent2="accent2" accent3="accent3" accent4="accent4" accent5="accent5" accent6="accent6" bg1="lt1" bg2="lt2" folHlink="folHlink" hlink="hlink" tx1="dk1" tx2="dk2"/>
    </a:extraClrScheme>
  </a:extraClrSchemeLst>
</a:theme>
</file>

<file path=docProps/app.xml><?xml version="1.0" encoding="utf-8"?>
<Properties xmlns="http://schemas.openxmlformats.org/officeDocument/2006/extended-properties" xmlns:vt="http://schemas.openxmlformats.org/officeDocument/2006/docPropsVTypes">
  <TotalTime>1464</TotalTime>
  <Words>0</Words>
  <Application>Microsoft Macintosh PowerPoint</Application>
  <PresentationFormat>On-screen Show (4:3)</PresentationFormat>
  <Paragraphs>0</Paragraphs>
  <Slides>1</Slides>
  <Notes>0</Notes>
  <HiddenSlides>0</HiddenSlides>
  <MMClips>0</MMClips>
  <ScaleCrop>false</ScaleCrop>
  <HeadingPairs>
    <vt:vector baseType="variant" size="4">
      <vt:variant>
        <vt:lpstr>Theme</vt:lpstr>
      </vt:variant>
      <vt:variant>
        <vt:i4>1</vt:i4>
      </vt:variant>
      <vt:variant>
        <vt:lpstr>Slide Titles</vt:lpstr>
      </vt:variant>
      <vt:variant>
        <vt:i4>1</vt:i4>
      </vt:variant>
    </vt:vector>
  </HeadingPairs>
  <TitlesOfParts>
    <vt:vector baseType="lpstr" size="2">
      <vt:lpstr>Office Theme</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mitype="http://purl.org/dc/dcmitype/" xmlns:dcterms="http://purl.org/dc/terms/" xmlns:xsi="http://www.w3.org/2001/XMLSchema-instance">
  <dc:title>Boundless Study Slides</dc:title>
  <dc:creator>Boundless</dc:creator>
  <cp:lastModifiedBy>Boundless</cp:lastModifiedBy>
  <cp:revision>1</cp:revision>
  <dcterms:created xsi:type="dcterms:W3CDTF">2013-10-07T14:37:03Z</dcterms:created>
  <dcterms:modified xsi:type="dcterms:W3CDTF">2013-11-19T21:58:14Z</dcterms:modified>
</cp:coreProperties>
</file>