
<file path=[Content_Types].xml><?xml version="1.0" encoding="utf-8"?>
<Types xmlns="http://schemas.openxmlformats.org/package/2006/content-types">
  <Default ContentType="application/xml" Extension="xml"/>
  <Default ContentType="image/jpeg" Extension="jpeg"/>
  <Default ContentType="image/png" Extension="png"/>
  <Default ContentType="image/jpeg" Extension="jpg"/>
  <Default ContentType="image/x-emf" Extension="emf"/>
  <Default ContentType="image/gif" Extension="gif"/>
  <Default ContentType="application/octet-stream" Extension="svg"/>
  <Default ContentType="application/vnd.openxmlformats-officedocument.presentationml.printerSettings" Extension="bin"/>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noteTheme.xml"/>
  <Override ContentType="application/vnd.openxmlformats-officedocument.theme+xml" PartName="/ppt/theme/slideTheme.xml"/>
  <Override ContentType="application/vnd.openxmlformats-officedocument.presentationml.slideLayout+xml" PartName="/ppt/slideLayouts/slideLayout1.xml"/>
  <Override ContentType="application/vnd.openxmlformats-officedocument.presentationml.slide+xml" PartName="/ppt/slides/slide1.xml"/>
  <Override ContentType="application/vnd.openxmlformats-officedocument.presentationml.slideLayout+xml" PartName="/ppt/slideLayouts/slideLayout2.xml"/>
  <Override ContentType="application/vnd.openxmlformats-officedocument.presentationml.slide+xml" PartName="/ppt/slides/slide2.xml"/>
  <Override ContentType="application/vnd.openxmlformats-officedocument.presentationml.slideLayout+xml" PartName="/ppt/slideLayouts/slideLayout3.xml"/>
  <Override ContentType="application/vnd.openxmlformats-officedocument.presentationml.slide+xml" PartName="/ppt/slides/slide3.xml"/>
  <Override ContentType="application/vnd.openxmlformats-officedocument.presentationml.slideLayout+xml" PartName="/ppt/slideLayouts/slideLayout4.xml"/>
  <Override ContentType="application/vnd.openxmlformats-officedocument.presentationml.slide+xml" PartName="/ppt/slides/slide4.xml"/>
  <Override ContentType="application/vnd.openxmlformats-officedocument.presentationml.slideLayout+xml" PartName="/ppt/slideLayouts/slideLayout5.xml"/>
  <Override ContentType="application/vnd.openxmlformats-officedocument.presentationml.slide+xml" PartName="/ppt/slides/slide5.xml"/>
  <Override ContentType="application/vnd.openxmlformats-officedocument.presentationml.slideLayout+xml" PartName="/ppt/slideLayouts/slideLayout6.xml"/>
  <Override ContentType="application/vnd.openxmlformats-officedocument.presentationml.slide+xml" PartName="/ppt/slides/slide6.xml"/>
  <Override ContentType="application/vnd.openxmlformats-officedocument.presentationml.slideLayout+xml" PartName="/ppt/slideLayouts/slideLayout7.xml"/>
  <Override ContentType="application/vnd.openxmlformats-officedocument.presentationml.slide+xml" PartName="/ppt/slides/slide7.xml"/>
  <Override ContentType="application/vnd.openxmlformats-officedocument.presentationml.slideLayout+xml" PartName="/ppt/slideLayouts/slideLayout8.xml"/>
  <Override ContentType="application/vnd.openxmlformats-officedocument.presentationml.slide+xml" PartName="/ppt/slides/slide8.xml"/>
  <Override ContentType="application/vnd.openxmlformats-officedocument.presentationml.slideLayout+xml" PartName="/ppt/slideLayouts/slideLayout9.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xml" PartName="/ppt/slides/slide10.xml"/>
  <Override ContentType="application/vnd.openxmlformats-officedocument.presentationml.slideLayout+xml" PartName="/ppt/slideLayouts/slideLayout11.xml"/>
  <Override ContentType="application/vnd.openxmlformats-officedocument.presentationml.slide+xml" PartName="/ppt/slides/slide11.xml"/>
  <Override ContentType="application/vnd.openxmlformats-officedocument.presentationml.slideLayout+xml" PartName="/ppt/slideLayouts/slideLayout12.xml"/>
  <Override ContentType="application/vnd.openxmlformats-officedocument.presentationml.slide+xml" PartName="/ppt/slides/slide12.xml"/>
  <Override ContentType="application/vnd.openxmlformats-officedocument.presentationml.slideLayout+xml" PartName="/ppt/slideLayouts/slideLayout13.xml"/>
  <Override ContentType="application/vnd.openxmlformats-officedocument.presentationml.slide+xml" PartName="/ppt/slides/slide13.xml"/>
  <Override ContentType="application/vnd.openxmlformats-officedocument.presentationml.slideLayout+xml" PartName="/ppt/slideLayouts/slideLayout14.xml"/>
  <Override ContentType="application/vnd.openxmlformats-officedocument.presentationml.slide+xml" PartName="/ppt/slides/slide14.xml"/>
  <Override ContentType="application/vnd.openxmlformats-officedocument.presentationml.slideLayout+xml" PartName="/ppt/slideLayouts/slideLayout15.xml"/>
  <Override ContentType="application/vnd.openxmlformats-officedocument.presentationml.slide+xml" PartName="/ppt/slides/slide15.xml"/>
  <Override ContentType="application/vnd.openxmlformats-officedocument.presentationml.slideLayout+xml" PartName="/ppt/slideLayouts/slideLayout16.xml"/>
  <Override ContentType="application/vnd.openxmlformats-officedocument.presentationml.slide+xml" PartName="/ppt/slides/slide16.xml"/>
  <Override ContentType="application/vnd.openxmlformats-officedocument.presentationml.slideLayout+xml" PartName="/ppt/slideLayouts/slideLayout17.xml"/>
  <Override ContentType="application/vnd.openxmlformats-officedocument.presentationml.slide+xml" PartName="/ppt/slides/slide17.xml"/>
  <Override ContentType="application/vnd.openxmlformats-officedocument.presentationml.slideLayout+xml" PartName="/ppt/slideLayouts/slideLayout18.xml"/>
  <Override ContentType="application/vnd.openxmlformats-officedocument.presentationml.slide+xml" PartName="/ppt/slides/slide18.xml"/>
</Types>
</file>

<file path=_rels/.rels><?xml version="1.0" encoding="UTF-8" standalone="yes"?>
<Relationships xmlns="http://schemas.openxmlformats.org/package/2006/relationships">
  <Relationship Id="rId1" Target="ppt/presentation.xml" Type="http://schemas.openxmlformats.org/officeDocument/2006/relationships/officeDocument"/>
  <Relationship Id="rId2" Target="docProps/core.xml" Type="http://schemas.openxmlformats.org/package/2006/relationships/metadata/core-properties"/>
  <Relationship Id="rId3" Target="docProps/app.xml" Type="http://schemas.openxmlformats.org/officeDocument/2006/relationships/extended-properties"/>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
  </p:notesMasterIdLst>
  <p:sldIdLst>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p="http://schemas.openxmlformats.org/presentationml/2006/main" xmlns:r="http://schemas.openxmlformats.org/officeDocument/2006/relationship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564"/>
    <p:restoredTop autoAdjust="0" sz="94671"/>
  </p:normalViewPr>
  <p:slideViewPr>
    <p:cSldViewPr snapToGrid="0" snapToObjects="1">
      <p:cViewPr varScale="1">
        <p:scale>
          <a:sx d="100" n="72"/>
          <a:sy d="100" n="72"/>
        </p:scale>
        <p:origin x="-1520" y="-104"/>
      </p:cViewPr>
      <p:guideLst>
        <p:guide orient="horz" pos="216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printerSettings/printerSettings1.bin" Type="http://schemas.openxmlformats.org/officeDocument/2006/relationships/printerSettings"/>
  <Relationship Id="rId3" Target="notesMasters/notesMaster1.xml" Type="http://schemas.openxmlformats.org/officeDocument/2006/relationships/notesMaster"/>
  <Relationship Id="rId4" Target="presProps.xml" Type="http://schemas.openxmlformats.org/officeDocument/2006/relationships/presProps"/>
  <Relationship Id="rId5" Target="viewProps.xml" Type="http://schemas.openxmlformats.org/officeDocument/2006/relationships/viewProps"/>
  <Relationship Id="rId6" Target="tableStyles.xml" Type="http://schemas.openxmlformats.org/officeDocument/2006/relationships/tableStyles"/>
  <Relationship Id="rId7" Target="theme/slideTheme.xml" Type="http://schemas.openxmlformats.org/officeDocument/2006/relationships/theme"/>
<Relationship Id="rId8" Target="slides/slide1.xml" Type="http://schemas.openxmlformats.org/officeDocument/2006/relationships/slide"/><Relationship Id="rId9" Target="slides/slide2.xml" Type="http://schemas.openxmlformats.org/officeDocument/2006/relationships/slide"/><Relationship Id="rId10" Target="slides/slide3.xml" Type="http://schemas.openxmlformats.org/officeDocument/2006/relationships/slide"/><Relationship Id="rId11" Target="slides/slide4.xml" Type="http://schemas.openxmlformats.org/officeDocument/2006/relationships/slide"/><Relationship Id="rId12" Target="slides/slide5.xml" Type="http://schemas.openxmlformats.org/officeDocument/2006/relationships/slide"/><Relationship Id="rId13" Target="slides/slide6.xml" Type="http://schemas.openxmlformats.org/officeDocument/2006/relationships/slide"/><Relationship Id="rId14" Target="slides/slide7.xml" Type="http://schemas.openxmlformats.org/officeDocument/2006/relationships/slide"/><Relationship Id="rId15" Target="slides/slide8.xml" Type="http://schemas.openxmlformats.org/officeDocument/2006/relationships/slide"/><Relationship Id="rId16" Target="slides/slide9.xml" Type="http://schemas.openxmlformats.org/officeDocument/2006/relationships/slide"/><Relationship Id="rId17" Target="slides/slide10.xml" Type="http://schemas.openxmlformats.org/officeDocument/2006/relationships/slide"/><Relationship Id="rId18" Target="slides/slide11.xml" Type="http://schemas.openxmlformats.org/officeDocument/2006/relationships/slide"/><Relationship Id="rId19" Target="slides/slide12.xml" Type="http://schemas.openxmlformats.org/officeDocument/2006/relationships/slide"/><Relationship Id="rId20" Target="slides/slide13.xml" Type="http://schemas.openxmlformats.org/officeDocument/2006/relationships/slide"/><Relationship Id="rId21" Target="slides/slide14.xml" Type="http://schemas.openxmlformats.org/officeDocument/2006/relationships/slide"/><Relationship Id="rId22" Target="slides/slide15.xml" Type="http://schemas.openxmlformats.org/officeDocument/2006/relationships/slide"/><Relationship Id="rId23" Target="slides/slide16.xml" Type="http://schemas.openxmlformats.org/officeDocument/2006/relationships/slide"/><Relationship Id="rId24" Target="slides/slide17.xml" Type="http://schemas.openxmlformats.org/officeDocument/2006/relationships/slide"/><Relationship Id="rId25" Target="slides/slide18.xml" Type="http://schemas.openxmlformats.org/officeDocument/2006/relationships/slide"/></Relationships>

</file>

<file path=ppt/notesMasters/_rels/notesMaster1.xml.rels><?xml version="1.0" encoding="UTF-8" standalone="yes"?>
<Relationships xmlns="http://schemas.openxmlformats.org/package/2006/relationships">
  <Relationship Id="rId1" Target="../theme/noteTheme.xml" Type="http://schemas.openxmlformats.org/officeDocument/2006/relationships/theme"/>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rIns="91440" rtlCol="0" tIns="45720" vert="horz"/>
          <a:lstStyle>
            <a:lvl1pPr algn="r">
              <a:defRPr sz="1200"/>
            </a:lvl1pPr>
          </a:lstStyle>
          <a:p>
            <a:fld id="{5A3F0FA6-DD01-074D-9B83-F351BC58F837}" type="datetimeFigureOut">
              <a:rPr lang="en-US" smtClean="0"/>
              <a:t>11/20/13</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rIns="91440" rtlCol="0" tIns="45720" vert="horz"/>
          <a:lstStyle>
            <a:lvl1pPr algn="r">
              <a:defRPr sz="1200"/>
            </a:lvl1pPr>
          </a:lstStyle>
          <a:p>
            <a:fld id="{9B044979-84E1-504C-B1EE-E22D39373971}" type="slidenum">
              <a:rPr lang="en-US" smtClean="0"/>
              <a:t>‹#›</a:t>
            </a:fld>
            <a:endParaRPr lang="en-US"/>
          </a:p>
        </p:txBody>
      </p:sp>
    </p:spTree>
    <p:extLst>
      <p:ext uri="{BB962C8B-B14F-4D97-AF65-F5344CB8AC3E}">
        <p14:creationId xmlns:p14="http://schemas.microsoft.com/office/powerpoint/2010/main" val="2056911298"/>
      </p:ext>
    </p:extLst>
  </p:cSld>
  <p:clrMap accent1="accent1" accent2="accent2" accent3="accent3" accent4="accent4" accent5="accent5" accent6="accent6" bg1="lt1" bg2="lt2" folHlink="folHlink" hlink="hlink" tx1="dk1" tx2="dk2"/>
  <p:notesStyle>
    <a:lvl1pPr algn="l" defTabSz="457200" eaLnBrk="1" hangingPunct="1" latinLnBrk="0" marL="0" rtl="0">
      <a:defRPr kern="1200" sz="1200">
        <a:solidFill>
          <a:schemeClr val="tx1"/>
        </a:solidFill>
        <a:latin typeface="+mn-lt"/>
        <a:ea typeface="+mn-ea"/>
        <a:cs typeface="+mn-cs"/>
      </a:defRPr>
    </a:lvl1pPr>
    <a:lvl2pPr algn="l" defTabSz="457200" eaLnBrk="1" hangingPunct="1" latinLnBrk="0" marL="457200" rtl="0">
      <a:defRPr kern="1200" sz="1200">
        <a:solidFill>
          <a:schemeClr val="tx1"/>
        </a:solidFill>
        <a:latin typeface="+mn-lt"/>
        <a:ea typeface="+mn-ea"/>
        <a:cs typeface="+mn-cs"/>
      </a:defRPr>
    </a:lvl2pPr>
    <a:lvl3pPr algn="l" defTabSz="457200" eaLnBrk="1" hangingPunct="1" latinLnBrk="0" marL="914400" rtl="0">
      <a:defRPr kern="1200" sz="1200">
        <a:solidFill>
          <a:schemeClr val="tx1"/>
        </a:solidFill>
        <a:latin typeface="+mn-lt"/>
        <a:ea typeface="+mn-ea"/>
        <a:cs typeface="+mn-cs"/>
      </a:defRPr>
    </a:lvl3pPr>
    <a:lvl4pPr algn="l" defTabSz="457200" eaLnBrk="1" hangingPunct="1" latinLnBrk="0" marL="1371600" rtl="0">
      <a:defRPr kern="1200" sz="1200">
        <a:solidFill>
          <a:schemeClr val="tx1"/>
        </a:solidFill>
        <a:latin typeface="+mn-lt"/>
        <a:ea typeface="+mn-ea"/>
        <a:cs typeface="+mn-cs"/>
      </a:defRPr>
    </a:lvl4pPr>
    <a:lvl5pPr algn="l" defTabSz="457200" eaLnBrk="1" hangingPunct="1" latinLnBrk="0" marL="1828800" rtl="0">
      <a:defRPr kern="1200" sz="1200">
        <a:solidFill>
          <a:schemeClr val="tx1"/>
        </a:solidFill>
        <a:latin typeface="+mn-lt"/>
        <a:ea typeface="+mn-ea"/>
        <a:cs typeface="+mn-cs"/>
      </a:defRPr>
    </a:lvl5pPr>
    <a:lvl6pPr algn="l" defTabSz="457200" eaLnBrk="1" hangingPunct="1" latinLnBrk="0" marL="2286000" rtl="0">
      <a:defRPr kern="1200" sz="1200">
        <a:solidFill>
          <a:schemeClr val="tx1"/>
        </a:solidFill>
        <a:latin typeface="+mn-lt"/>
        <a:ea typeface="+mn-ea"/>
        <a:cs typeface="+mn-cs"/>
      </a:defRPr>
    </a:lvl6pPr>
    <a:lvl7pPr algn="l" defTabSz="457200" eaLnBrk="1" hangingPunct="1" latinLnBrk="0" marL="2743200" rtl="0">
      <a:defRPr kern="1200" sz="1200">
        <a:solidFill>
          <a:schemeClr val="tx1"/>
        </a:solidFill>
        <a:latin typeface="+mn-lt"/>
        <a:ea typeface="+mn-ea"/>
        <a:cs typeface="+mn-cs"/>
      </a:defRPr>
    </a:lvl7pPr>
    <a:lvl8pPr algn="l" defTabSz="457200" eaLnBrk="1" hangingPunct="1" latinLnBrk="0" marL="3200400" rtl="0">
      <a:defRPr kern="1200" sz="1200">
        <a:solidFill>
          <a:schemeClr val="tx1"/>
        </a:solidFill>
        <a:latin typeface="+mn-lt"/>
        <a:ea typeface="+mn-ea"/>
        <a:cs typeface="+mn-cs"/>
      </a:defRPr>
    </a:lvl8pPr>
    <a:lvl9pPr algn="l" defTabSz="4572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4724400"/>
            <a:ext cx="3581400" cy="381000"/>
          </a:xfrm>
          <a:prstGeom prst="rect">
            <a:avLst/>
          </a:prstGeom>
        </p:spPr>
        <p:txBody>
          <a:bodyPr vert="horz" lIns="0" tIns="0" rIns="0" bIns="0"/>
          <a:lstStyle>
            <a:lvl1pPr>
              <a:defRPr sz="2000" b="0">
                <a:solidFill>
                  <a:schemeClr val="bg2"/>
                </a:solidFill>
              </a:defRPr>
            </a:lvl1pPr>
          </a:lstStyle>
          <a:p>
            <a:r>
              <a:rPr lang="en-US" dirty="0" smtClean="0"/>
              <a:t>Boundless Lecture Slides</a:t>
            </a:r>
            <a:endParaRPr lang="en-US" dirty="0"/>
          </a:p>
        </p:txBody>
      </p:sp>
    </p:spTree>
    <p:extLst>
      <p:ext uri="{BB962C8B-B14F-4D97-AF65-F5344CB8AC3E}">
        <p14:creationId xmlns:p14="http://schemas.microsoft.com/office/powerpoint/2010/main" val="2772372691"/>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_platform">
    <p:spTree>
      <p:nvGrpSpPr>
        <p:cNvPr id="1" name=""/>
        <p:cNvGrpSpPr/>
        <p:nvPr/>
      </p:nvGrpSpPr>
      <p:grpSpPr>
        <a:xfrm>
          <a:off x="0" y="0"/>
          <a:ext cx="0" cy="0"/>
          <a:chOff x="0" y="0"/>
          <a:chExt cx="0" cy="0"/>
        </a:xfrm>
      </p:grpSpPr>
      <p:sp>
        <p:nvSpPr>
          <p:cNvPr id="7" name="Title 6"/>
          <p:cNvSpPr>
            <a:spLocks noGrp="1"/>
          </p:cNvSpPr>
          <p:nvPr>
            <p:ph type="title"/>
          </p:nvPr>
        </p:nvSpPr>
        <p:spPr>
          <a:xfrm>
            <a:off x="3429000" y="274638"/>
            <a:ext cx="5410200" cy="5635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6019800" y="1219200"/>
            <a:ext cx="2819400" cy="5029200"/>
          </a:xfrm>
          <a:prstGeom prst="rect">
            <a:avLst/>
          </a:prstGeom>
        </p:spPr>
        <p:txBody>
          <a:bodyPr vert="horz" lIns="0" tIns="0" rIns="0" bIns="0"/>
          <a:lstStyle>
            <a:lvl1pPr algn="l">
              <a:defRPr>
                <a:solidFill>
                  <a:schemeClr val="tx2"/>
                </a:solidFill>
              </a:defRPr>
            </a:lvl1pPr>
            <a:lvl2pPr marL="0" indent="0" algn="l">
              <a:lnSpc>
                <a:spcPct val="110000"/>
              </a:lnSpc>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51683757"/>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_boundles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429000" y="990600"/>
            <a:ext cx="5410200" cy="5410200"/>
          </a:xfrm>
          <a:prstGeom prst="rect">
            <a:avLst/>
          </a:prstGeom>
        </p:spPr>
        <p:txBody>
          <a:bodyPr vert="horz" lIns="0" tIns="0" rIns="0" bIns="0"/>
          <a:lstStyle>
            <a:lvl1pPr marL="0" indent="0">
              <a:defRPr sz="1000">
                <a:solidFill>
                  <a:srgbClr val="808080"/>
                </a:solidFill>
              </a:defRPr>
            </a:lvl1pPr>
            <a:lvl2pPr marL="0" indent="0">
              <a:buNone/>
              <a:defRPr sz="1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3429000" y="274638"/>
            <a:ext cx="5410200" cy="715962"/>
          </a:xfrm>
          <a:prstGeom prst="rect">
            <a:avLst/>
          </a:prstGeom>
        </p:spPr>
        <p:txBody>
          <a:bodyPr vert="horz" lIns="0" tIns="0" rIns="0" bIns="0"/>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8703812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4" name="Title 3"/>
          <p:cNvSpPr>
            <a:spLocks noGrp="1"/>
          </p:cNvSpPr>
          <p:nvPr>
            <p:ph type="title"/>
          </p:nvPr>
        </p:nvSpPr>
        <p:spPr>
          <a:xfrm>
            <a:off x="228600" y="350838"/>
            <a:ext cx="2590800" cy="3230562"/>
          </a:xfrm>
          <a:prstGeom prst="rect">
            <a:avLst/>
          </a:prstGeom>
        </p:spPr>
        <p:txBody>
          <a:bodyPr vert="horz" lIns="0" tIns="0" rIns="0" bIns="0"/>
          <a:lstStyle>
            <a:lvl1pPr>
              <a:defRPr sz="2400" b="0" i="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09337005"/>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231005" y="1477846"/>
            <a:ext cx="5664901" cy="4770554"/>
          </a:xfrm>
          <a:prstGeom prst="rect">
            <a:avLst/>
          </a:prstGeom>
        </p:spPr>
        <p:txBody>
          <a:bodyPr vert="horz" lIns="0" tIns="0" rIns="0" bIns="0"/>
          <a:lstStyle>
            <a:lvl1pPr marL="0" indent="114300">
              <a:lnSpc>
                <a:spcPct val="120000"/>
              </a:lnSpc>
              <a:spcBef>
                <a:spcPts val="400"/>
              </a:spcBef>
              <a:buClr>
                <a:srgbClr val="828282"/>
              </a:buClr>
              <a:buSzPct val="100000"/>
              <a:buFont typeface="Arial" charset="0"/>
              <a:buChar char="•"/>
              <a:defRPr sz="1400">
                <a:solidFill>
                  <a:schemeClr val="bg2">
                    <a:lumMod val="75000"/>
                  </a:schemeClr>
                </a:solidFill>
                <a:latin typeface="Arial"/>
                <a:cs typeface="Arial"/>
              </a:defRPr>
            </a:lvl1pPr>
          </a:lstStyle>
          <a:p>
            <a:pPr marL="0" indent="114300">
              <a:spcBef>
                <a:spcPts val="400"/>
              </a:spcBef>
              <a:buClr>
                <a:srgbClr val="828282"/>
              </a:buClr>
              <a:buSzPct val="100000"/>
              <a:buFont typeface="Arial" charset="0"/>
              <a:buChar char="•"/>
            </a:pPr>
            <a:r>
              <a:rPr lang="en-US" sz="1200" dirty="0" smtClean="0">
                <a:solidFill>
                  <a:srgbClr val="828282"/>
                </a:solidFill>
                <a:latin typeface="Arial" charset="0"/>
                <a:ea typeface="ＭＳ Ｐゴシック" charset="0"/>
                <a:cs typeface="Arial" charset="0"/>
                <a:sym typeface="Arial" charset="0"/>
              </a:rPr>
              <a:t>CONCEPTITLE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52400" y="381000"/>
            <a:ext cx="8686800" cy="715962"/>
          </a:xfrm>
          <a:prstGeom prst="rect">
            <a:avLst/>
          </a:prstGeom>
        </p:spPr>
        <p:txBody>
          <a:bodyPr vert="horz" lIns="0" tIns="0" rIns="0" bIns="0" anchor="b"/>
          <a:lstStyle>
            <a:lvl1pPr>
              <a:defRPr sz="24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17018886"/>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ppendix_header">
    <p:spTree>
      <p:nvGrpSpPr>
        <p:cNvPr id="1" name=""/>
        <p:cNvGrpSpPr/>
        <p:nvPr/>
      </p:nvGrpSpPr>
      <p:grpSpPr>
        <a:xfrm>
          <a:off x="0" y="0"/>
          <a:ext cx="0" cy="0"/>
          <a:chOff x="0" y="0"/>
          <a:chExt cx="0" cy="0"/>
        </a:xfrm>
      </p:grpSpPr>
      <p:sp>
        <p:nvSpPr>
          <p:cNvPr id="5" name="Line 5"/>
          <p:cNvSpPr>
            <a:spLocks noChangeShapeType="1"/>
          </p:cNvSpPr>
          <p:nvPr userDrawn="1"/>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userDrawn="1"/>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userDrawn="1"/>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 name="Title 1"/>
          <p:cNvSpPr>
            <a:spLocks noGrp="1"/>
          </p:cNvSpPr>
          <p:nvPr>
            <p:ph type="title"/>
          </p:nvPr>
        </p:nvSpPr>
        <p:spPr>
          <a:xfrm>
            <a:off x="457200" y="5029200"/>
            <a:ext cx="8229600" cy="1143000"/>
          </a:xfrm>
          <a:prstGeom prst="rect">
            <a:avLst/>
          </a:prstGeom>
        </p:spPr>
        <p:txBody>
          <a:bodyPr vert="horz"/>
          <a:lstStyle>
            <a:lvl1pPr>
              <a:defRPr sz="4800" b="0">
                <a:solidFill>
                  <a:schemeClr val="tx2"/>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456275"/>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_imag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5029200"/>
            <a:ext cx="8686800" cy="1295400"/>
          </a:xfrm>
          <a:prstGeom prst="rect">
            <a:avLst/>
          </a:prstGeom>
        </p:spPr>
        <p:txBody>
          <a:bodyPr vert="horz" lIns="0" tIns="0" rIns="0" bIns="0"/>
          <a:lstStyle>
            <a:lvl1pPr marL="0" indent="0">
              <a:buFont typeface="Arial"/>
              <a:buNone/>
              <a:defRPr sz="1400" baseline="0">
                <a:solidFill>
                  <a:srgbClr val="000000"/>
                </a:solidFill>
              </a:defRPr>
            </a:lvl1pPr>
            <a:lvl2pPr marL="0" indent="0">
              <a:buNone/>
              <a:defRPr sz="1000"/>
            </a:lvl2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7292425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_keyterms">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457200"/>
          </a:xfrm>
          <a:prstGeom prst="rect">
            <a:avLst/>
          </a:prstGeom>
        </p:spPr>
        <p:txBody>
          <a:bodyPr vert="horz" lIns="0" tIns="0" rIns="0" bIns="0" anchor="b"/>
          <a:lstStyle>
            <a:lvl1pPr algn="l">
              <a:defRPr sz="2400" b="0">
                <a:solidFill>
                  <a:schemeClr val="tx2"/>
                </a:solidFill>
              </a:defRPr>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28600" y="1066800"/>
            <a:ext cx="8686800" cy="5181600"/>
          </a:xfrm>
          <a:prstGeom prst="rect">
            <a:avLst/>
          </a:prstGeom>
        </p:spPr>
        <p:txBody>
          <a:bodyPr vert="horz" lIns="0" tIns="0" rIns="0" bIns="0"/>
          <a:lstStyle>
            <a:lvl1pPr marL="114300" indent="-114300">
              <a:buFont typeface="Arial"/>
              <a:buChar char="•"/>
              <a:defRPr sz="1000" baseline="0">
                <a:solidFill>
                  <a:srgbClr val="000000"/>
                </a:solidFill>
              </a:defRPr>
            </a:lvl1pPr>
          </a:lstStyle>
          <a:p>
            <a:pPr lvl="0"/>
            <a:r>
              <a:rPr lang="en-US" dirty="0" smtClean="0"/>
              <a:t>Click to edit Master text styles </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0958600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
  <Relationship Id="rId1" Target="../theme/slideTheme.xml" Type="http://schemas.openxmlformats.org/officeDocument/2006/relationships/theme"/>
<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xmlns:p14="http://schemas.microsoft.com/office/powerpoint/2010/main"/>
  <p:txStyles>
    <p:titleStyle>
      <a:lvl1pPr algn="l" eaLnBrk="1" fontAlgn="base" hangingPunct="1" rtl="0">
        <a:spcBef>
          <a:spcPct val="0"/>
        </a:spcBef>
        <a:spcAft>
          <a:spcPct val="0"/>
        </a:spcAft>
        <a:defRPr b="1" sz="3000">
          <a:solidFill>
            <a:srgbClr val="FFFFFF"/>
          </a:solidFill>
          <a:latin typeface="+mj-lt"/>
          <a:ea typeface="+mj-ea"/>
          <a:cs typeface="+mj-cs"/>
          <a:sym charset="0" typeface="Helvetica Neue"/>
        </a:defRPr>
      </a:lvl1pPr>
      <a:lvl2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2pPr>
      <a:lvl3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3pPr>
      <a:lvl4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4pPr>
      <a:lvl5pPr algn="l" eaLnBrk="1" fontAlgn="base" hangingPunct="1"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5pPr>
      <a:lvl6pPr algn="l" eaLnBrk="1" fontAlgn="base" hangingPunct="1" marL="4572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6pPr>
      <a:lvl7pPr algn="l" eaLnBrk="1" fontAlgn="base" hangingPunct="1" marL="9144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7pPr>
      <a:lvl8pPr algn="l" eaLnBrk="1" fontAlgn="base" hangingPunct="1" marL="13716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8pPr>
      <a:lvl9pPr algn="l" eaLnBrk="1" fontAlgn="base" hangingPunct="1" marL="1828800" rtl="0">
        <a:spcBef>
          <a:spcPct val="0"/>
        </a:spcBef>
        <a:spcAft>
          <a:spcPct val="0"/>
        </a:spcAft>
        <a:defRPr b="1" sz="3000">
          <a:solidFill>
            <a:srgbClr val="FFFFFF"/>
          </a:solidFill>
          <a:latin charset="0" typeface="Helvetica Neue"/>
          <a:ea charset="0" typeface="ヒラギノ角ゴ ProN W6"/>
          <a:cs charset="0" typeface="ヒラギノ角ゴ ProN W6"/>
          <a:sym charset="0" typeface="Helvetica Neue"/>
        </a:defRPr>
      </a:lvl9pPr>
    </p:titleStyle>
    <p:bodyStyle>
      <a:lvl1pPr algn="l" eaLnBrk="1" fontAlgn="base" hangingPunct="1" indent="-342900" marL="342900" rtl="0">
        <a:spcBef>
          <a:spcPts val="800"/>
        </a:spcBef>
        <a:spcAft>
          <a:spcPct val="0"/>
        </a:spcAft>
        <a:defRPr sz="1400">
          <a:solidFill>
            <a:schemeClr val="tx1"/>
          </a:solidFill>
          <a:latin typeface="+mn-lt"/>
          <a:ea typeface="+mn-ea"/>
          <a:cs typeface="+mn-cs"/>
          <a:sym charset="0" typeface="Helvetica Neue"/>
        </a:defRPr>
      </a:lvl1pPr>
      <a:lvl2pPr algn="l" eaLnBrk="1" fontAlgn="base" hangingPunct="1" indent="-127000" marL="127000" rtl="0">
        <a:spcBef>
          <a:spcPts val="400"/>
        </a:spcBef>
        <a:spcAft>
          <a:spcPct val="0"/>
        </a:spcAft>
        <a:buClr>
          <a:srgbClr val="828282"/>
        </a:buClr>
        <a:buSzPct val="100000"/>
        <a:buFont charset="0" typeface="Arial"/>
        <a:buChar char="•"/>
        <a:defRPr sz="1200">
          <a:solidFill>
            <a:srgbClr val="828282"/>
          </a:solidFill>
          <a:latin charset="0" typeface="Arial"/>
          <a:ea typeface="+mn-ea"/>
          <a:cs typeface="+mn-cs"/>
          <a:sym charset="0" typeface="Arial"/>
        </a:defRPr>
      </a:lvl2pPr>
      <a:lvl3pPr algn="l" eaLnBrk="1" fontAlgn="base" hangingPunct="1" indent="-127000" marL="393700" rtl="0">
        <a:spcBef>
          <a:spcPts val="600"/>
        </a:spcBef>
        <a:spcAft>
          <a:spcPct val="0"/>
        </a:spcAft>
        <a:buClr>
          <a:srgbClr val="828282"/>
        </a:buClr>
        <a:buSzPct val="100000"/>
        <a:buFont charset="0" typeface="Helvetica Neue"/>
        <a:buChar char="-"/>
        <a:defRPr sz="1200">
          <a:solidFill>
            <a:srgbClr val="828282"/>
          </a:solidFill>
          <a:latin typeface="+mn-lt"/>
          <a:ea typeface="+mn-ea"/>
          <a:cs typeface="+mn-cs"/>
          <a:sym charset="0" typeface="Helvetica Neue"/>
        </a:defRPr>
      </a:lvl3pPr>
      <a:lvl4pPr algn="l" eaLnBrk="1" fontAlgn="base" hangingPunct="1" indent="-228600" marL="1562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4pPr>
      <a:lvl5pPr algn="l" eaLnBrk="1" fontAlgn="base" hangingPunct="1" indent="-228600" marL="20193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5pPr>
      <a:lvl6pPr algn="l" eaLnBrk="1" fontAlgn="base" hangingPunct="1" indent="-228600" marL="24765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6pPr>
      <a:lvl7pPr algn="l" eaLnBrk="1" fontAlgn="base" hangingPunct="1" indent="-228600" marL="29337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7pPr>
      <a:lvl8pPr algn="l" eaLnBrk="1" fontAlgn="base" hangingPunct="1" indent="-228600" marL="33909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8pPr>
      <a:lvl9pPr algn="l" eaLnBrk="1" fontAlgn="base" hangingPunct="1" indent="-228600" marL="3848100" rtl="0">
        <a:spcBef>
          <a:spcPts val="500"/>
        </a:spcBef>
        <a:spcAft>
          <a:spcPct val="0"/>
        </a:spcAft>
        <a:buClr>
          <a:srgbClr val="353535"/>
        </a:buClr>
        <a:buSzPct val="100000"/>
        <a:buFont charset="0" typeface="Arial"/>
        <a:buChar char="»"/>
        <a:defRPr sz="2000">
          <a:solidFill>
            <a:schemeClr val="tx1"/>
          </a:solidFill>
          <a:latin charset="0" typeface="Arial"/>
          <a:ea typeface="+mn-ea"/>
          <a:cs typeface="+mn-cs"/>
          <a:sym charset="0" typeface="Arial"/>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1.png"/>
</Relationships>

</file>

<file path=ppt/slides/_rels/slide2.xml.rels><?xml version="1.0" encoding="UTF-8" standalone="yes"?>
<Relationships xmlns="http://schemas.openxmlformats.org/package/2006/relationships">
<Relationship Id="rId3" Type="http://schemas.openxmlformats.org/officeDocument/2006/relationships/image" Target="../media/image3.png"/>
<Relationship Id="rId4" Type="http://schemas.openxmlformats.org/officeDocument/2006/relationships/image" Target="../media/image2.png"/>
<Relationship Id="rId5" Type="http://schemas.openxmlformats.org/officeDocument/2006/relationships/image" Target="../media/image5.png"/>
<Relationship Id="rId6" Type="http://schemas.openxmlformats.org/officeDocument/2006/relationships/hyperlink" Target="mailto:educators@boundless.com" TargetMode="External"/>
<Relationship Id="rId7" Type="http://schemas.openxmlformats.org/officeDocument/2006/relationships/hyperlink" Target="http://boundless.com/teaching-platform"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3.xml.rels><?xml version="1.0" encoding="UTF-8" standalone="yes"?>
<Relationships xmlns="http://schemas.openxmlformats.org/package/2006/relationships">
<Relationship Id="rId3" Type="http://schemas.openxmlformats.org/officeDocument/2006/relationships/hyperlink" Target="http://www.boundless.com" TargetMode="External"/>
<Relationship Id="rId4" Type="http://schemas.openxmlformats.org/officeDocument/2006/relationships/image" Target="../media/image2.png"/>
<Relationship Id="rId5" Type="http://schemas.openxmlformats.org/officeDocument/2006/relationships/image" Target="../media/image5.png"/>
<Relationship Id="rId1" Type="http://schemas.openxmlformats.org/officeDocument/2006/relationships/slideLayout" Target="../slideLayouts/slideLayout3.xml"/>
<Relationship Id="rId2" Type="http://schemas.openxmlformats.org/officeDocument/2006/relationships/image" Target="../media/image6.jpg"/>
</Relationships>

</file>

<file path=ppt/slides/_rels/slide4.xml.rels><?xml version="1.0" encoding="UTF-8" standalone="yes"?>
<Relationships xmlns="http://schemas.openxmlformats.org/package/2006/relationships">
<Relationship Id="rId3" Type="http://schemas.openxmlformats.org/officeDocument/2006/relationships/hyperlink" Target="http://www.boundless.com/writing/textbooks/boundless-writing-textbook/writing-a-paper-in-chicago-turabian-style-history-257/?campaign_content=book_84_chapter_257&amp;campaign_term=Writing&amp;utm_campaign=powerpoint&amp;utm_medium=direct&amp;utm_source=boundless" TargetMode="External"/>
<Relationship Id="rId4" Type="http://schemas.openxmlformats.org/officeDocument/2006/relationships/image" Target="../media/image5.png"/>
<Relationship Id="rId5" Type="http://schemas.openxmlformats.org/officeDocument/2006/relationships/image" Target="../media/image7.jpg"/>
<Relationship Id="rId1" Type="http://schemas.openxmlformats.org/officeDocument/2006/relationships/slideLayout" Target="../slideLayouts/slideLayout4.xml"/>
<Relationship Id="rId2" Type="http://schemas.openxmlformats.org/officeDocument/2006/relationships/image" Target="../media/image2.png"/>
<Relationship Id="rId6" Target="../media/image8.png" Type="http://schemas.openxmlformats.org/officeDocument/2006/relationships/image"/>
<Relationship Id="rId7" Target="../media/image9.png" Type="http://schemas.openxmlformats.org/officeDocument/2006/relationships/image"/>
<Relationship Id="rId8" Target="../media/image10.png" Type="http://schemas.openxmlformats.org/officeDocument/2006/relationships/image"/>
</Relationships>

</file>

<file path=ppt/slides/_rels/slide5.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chicago-turabian-style-history-257/introduction-to-chicago-turabian-style-323/?campaign_content=book_84_chapter_257&amp;campaign_term=Writing&amp;utm_campaign=powerpoint&amp;utm_medium=direct&amp;utm_source=boundless" TargetMode="External"/>
<Relationship Id="rId1" Type="http://schemas.openxmlformats.org/officeDocument/2006/relationships/slideLayout" Target="../slideLayouts/slideLayout5.xml"/>
<Relationship Id="rId2" Type="http://schemas.openxmlformats.org/officeDocument/2006/relationships/image" Target="../media/image11.jpg"/>
</Relationships>

</file>

<file path=ppt/slides/_rels/slide6.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chicago-turabian-style-history-257/chicago-turabian-structure-and-formatting-of-specific-elements-324/?campaign_content=book_84_chapter_257&amp;campaign_term=Writing&amp;utm_campaign=powerpoint&amp;utm_medium=direct&amp;utm_source=boundless" TargetMode="External"/>
<Relationship Id="rId1" Type="http://schemas.openxmlformats.org/officeDocument/2006/relationships/slideLayout" Target="../slideLayouts/slideLayout6.xml"/>
<Relationship Id="rId2" Type="http://schemas.openxmlformats.org/officeDocument/2006/relationships/image" Target="../media/image11.jpg"/>
<Relationship Id="rId6" Target="../media/image8.png" Type="http://schemas.openxmlformats.org/officeDocument/2006/relationships/image"/>
</Relationships>

</file>

<file path=ppt/slides/_rels/slide7.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chicago-turabian-style-history-257/chicago-turabian-citations-and-references-notes-and-bibliography-nb-system-325/?campaign_content=book_84_chapter_257&amp;campaign_term=Writing&amp;utm_campaign=powerpoint&amp;utm_medium=direct&amp;utm_source=boundless" TargetMode="External"/>
<Relationship Id="rId1" Type="http://schemas.openxmlformats.org/officeDocument/2006/relationships/slideLayout" Target="../slideLayouts/slideLayout7.xml"/>
<Relationship Id="rId2" Type="http://schemas.openxmlformats.org/officeDocument/2006/relationships/image" Target="../media/image11.jpg"/>
<Relationship Id="rId6" Target="../media/image9.png" Type="http://schemas.openxmlformats.org/officeDocument/2006/relationships/image"/>
</Relationships>

</file>

<file path=ppt/slides/_rels/slide8.xml.rels><?xml version="1.0" encoding="UTF-8" standalone="yes"?>
<Relationships xmlns="http://schemas.openxmlformats.org/package/2006/relationships">
<Relationship Id="rId3" Type="http://schemas.openxmlformats.org/officeDocument/2006/relationships/image" Target="../media/image5.png"/>
<Relationship Id="rId4" Type="http://schemas.openxmlformats.org/officeDocument/2006/relationships/image" Target="../media/image2.png"/>
<Relationship Id="rId5" Type="http://schemas.openxmlformats.org/officeDocument/2006/relationships/hyperlink" Target="http://www.boundless.com/writing/textbooks/boundless-writing-textbook/writing-a-paper-in-chicago-turabian-style-history-257/chicago-turabian-citations-and-references-author-date-ad-system-372/?campaign_content=book_84_chapter_257&amp;campaign_term=Writing&amp;utm_campaign=powerpoint&amp;utm_medium=direct&amp;utm_source=boundless" TargetMode="External"/>
<Relationship Id="rId1" Type="http://schemas.openxmlformats.org/officeDocument/2006/relationships/slideLayout" Target="../slideLayouts/slideLayout8.xml"/>
<Relationship Id="rId2" Type="http://schemas.openxmlformats.org/officeDocument/2006/relationships/image" Target="../media/image11.jpg"/>
<Relationship Id="rId6" Target="../media/image10.png" Type="http://schemas.openxmlformats.org/officeDocument/2006/relationships/image"/>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9.xml"/>
<Relationship Id="rId2" Type="http://schemas.openxmlformats.org/officeDocument/2006/relationships/image" Target="../media/image2.png"/>
<Relationship Id="rId3" Type="http://schemas.openxmlformats.org/officeDocument/2006/relationships/image" Target="../media/image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image" Target="../media/image2.png"/>
<Relationship Id="rId3" Type="http://schemas.openxmlformats.org/officeDocument/2006/relationships/image" Target="../media/image5.png"/>
</Relationships>

</file>

<file path=ppt/slides/_rels/slide11.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structure-and-formatting-of-specific-elements-324/chicago-turabian-title-page-346-16926/images/chicago-style-title-page/?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1.xml"/>
<Relationship Id="rId2" Type="http://schemas.openxmlformats.org/officeDocument/2006/relationships/image" Target="../media/image5.png"/>
<Relationship Id="rId7" Target="../media/image8.png" Type="http://schemas.openxmlformats.org/officeDocument/2006/relationships/image"/>
</Relationships>

</file>

<file path=ppt/slides/_rels/slide12.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structure-and-formatting-of-specific-elements-324/chicago-turabian-headings-350-16930/images/chicago-heading-hierarchy/?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2.xml"/>
<Relationship Id="rId2" Type="http://schemas.openxmlformats.org/officeDocument/2006/relationships/image" Target="../media/image5.png"/>
<Relationship Id="rId7" Target="../media/image13.png" Type="http://schemas.openxmlformats.org/officeDocument/2006/relationships/image"/>
</Relationships>

</file>

<file path=ppt/slides/_rels/slide13.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structure-and-formatting-of-specific-elements-324/chicago-turabian-block-quotations-352-16932/images/block-quotations/?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3.xml"/>
<Relationship Id="rId2" Type="http://schemas.openxmlformats.org/officeDocument/2006/relationships/image" Target="../media/image5.png"/>
<Relationship Id="rId7" Target="../media/image14.png" Type="http://schemas.openxmlformats.org/officeDocument/2006/relationships/image"/>
</Relationships>

</file>

<file path=ppt/slides/_rels/slide14.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citations-and-references-notes-and-bibliography-nb-system-325/chicago-turabian-nb-the-bibliography-section-361-16941/images/bibliography/?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4.xml"/>
<Relationship Id="rId2" Type="http://schemas.openxmlformats.org/officeDocument/2006/relationships/image" Target="../media/image5.png"/>
<Relationship Id="rId7" Target="../media/image9.png" Type="http://schemas.openxmlformats.org/officeDocument/2006/relationships/image"/>
</Relationships>

</file>

<file path=ppt/slides/_rels/slide15.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citations-and-references-author-date-ad-system-372/chicago-turabian-author-date-the-references-section-373-16959/images/references-page/?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5.xml"/>
<Relationship Id="rId2" Type="http://schemas.openxmlformats.org/officeDocument/2006/relationships/image" Target="../media/image5.png"/>
<Relationship Id="rId7" Target="../media/image10.png" Type="http://schemas.openxmlformats.org/officeDocument/2006/relationships/image"/>
</Relationships>

</file>

<file path=ppt/slides/_rels/slide16.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structure-and-formatting-of-specific-elements-324/chicago-turabian-tables-and-figures-354-16934/images/sample-table/?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6.xml"/>
<Relationship Id="rId2" Type="http://schemas.openxmlformats.org/officeDocument/2006/relationships/image" Target="../media/image5.png"/>
<Relationship Id="rId7" Target="../media/image15.png" Type="http://schemas.openxmlformats.org/officeDocument/2006/relationships/image"/>
</Relationships>

</file>

<file path=ppt/slides/_rels/slide17.xml.rels><?xml version="1.0" encoding="UTF-8" standalone="yes"?>
<Relationships xmlns="http://schemas.openxmlformats.org/package/2006/relationships">
<Relationship Id="rId3" Type="http://schemas.openxmlformats.org/officeDocument/2006/relationships/hyperlink" Target="http://creativecommons.org/licenses/by-sa/3.0/" TargetMode="External"/>
<Relationship Id="rId4" Type="http://schemas.openxmlformats.org/officeDocument/2006/relationships/hyperlink" Target="" TargetMode="External"/>
<Relationship Id="rId5" Type="http://schemas.openxmlformats.org/officeDocument/2006/relationships/hyperlink" Target="http://www.boundless.com/writing/textbooks/boundless-writing-textbook/writing-a-paper-in-chicago-turabian-style-history-257/chicago-turabian-structure-and-formatting-of-specific-elements-324/chicago-turabian-tables-and-figures-354-16934/images/sample-figure/?campaign_content=book_84_chapter_257&amp;campaign_term=Writing&amp;utm_campaign=powerpoint&amp;utm_medium=direct&amp;utm_source=boundless" TargetMode="External"/>
<Relationship Id="rId6" Type="http://schemas.openxmlformats.org/officeDocument/2006/relationships/image" Target="../media/image12.jpg"/>
<Relationship Id="rId1" Type="http://schemas.openxmlformats.org/officeDocument/2006/relationships/slideLayout" Target="../slideLayouts/slideLayout17.xml"/>
<Relationship Id="rId2" Type="http://schemas.openxmlformats.org/officeDocument/2006/relationships/image" Target="../media/image5.png"/>
<Relationship Id="rId7" Target="../media/image16.png" Type="http://schemas.openxmlformats.org/officeDocument/2006/relationships/image"/>
</Relationships>

</file>

<file path=ppt/slides/_rels/slide18.xml.rels><?xml version="1.0" encoding="UTF-8" standalone="yes"?>
<Relationships xmlns="http://schemas.openxmlformats.org/package/2006/relationships">
<Relationship Id="rId20" Type="http://schemas.openxmlformats.org/officeDocument/2006/relationships/hyperlink" Target="http://attribution.license.10" TargetMode="External"/>
<Relationship Id="rId21" Type="http://schemas.openxmlformats.org/officeDocument/2006/relationships/hyperlink" Target="http://attribution.url.10" TargetMode="External"/>
<Relationship Id="rId22" Type="http://schemas.openxmlformats.org/officeDocument/2006/relationships/hyperlink" Target="http://attribution.license.11" TargetMode="External"/>
<Relationship Id="rId23" Type="http://schemas.openxmlformats.org/officeDocument/2006/relationships/hyperlink" Target="http://attribution.url.11" TargetMode="External"/>
<Relationship Id="rId24" Type="http://schemas.openxmlformats.org/officeDocument/2006/relationships/hyperlink" Target="http://attribution.license.12" TargetMode="External"/>
<Relationship Id="rId25" Type="http://schemas.openxmlformats.org/officeDocument/2006/relationships/hyperlink" Target="http://attribution.url.12" TargetMode="External"/>
<Relationship Id="rId26" Type="http://schemas.openxmlformats.org/officeDocument/2006/relationships/hyperlink" Target="http://attribution.license.13" TargetMode="External"/>
<Relationship Id="rId27" Type="http://schemas.openxmlformats.org/officeDocument/2006/relationships/hyperlink" Target="http://attribution.url.13" TargetMode="External"/>
<Relationship Id="rId28" Type="http://schemas.openxmlformats.org/officeDocument/2006/relationships/hyperlink" Target="http://attribution.license.14" TargetMode="External"/>
<Relationship Id="rId29" Type="http://schemas.openxmlformats.org/officeDocument/2006/relationships/hyperlink" Target="http://attribution.url.14" TargetMode="External"/>
<Relationship Id="rId1" Type="http://schemas.openxmlformats.org/officeDocument/2006/relationships/slideLayout" Target="../slideLayouts/slideLayout18.xml"/>
<Relationship Id="rId2" Type="http://schemas.openxmlformats.org/officeDocument/2006/relationships/hyperlink" Target="http://creativecommons.org/licenses/by-sa/3.0/" TargetMode="External"/>
<Relationship Id="rId3" Type="http://schemas.openxmlformats.org/officeDocument/2006/relationships/hyperlink" Target="https://en.wikipedia.org/wiki/The_Chicago_Manual_of_Style" TargetMode="External"/>
<Relationship Id="rId4" Type="http://schemas.openxmlformats.org/officeDocument/2006/relationships/hyperlink" Target="http://creativecommons.org/licenses/by-sa/3.0/" TargetMode="External"/>
<Relationship Id="rId5" Type="http://schemas.openxmlformats.org/officeDocument/2006/relationships/hyperlink" Target="https://en.wiktionary.org/wiki/footnote" TargetMode="External"/>
<Relationship Id="rId30" Type="http://schemas.openxmlformats.org/officeDocument/2006/relationships/hyperlink" Target="http://attribution.license.16" TargetMode="External"/>
<Relationship Id="rId31" Type="http://schemas.openxmlformats.org/officeDocument/2006/relationships/hyperlink" Target="http://attribution.url.15" TargetMode="External"/>
<Relationship Id="rId32" Type="http://schemas.openxmlformats.org/officeDocument/2006/relationships/hyperlink" Target="http://attribution.url.16" TargetMode="External"/>
<Relationship Id="rId9" Type="http://schemas.openxmlformats.org/officeDocument/2006/relationships/hyperlink" Target="http://www.ushistory.org/paine/commonsense/singlehtml.htm" TargetMode="External"/>
<Relationship Id="rId6" Type="http://schemas.openxmlformats.org/officeDocument/2006/relationships/hyperlink" Target="http://creativecommons.org/licenses/by-sa/3.0/" TargetMode="External"/>
<Relationship Id="rId7" Type="http://schemas.openxmlformats.org/officeDocument/2006/relationships/hyperlink" Target="https://en.wiktionary.org/wiki/dissertation" TargetMode="External"/>
<Relationship Id="rId8" Type="http://schemas.openxmlformats.org/officeDocument/2006/relationships/hyperlink" Target="https://en.wikipedia.org/wiki/Public_domain" TargetMode="External"/>
<Relationship Id="rId33" Type="http://schemas.openxmlformats.org/officeDocument/2006/relationships/hyperlink" Target="http://attribution.license.17" TargetMode="External"/>
<Relationship Id="rId34" Type="http://schemas.openxmlformats.org/officeDocument/2006/relationships/hyperlink" Target="http://attribution.url.17" TargetMode="External"/>
<Relationship Id="rId35" Type="http://schemas.openxmlformats.org/officeDocument/2006/relationships/image" Target="../media/image2.png"/>
<Relationship Id="rId36" Type="http://schemas.openxmlformats.org/officeDocument/2006/relationships/image" Target="../media/image5.png"/>
<Relationship Id="rId10" Type="http://schemas.openxmlformats.org/officeDocument/2006/relationships/hyperlink" Target="http://creativecommons.org/licenses/by-sa/3.0/" TargetMode="External"/>
<Relationship Id="rId11" Type="http://schemas.openxmlformats.org/officeDocument/2006/relationships/hyperlink" Target="https://en.wiktionary.org/wiki/bibliography" TargetMode="External"/>
<Relationship Id="rId12" Type="http://schemas.openxmlformats.org/officeDocument/2006/relationships/hyperlink" Target="http://attribution.license.6" TargetMode="External"/>
<Relationship Id="rId13" Type="http://schemas.openxmlformats.org/officeDocument/2006/relationships/hyperlink" Target="http://attribution.url.6" TargetMode="External"/>
<Relationship Id="rId14" Type="http://schemas.openxmlformats.org/officeDocument/2006/relationships/hyperlink" Target="http://attribution.license.7" TargetMode="External"/>
<Relationship Id="rId15" Type="http://schemas.openxmlformats.org/officeDocument/2006/relationships/hyperlink" Target="http://attribution.url.7" TargetMode="External"/>
<Relationship Id="rId16" Type="http://schemas.openxmlformats.org/officeDocument/2006/relationships/hyperlink" Target="http://attribution.license.8" TargetMode="External"/>
<Relationship Id="rId17" Type="http://schemas.openxmlformats.org/officeDocument/2006/relationships/hyperlink" Target="http://attribution.url.8" TargetMode="External"/>
<Relationship Id="rId18" Type="http://schemas.openxmlformats.org/officeDocument/2006/relationships/hyperlink" Target="http://attribution.license.9" TargetMode="External"/>
<Relationship Id="rId19" Type="http://schemas.openxmlformats.org/officeDocument/2006/relationships/hyperlink" Target="http://attribution.url.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4800600"/>
            <a:ext cx="3581400" cy="381000"/>
          </a:xfrm>
        </p:spPr>
        <p:txBody>
          <a:bodyPr/>
          <a:lstStyle/>
          <a:p>
            <a:r>
              <a:rPr lang="en-US" dirty="0" smtClean="0"/>
              <a:t>Boundless Lecture Slides</a:t>
            </a:r>
            <a:endParaRPr lang="en-US" dirty="0"/>
          </a:p>
        </p:txBody>
      </p:sp>
      <p:sp>
        <p:nvSpPr>
          <p:cNvPr id="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4572000" y="6578600"/>
            <a:ext cx="3708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7"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Rectangle 8"/>
          <p:cNvSpPr>
            <a:spLocks/>
          </p:cNvSpPr>
          <p:nvPr/>
        </p:nvSpPr>
        <p:spPr bwMode="auto">
          <a:xfrm>
            <a:off x="304800" y="65532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1200" dirty="0" smtClean="0">
                <a:solidFill>
                  <a:srgbClr val="828282"/>
                </a:solidFill>
                <a:latin typeface="Arial" charset="0"/>
                <a:ea typeface="ＭＳ Ｐゴシック" charset="0"/>
                <a:sym typeface="Helvetica Neue" charset="0"/>
              </a:rPr>
              <a:t>Available on the Boundless Teaching Platform</a:t>
            </a:r>
            <a:endParaRPr lang="en-US" sz="1200" dirty="0">
              <a:solidFill>
                <a:srgbClr val="828282"/>
              </a:solidFill>
              <a:latin typeface="Arial" charset="0"/>
              <a:ea typeface="ＭＳ Ｐゴシック" charset="0"/>
              <a:sym typeface="Helvetica Neue" charset="0"/>
            </a:endParaRPr>
          </a:p>
        </p:txBody>
      </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6988"/>
            <a:ext cx="4648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25312893"/>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dirty="0"/>
          </a:p>
        </p:txBody>
      </p:sp>
      <p:sp>
        <p:nvSpPr>
          <p:cNvPr id="2" name="Title 1"/>
          <p:cNvSpPr>
            <a:spLocks noGrp="1"/>
          </p:cNvSpPr>
          <p:nvPr>
            <p:ph type="title"/>
          </p:nvPr>
        </p:nvSpPr>
        <p:spPr/>
        <p:txBody>
          <a:bodyPr/>
          <a:lstStyle/>
          <a:p>
            <a:r>
              <a:rPr lang="en-US" smtClean="0"/>
              <a:t>Using Boundless Presentations</a:t>
            </a:r>
            <a:endParaRPr lang="en-US" dirty="0"/>
          </a:p>
        </p:txBody>
      </p:sp>
      <p:sp>
        <p:nvSpPr>
          <p:cNvPr id="23" name="Text Placeholder 22"/>
          <p:cNvSpPr>
            <a:spLocks noGrp="1"/>
          </p:cNvSpPr>
          <p:nvPr>
            <p:ph type="body" sz="quarter" idx="10"/>
          </p:nvPr>
        </p:nvSpPr>
        <p:spPr/>
        <p:txBody>
          <a:bodyPr/>
          <a:lstStyle/>
          <a:p>
            <a:r>
              <a:rPr lang="en-US" dirty="0" smtClean="0"/>
              <a:t>The Appendix</a:t>
            </a:r>
          </a:p>
          <a:p>
            <a:pPr lvl="1"/>
            <a:r>
              <a:rPr lang="en-US" dirty="0" smtClean="0"/>
              <a:t>The appendix is for you to use to add depth and breadth to your lectures. You can simply drag and drop slides from the appendix into the main presentation to make for a richer lecture experience.</a:t>
            </a:r>
            <a:endParaRPr lang="en-US" dirty="0"/>
          </a:p>
        </p:txBody>
      </p:sp>
      <p:sp>
        <p:nvSpPr>
          <p:cNvPr id="4"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598" r="246" b="369"/>
          <a:stretch>
            <a:fillRect/>
          </a:stretch>
        </p:blipFill>
        <p:spPr bwMode="auto">
          <a:xfrm>
            <a:off x="3267075" y="3544887"/>
            <a:ext cx="2571750"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rcRect b="1579"/>
          <a:stretch>
            <a:fillRect/>
          </a:stretch>
        </p:blipFill>
        <p:spPr bwMode="auto">
          <a:xfrm>
            <a:off x="3429000" y="1219200"/>
            <a:ext cx="240188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 name="Text Placeholder 10"/>
          <p:cNvSpPr txBox="1">
            <a:spLocks/>
          </p:cNvSpPr>
          <p:nvPr/>
        </p:nvSpPr>
        <p:spPr>
          <a:xfrm>
            <a:off x="6019800" y="3581400"/>
            <a:ext cx="2819400" cy="1828800"/>
          </a:xfrm>
          <a:prstGeom prst="rect">
            <a:avLst/>
          </a:prstGeom>
        </p:spPr>
        <p:txBody>
          <a:bodyPr vert="horz" lIns="0" tIns="0" rIns="0" bIns="0"/>
          <a:lstStyle>
            <a:lvl1pPr marL="342900" indent="-342900" algn="l" rtl="0" eaLnBrk="1" fontAlgn="base" hangingPunct="1">
              <a:spcBef>
                <a:spcPts val="800"/>
              </a:spcBef>
              <a:spcAft>
                <a:spcPct val="0"/>
              </a:spcAft>
              <a:defRPr sz="1400">
                <a:solidFill>
                  <a:schemeClr val="tx2"/>
                </a:solidFill>
                <a:latin typeface="+mn-lt"/>
                <a:ea typeface="+mn-ea"/>
                <a:cs typeface="+mn-cs"/>
                <a:sym typeface="Helvetica Neue" charset="0"/>
              </a:defRPr>
            </a:lvl1pPr>
            <a:lvl2pPr marL="0" indent="0" algn="l" rtl="0" eaLnBrk="1" fontAlgn="base" hangingPunct="1">
              <a:spcBef>
                <a:spcPts val="400"/>
              </a:spcBef>
              <a:spcAft>
                <a:spcPct val="0"/>
              </a:spcAft>
              <a:buClr>
                <a:srgbClr val="828282"/>
              </a:buClr>
              <a:buSzPct val="100000"/>
              <a:buFont typeface="Arial" charset="0"/>
              <a:buNone/>
              <a:defRPr sz="1000">
                <a:solidFill>
                  <a:srgbClr val="828282"/>
                </a:solidFill>
                <a:latin typeface="Arial" charset="0"/>
                <a:ea typeface="+mn-ea"/>
                <a:cs typeface="+mn-cs"/>
                <a:sym typeface="Arial" charset="0"/>
              </a:defRPr>
            </a:lvl2pPr>
            <a:lvl3pPr marL="393700" indent="-127000" algn="l" rtl="0" eaLnBrk="1" fontAlgn="base" hangingPunct="1">
              <a:spcBef>
                <a:spcPts val="600"/>
              </a:spcBef>
              <a:spcAft>
                <a:spcPct val="0"/>
              </a:spcAft>
              <a:buClr>
                <a:srgbClr val="828282"/>
              </a:buClr>
              <a:buSzPct val="100000"/>
              <a:buFont typeface="Helvetica Neue" charset="0"/>
              <a:buChar char="-"/>
              <a:defRPr sz="1200">
                <a:solidFill>
                  <a:srgbClr val="828282"/>
                </a:solidFill>
                <a:latin typeface="+mn-lt"/>
                <a:ea typeface="+mn-ea"/>
                <a:cs typeface="+mn-cs"/>
                <a:sym typeface="Helvetica Neue" charset="0"/>
              </a:defRPr>
            </a:lvl3pPr>
            <a:lvl4pPr marL="1562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4pPr>
            <a:lvl5pPr marL="20193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5pPr>
            <a:lvl6pPr marL="24765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6pPr>
            <a:lvl7pPr marL="29337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7pPr>
            <a:lvl8pPr marL="33909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8pPr>
            <a:lvl9pPr marL="3848100" indent="-228600" algn="l" rtl="0" eaLnBrk="1" fontAlgn="base" hangingPunct="1">
              <a:spcBef>
                <a:spcPts val="500"/>
              </a:spcBef>
              <a:spcAft>
                <a:spcPct val="0"/>
              </a:spcAft>
              <a:buClr>
                <a:srgbClr val="353535"/>
              </a:buClr>
              <a:buSzPct val="100000"/>
              <a:buFont typeface="Arial" charset="0"/>
              <a:buChar char="»"/>
              <a:defRPr sz="2000">
                <a:solidFill>
                  <a:schemeClr val="tx1"/>
                </a:solidFill>
                <a:latin typeface="Arial" charset="0"/>
                <a:ea typeface="+mn-ea"/>
                <a:cs typeface="+mn-cs"/>
                <a:sym typeface="Arial" charset="0"/>
              </a:defRPr>
            </a:lvl9pPr>
          </a:lstStyle>
          <a:p>
            <a:r>
              <a:rPr lang="en-US" dirty="0" smtClean="0"/>
              <a:t>Free to edit, share, and copy</a:t>
            </a:r>
          </a:p>
          <a:p>
            <a:pPr lvl="1">
              <a:lnSpc>
                <a:spcPct val="110000"/>
              </a:lnSpc>
            </a:pPr>
            <a:r>
              <a:rPr lang="en-US" dirty="0" smtClean="0"/>
              <a:t>Feel free to edit, share, and make as many copies of the Boundless presentations as you like. We encourage you to take these presentations and make them your own.</a:t>
            </a:r>
            <a:endParaRPr lang="en-US" dirty="0"/>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extBox 16"/>
          <p:cNvSpPr txBox="1"/>
          <p:nvPr/>
        </p:nvSpPr>
        <p:spPr>
          <a:xfrm>
            <a:off x="228600" y="304800"/>
            <a:ext cx="2590800" cy="2784353"/>
          </a:xfrm>
          <a:prstGeom prst="rect">
            <a:avLst/>
          </a:prstGeom>
          <a:noFill/>
        </p:spPr>
        <p:txBody>
          <a:bodyPr wrap="square" lIns="0" tIns="0" rIns="0" bIns="0" rtlCol="0">
            <a:spAutoFit/>
          </a:bodyPr>
          <a:lstStyle/>
          <a:p>
            <a:pPr algn="l"/>
            <a:r>
              <a:rPr lang="en-US" sz="1800" dirty="0" smtClean="0">
                <a:solidFill>
                  <a:schemeClr val="bg1"/>
                </a:solidFill>
                <a:latin typeface="Arial"/>
                <a:cs typeface="Arial"/>
              </a:rPr>
              <a:t>Boundless Teaching Platform</a:t>
            </a:r>
          </a:p>
          <a:p>
            <a:pPr algn="l">
              <a:lnSpc>
                <a:spcPct val="110000"/>
              </a:lnSpc>
              <a:spcBef>
                <a:spcPts val="800"/>
              </a:spcBef>
            </a:pPr>
            <a:r>
              <a:rPr lang="en-US" sz="800" dirty="0">
                <a:solidFill>
                  <a:srgbClr val="FFFFFF"/>
                </a:solidFill>
                <a:latin typeface="Arial" charset="0"/>
                <a:ea typeface="ＭＳ Ｐゴシック" charset="0"/>
                <a:sym typeface="Helvetica Neue" charset="0"/>
              </a:rPr>
              <a:t>Boundless empowers educators to engage their students with affordable, customizable textbooks and intuitive teaching tools. The free Boundless Teaching Platform gives educators the ability to customize textbooks in more than 20 subjects that align to hundreds of popular titles. Get started by using high quality Boundless books, or make switching to our platform easier by building from Boundless content pre-organized to match the assigned textbook. This platform gives educators the tools they need to assign readings and assessments, monitor student activity, and lead their classes with pre-made teaching resources.</a:t>
            </a:r>
          </a:p>
          <a:p>
            <a:pPr algn="l">
              <a:spcBef>
                <a:spcPts val="800"/>
              </a:spcBef>
            </a:pPr>
            <a:r>
              <a:rPr lang="en-US" sz="800" dirty="0">
                <a:solidFill>
                  <a:srgbClr val="FFFFFF"/>
                </a:solidFill>
                <a:latin typeface="Helvetica Neue" charset="0"/>
                <a:ea typeface="ＭＳ Ｐゴシック" charset="0"/>
                <a:sym typeface="Helvetica Neue" charset="0"/>
              </a:rPr>
              <a:t>Get started now at:</a:t>
            </a:r>
          </a:p>
          <a:p>
            <a:pPr algn="l"/>
            <a:endParaRPr lang="en-US" sz="1800" dirty="0">
              <a:solidFill>
                <a:schemeClr val="bg1"/>
              </a:solidFill>
              <a:latin typeface="Arial"/>
              <a:cs typeface="Arial"/>
            </a:endParaRPr>
          </a:p>
        </p:txBody>
      </p:sp>
      <p:sp>
        <p:nvSpPr>
          <p:cNvPr id="19" name="TextBox 18"/>
          <p:cNvSpPr txBox="1"/>
          <p:nvPr/>
        </p:nvSpPr>
        <p:spPr>
          <a:xfrm>
            <a:off x="228600" y="5867400"/>
            <a:ext cx="2590800" cy="340606"/>
          </a:xfrm>
          <a:prstGeom prst="rect">
            <a:avLst/>
          </a:prstGeom>
          <a:noFill/>
        </p:spPr>
        <p:txBody>
          <a:bodyPr wrap="square" lIns="0" tIns="0" rIns="0" bIns="0" rtlCol="0">
            <a:spAutoFit/>
          </a:bodyPr>
          <a:lstStyle/>
          <a:p>
            <a:pPr algn="l">
              <a:lnSpc>
                <a:spcPct val="110000"/>
              </a:lnSpc>
              <a:spcBef>
                <a:spcPts val="800"/>
              </a:spcBef>
            </a:pPr>
            <a:r>
              <a:rPr lang="en-US" sz="800" dirty="0" smtClean="0">
                <a:solidFill>
                  <a:srgbClr val="FFFFFF"/>
                </a:solidFill>
                <a:latin typeface="Arial" charset="0"/>
                <a:ea typeface="ＭＳ Ｐゴシック" charset="0"/>
                <a:sym typeface="Helvetica Neue" charset="0"/>
              </a:rPr>
              <a:t>If you have any questions or problems please email:</a:t>
            </a:r>
          </a:p>
          <a:p>
            <a:pPr algn="l">
              <a:lnSpc>
                <a:spcPct val="80000"/>
              </a:lnSpc>
              <a:spcBef>
                <a:spcPts val="800"/>
              </a:spcBef>
            </a:pPr>
            <a:r>
              <a:rPr lang="en-US" sz="800" dirty="0" err="1" smtClean="0">
                <a:solidFill>
                  <a:srgbClr val="FFFFFF"/>
                </a:solidFill>
                <a:latin typeface="Arial" charset="0"/>
                <a:ea typeface="ＭＳ Ｐゴシック" charset="0"/>
                <a:cs typeface="Arial"/>
                <a:sym typeface="Helvetica Neue" charset="0"/>
                <a:hlinkClick r:id="rId6"/>
              </a:rPr>
              <a:t>educators@boundless.com</a:t>
            </a:r>
            <a:endParaRPr lang="en-US" sz="1800" dirty="0">
              <a:solidFill>
                <a:schemeClr val="bg1"/>
              </a:solidFill>
              <a:latin typeface="Arial"/>
              <a:cs typeface="Arial"/>
            </a:endParaRPr>
          </a:p>
        </p:txBody>
      </p:sp>
      <p:sp>
        <p:nvSpPr>
          <p:cNvPr id="3" name="TextBox 2"/>
          <p:cNvSpPr txBox="1"/>
          <p:nvPr/>
        </p:nvSpPr>
        <p:spPr>
          <a:xfrm>
            <a:off x="228600" y="2819400"/>
            <a:ext cx="2590800" cy="123111"/>
          </a:xfrm>
          <a:prstGeom prst="rect">
            <a:avLst/>
          </a:prstGeom>
          <a:noFill/>
        </p:spPr>
        <p:txBody>
          <a:bodyPr wrap="square" lIns="0" tIns="0" rIns="0" bIns="0" rtlCol="0">
            <a:spAutoFit/>
          </a:bodyPr>
          <a:lstStyle/>
          <a:p>
            <a:pPr algn="l"/>
            <a:r>
              <a:rPr lang="en-US" sz="800" dirty="0" smtClean="0">
                <a:latin typeface="Arial"/>
                <a:cs typeface="Arial"/>
                <a:hlinkClick r:id="rId7"/>
              </a:rPr>
              <a:t>http://</a:t>
            </a:r>
            <a:r>
              <a:rPr lang="en-US" sz="800" dirty="0" err="1" smtClean="0">
                <a:latin typeface="Arial"/>
                <a:cs typeface="Arial"/>
                <a:hlinkClick r:id="rId7"/>
              </a:rPr>
              <a:t>boundless.com</a:t>
            </a:r>
            <a:r>
              <a:rPr lang="en-US" sz="800" dirty="0" smtClean="0">
                <a:latin typeface="Arial"/>
                <a:cs typeface="Arial"/>
                <a:hlinkClick r:id="rId7"/>
              </a:rPr>
              <a:t>/teaching-platform</a:t>
            </a:r>
            <a:endParaRPr lang="en-US" sz="800" dirty="0">
              <a:latin typeface="Arial"/>
              <a:cs typeface="Arial"/>
            </a:endParaRPr>
          </a:p>
        </p:txBody>
      </p:sp>
    </p:spTree>
    <p:extLst>
      <p:ext uri="{BB962C8B-B14F-4D97-AF65-F5344CB8AC3E}">
        <p14:creationId xmlns:p14="http://schemas.microsoft.com/office/powerpoint/2010/main" val="3377858826"/>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oundlessHQ_sma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048000" cy="6464300"/>
          </a:xfrm>
          <a:prstGeom prst="rect">
            <a:avLst/>
          </a:prstGeom>
        </p:spPr>
      </p:pic>
      <p:sp>
        <p:nvSpPr>
          <p:cNvPr id="16" name="Text Placeholder 15"/>
          <p:cNvSpPr>
            <a:spLocks noGrp="1"/>
          </p:cNvSpPr>
          <p:nvPr>
            <p:ph type="body" sz="quarter" idx="10"/>
          </p:nvPr>
        </p:nvSpPr>
        <p:spPr/>
        <p:txBody>
          <a:bodyPr/>
          <a:lstStyle/>
          <a:p>
            <a:pPr>
              <a:lnSpc>
                <a:spcPct val="110000"/>
              </a:lnSpc>
            </a:pPr>
            <a:r>
              <a:rPr lang="en-US" dirty="0" smtClean="0"/>
              <a:t>Boundless is an innovative technology company making education more affordable and accessible for students everywhere. The company creates the world’s best open educational content in 20+ subjects that align to more than 1,000 popular college textbooks. Boundless integrates learning technology into all its premium books to help students study more efficiently at a fraction of the cost of traditional textbooks. The company also empowers educators to engage their students more effectively through customizable books and intuitive teaching tools as part of the Boundless Teaching Platform. More than 2 million learners access Boundless free and premium content each month across the company’s wide distribution platforms, including its website, </a:t>
            </a:r>
            <a:r>
              <a:rPr lang="en-US" dirty="0" err="1" smtClean="0"/>
              <a:t>iOS</a:t>
            </a:r>
            <a:r>
              <a:rPr lang="en-US" dirty="0" smtClean="0"/>
              <a:t> apps, Kindle books, and </a:t>
            </a:r>
            <a:r>
              <a:rPr lang="en-US" dirty="0" err="1" smtClean="0"/>
              <a:t>iBooks</a:t>
            </a:r>
            <a:r>
              <a:rPr lang="en-US" dirty="0" smtClean="0"/>
              <a:t>. To get started learning or teaching with Boundless, visit </a:t>
            </a:r>
            <a:r>
              <a:rPr lang="en-US" dirty="0" smtClean="0">
                <a:hlinkClick r:id="rId3"/>
              </a:rPr>
              <a:t>boundless.com</a:t>
            </a:r>
            <a:r>
              <a:rPr lang="en-US" dirty="0" smtClean="0"/>
              <a:t>.</a:t>
            </a:r>
            <a:endParaRPr lang="en-US" dirty="0"/>
          </a:p>
        </p:txBody>
      </p:sp>
      <p:sp>
        <p:nvSpPr>
          <p:cNvPr id="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3429000" y="762000"/>
            <a:ext cx="54943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Rectangle 9"/>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Title 16"/>
          <p:cNvSpPr>
            <a:spLocks noGrp="1"/>
          </p:cNvSpPr>
          <p:nvPr>
            <p:ph type="title"/>
          </p:nvPr>
        </p:nvSpPr>
        <p:spPr/>
        <p:txBody>
          <a:bodyPr/>
          <a:lstStyle/>
          <a:p>
            <a:r>
              <a:rPr lang="en-US" dirty="0" smtClean="0"/>
              <a:t>About Boundless</a:t>
            </a:r>
            <a:endParaRPr lang="en-US" dirty="0"/>
          </a:p>
        </p:txBody>
      </p:sp>
    </p:spTree>
    <p:extLst>
      <p:ext uri="{BB962C8B-B14F-4D97-AF65-F5344CB8AC3E}">
        <p14:creationId xmlns:p14="http://schemas.microsoft.com/office/powerpoint/2010/main" val="1703359636"/>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p:cNvSpPr>
          <p:nvPr/>
        </p:nvSpPr>
        <p:spPr bwMode="auto">
          <a:xfrm>
            <a:off x="0" y="0"/>
            <a:ext cx="3048000" cy="6858000"/>
          </a:xfrm>
          <a:prstGeom prst="roundRect">
            <a:avLst>
              <a:gd name="adj" fmla="val 755"/>
            </a:avLst>
          </a:prstGeom>
          <a:solidFill>
            <a:schemeClr val="accent1"/>
          </a:solidFill>
          <a:ln w="6350">
            <a:solidFill>
              <a:srgbClr val="C5C5C5"/>
            </a:solidFill>
            <a:miter lim="800000"/>
            <a:headEnd/>
            <a:tailEnd/>
          </a:ln>
        </p:spPr>
        <p:txBody>
          <a:bodyPr lIns="0" tIns="0" rIns="0" bIns="0"/>
          <a:lstStyle/>
          <a:p>
            <a:endParaRPr lang="en-US"/>
          </a:p>
        </p:txBody>
      </p:sp>
      <p:sp>
        <p:nvSpPr>
          <p:cNvPr id="13314"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sp>
        <p:nvSpPr>
          <p:cNvPr id="13315" name="Rectangle 3"/>
          <p:cNvSpPr>
            <a:spLocks/>
          </p:cNvSpPr>
          <p:nvPr/>
        </p:nvSpPr>
        <p:spPr bwMode="auto">
          <a:xfrm>
            <a:off x="9829800" y="4043363"/>
            <a:ext cx="4483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ctr"/>
          <a:lstStyle/>
          <a:p>
            <a:pPr algn="r"/>
            <a:r>
              <a:rPr lang="en-US" sz="1000">
                <a:solidFill>
                  <a:srgbClr val="A0A0A0"/>
                </a:solidFill>
                <a:latin typeface="Arial" charset="0"/>
                <a:ea typeface="ＭＳ Ｐゴシック" charset="0"/>
                <a:sym typeface="Arial" charset="0"/>
              </a:rPr>
              <a:t>]</a:t>
            </a:r>
          </a:p>
        </p:txBody>
      </p:sp>
      <p:sp>
        <p:nvSpPr>
          <p:cNvPr id="13316"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7"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318"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133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20" name="Rectangle 10"/>
          <p:cNvSpPr>
            <a:spLocks/>
          </p:cNvSpPr>
          <p:nvPr/>
        </p:nvSpPr>
        <p:spPr bwMode="auto">
          <a:xfrm>
            <a:off x="203200" y="6096000"/>
            <a:ext cx="2654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l"/>
            <a:r>
              <a:rPr lang="en-US" sz="800" u="sng" dirty="0" smtClean="0">
                <a:solidFill>
                  <a:srgbClr val="FFFFFF"/>
                </a:solidFill>
                <a:latin typeface="Arial"/>
                <a:ea typeface="ＭＳ Ｐゴシック" charset="0"/>
                <a:cs typeface="Arial"/>
                <a:sym typeface="Helvetica Neue" charset="0"/>
                <a:hlinkClick r:id="rId3"/>
              </a:rPr>
              <a:t>Writing a Paper in Chicago/Turabian Style (Hist...</a:t>
            </a:r>
            <a:endParaRPr lang="en-US" sz="800" u="sng" dirty="0">
              <a:solidFill>
                <a:srgbClr val="FFFFFF"/>
              </a:solidFill>
              <a:latin typeface="Arial"/>
              <a:ea typeface="ＭＳ Ｐゴシック" charset="0"/>
              <a:cs typeface="Arial"/>
              <a:sym typeface="Helvetica Neue" charset="0"/>
            </a:endParaRPr>
          </a:p>
        </p:txBody>
      </p:sp>
      <p:sp>
        <p:nvSpPr>
          <p:cNvPr id="13325" name="Rectangle 13"/>
          <p:cNvSpPr>
            <a:spLocks noGrp="1" noChangeArrowheads="1"/>
          </p:cNvSpPr>
          <p:nvPr>
            <p:ph type="title"/>
          </p:nvPr>
        </p:nvSpPr>
        <p:spPr/>
        <p:txBody>
          <a:bodyPr/>
          <a:lstStyle/>
          <a:p>
            <a:r>
              <a:rPr lang="en-US" dirty="0" smtClean="0"/>
              <a:t>Writing a Paper in Chicago/Turabian Style (History)</a:t>
            </a:r>
          </a:p>
        </p:txBody>
      </p:sp>
      <p:sp>
        <p:nvSpPr>
          <p:cNvPr id="13328" name="Rectangle 16"/>
          <p:cNvSpPr>
            <a:spLocks/>
          </p:cNvSpPr>
          <p:nvPr/>
        </p:nvSpPr>
        <p:spPr bwMode="auto">
          <a:xfrm>
            <a:off x="4267200" y="304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Introduction to Chicago/Turabian Style</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0" name="Rectangle 18"/>
          <p:cNvSpPr>
            <a:spLocks/>
          </p:cNvSpPr>
          <p:nvPr/>
        </p:nvSpPr>
        <p:spPr bwMode="auto">
          <a:xfrm>
            <a:off x="4254500" y="1447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Chicago/Turabian: Structure and Formatting of Specific Elements</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2" name="Rectangle 20"/>
          <p:cNvSpPr>
            <a:spLocks/>
          </p:cNvSpPr>
          <p:nvPr/>
        </p:nvSpPr>
        <p:spPr bwMode="auto">
          <a:xfrm>
            <a:off x="4254500" y="2590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Chicago/Turabian: Citations and References – Notes and Bibliography (NB) System</a:t>
            </a:r>
            <a:endParaRPr lang="en-US" sz="1400" dirty="0">
              <a:solidFill>
                <a:schemeClr val="tx1"/>
              </a:solidFill>
              <a:latin typeface="Helvetica Neue" charset="0"/>
              <a:ea typeface="ＭＳ Ｐゴシック" charset="0"/>
              <a:cs typeface="Helvetica Neue" charset="0"/>
              <a:sym typeface="Helvetica Neue" charset="0"/>
            </a:endParaRPr>
          </a:p>
        </p:txBody>
      </p:sp>
      <p:sp>
        <p:nvSpPr>
          <p:cNvPr id="13334" name="Rectangle 22"/>
          <p:cNvSpPr>
            <a:spLocks/>
          </p:cNvSpPr>
          <p:nvPr/>
        </p:nvSpPr>
        <p:spPr bwMode="auto">
          <a:xfrm>
            <a:off x="4254500" y="3733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Chicago/Turabian: Citations and References – Author–Date (AD) System</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133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4" name="Rectangle 16"/>
          <p:cNvSpPr>
            <a:spLocks/>
          </p:cNvSpPr>
          <p:nvPr/>
        </p:nvSpPr>
        <p:spPr bwMode="auto">
          <a:xfrm>
            <a:off x="4267200" y="4876800"/>
            <a:ext cx="468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type="none" w="med" len="med"/>
                <a:tailEnd type="none" w="med" len="med"/>
              </a14:hiddenLine>
            </a:ext>
          </a:extLst>
        </p:spPr>
        <p:txBody>
          <a:bodyPr lIns="0" tIns="0" rIns="0" bIns="0"/>
          <a:lstStyle/>
          <a:p>
            <a:pPr algn="l">
              <a:defRPr/>
            </a:pPr>
            <a:r>
              <a:rPr lang="en-US" sz="1400" dirty="0" smtClean="0">
                <a:solidFill>
                  <a:schemeClr val="accent1"/>
                </a:solidFill>
                <a:latin typeface="Arial"/>
                <a:ea typeface="ＭＳ Ｐゴシック" charset="0"/>
                <a:cs typeface="Arial"/>
                <a:sym typeface="Helvetica Neue" charset="0"/>
              </a:rPr>
              <a:t/>
            </a:r>
            <a:endParaRPr lang="en-US" sz="1400" dirty="0">
              <a:solidFill>
                <a:schemeClr val="tx1"/>
              </a:solidFill>
              <a:latin typeface="Helvetica Neue" charset="0"/>
              <a:ea typeface="ＭＳ Ｐゴシック" charset="0"/>
              <a:cs typeface="Helvetica Neue" charset="0"/>
              <a:sym typeface="Helvetica Neue" charset="0"/>
            </a:endParaRPr>
          </a:p>
        </p:txBody>
      </p:sp>
      <p:pic>
        <p:nvPicPr>
          <p:cNvPr id="2" name="Picture 1" descr="chapterima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304800"/>
            <a:ext cx="863600" cy="863600"/>
          </a:xfrm>
          <a:prstGeom prst="rect">
            <a:avLst/>
          </a:prstGeom>
        </p:spPr>
      </p:pic>
      <p:pic>
        <p:nvPicPr>
          <p:cNvPr id="29" name="Picture 28" descr="chapterimage.jpg"/>
          <p:cNvPicPr>
            <a:picLocks noChangeAspect="1"/>
          </p:cNvPicPr>
          <p:nvPr/>
        </p:nvPicPr>
        <p:blipFill>
          <a:blip r:embed="rId6">
            <a:extLst>
              <a:ext uri="{09fc4cbc3a7b3d059d63ca7409099976}">
                <a14:useLocalDpi xmlns:a14="http://schemas.microsoft.com/office/drawing/2010/main" val="0"/>
              </a:ext>
            </a:extLst>
          </a:blip>
          <a:stretch>
            <a:fillRect/>
          </a:stretch>
        </p:blipFill>
        <p:spPr>
          <a:xfrm>
            <a:off x="3200400" y="1447800"/>
            <a:ext cx="674801" cy="863600"/>
          </a:xfrm>
          <a:prstGeom prst="rect">
            <a:avLst/>
          </a:prstGeom>
        </p:spPr>
      </p:pic>
      <p:pic>
        <p:nvPicPr>
          <p:cNvPr id="30" name="Picture 29" descr="chapterimage.jpg"/>
          <p:cNvPicPr>
            <a:picLocks noChangeAspect="1"/>
          </p:cNvPicPr>
          <p:nvPr/>
        </p:nvPicPr>
        <p:blipFill>
          <a:blip r:embed="rId7">
            <a:extLst>
              <a:ext uri="{0892abedaee4a66ffaf97cd45855f3d3}">
                <a14:useLocalDpi xmlns:a14="http://schemas.microsoft.com/office/drawing/2010/main" val="0"/>
              </a:ext>
            </a:extLst>
          </a:blip>
          <a:stretch>
            <a:fillRect/>
          </a:stretch>
        </p:blipFill>
        <p:spPr>
          <a:xfrm>
            <a:off x="3200400" y="2590800"/>
            <a:ext cx="667920" cy="863600"/>
          </a:xfrm>
          <a:prstGeom prst="rect">
            <a:avLst/>
          </a:prstGeom>
        </p:spPr>
      </p:pic>
      <p:pic>
        <p:nvPicPr>
          <p:cNvPr id="31" name="Picture 30" descr="chapterimage.jpg"/>
          <p:cNvPicPr>
            <a:picLocks noChangeAspect="1"/>
          </p:cNvPicPr>
          <p:nvPr/>
        </p:nvPicPr>
        <p:blipFill>
          <a:blip r:embed="rId8">
            <a:extLst>
              <a:ext uri="{80e070809087b39913618ab01df18336}">
                <a14:useLocalDpi xmlns:a14="http://schemas.microsoft.com/office/drawing/2010/main" val="0"/>
              </a:ext>
            </a:extLst>
          </a:blip>
          <a:stretch>
            <a:fillRect/>
          </a:stretch>
        </p:blipFill>
        <p:spPr>
          <a:xfrm>
            <a:off x="3200400" y="3733800"/>
            <a:ext cx="667416" cy="863600"/>
          </a:xfrm>
          <a:prstGeom prst="rect">
            <a:avLst/>
          </a:prstGeom>
        </p:spPr>
      </p:pic>
    </p:spTree>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47800"/>
            <a:ext cx="2768600"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When to Use Chicago/Turabian Style</a:t>
            </a:r>
          </a:p>
          <a:p>
            <a:pPr marL="115888" indent="-115888"/>
            <a:r>
              <a:rPr lang="en-US" dirty="0" smtClean="0"/>
              <a:t>Overall Structure and Formatting of a Chicago/Turabian Paper</a:t>
            </a:r>
          </a:p>
        </p:txBody>
      </p:sp>
      <p:sp>
        <p:nvSpPr>
          <p:cNvPr id="21" name="Title 20"/>
          <p:cNvSpPr>
            <a:spLocks noGrp="1"/>
          </p:cNvSpPr>
          <p:nvPr>
            <p:ph type="title"/>
          </p:nvPr>
        </p:nvSpPr>
        <p:spPr>
          <a:xfrm>
            <a:off x="152400" y="381000"/>
            <a:ext cx="8686800" cy="685800"/>
          </a:xfrm>
        </p:spPr>
        <p:txBody>
          <a:bodyPr/>
          <a:lstStyle/>
          <a:p>
            <a:r>
              <a:rPr lang="en-US" dirty="0" smtClean="0"/>
              <a:t>Introduction to Chicago/Turabian Style</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Introduction to Chicago/Turabian Style</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www.boundless.com/writing/textbooks/boundless-writing-textbook/writing-a-paper-in-chicago-turabian-style-history-257/introduction-to-chicago-turabian-style-323/</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09fc4cbc3a7b3d059d63ca7409099976}">
                <a14:useLocalDpi xmlns:a14="http://schemas.microsoft.com/office/drawing/2010/main" val="0"/>
              </a:ext>
            </a:extLst>
          </a:blip>
          <a:stretch>
            <a:fillRect/>
          </a:stretch>
        </p:blipFill>
        <p:spPr>
          <a:xfrm>
            <a:off x="152400" y="1447800"/>
            <a:ext cx="2163334"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Chicago/Turabian: Title Page</a:t>
            </a:r>
          </a:p>
          <a:p>
            <a:pPr marL="115888" indent="-115888"/>
            <a:r>
              <a:rPr lang="en-US" dirty="0" smtClean="0"/>
              <a:t>Chicago/Turabian: Headings</a:t>
            </a:r>
          </a:p>
          <a:p>
            <a:pPr marL="115888" indent="-115888"/>
            <a:r>
              <a:rPr lang="en-US" dirty="0"/>
              <a:t/>
            </a:r>
            <a:r>
              <a:rPr lang="en-US" dirty="0"/>
              <a:t>Chicago/Turabian: Block Quotations</a:t>
            </a:r>
            <a:r>
              <a:rPr lang="en-US" dirty="0"/>
              <a:t> </a:t>
            </a:r>
            <a:endParaRPr lang="en-US" dirty="0" smtClean="0"/>
          </a:p>
          <a:p>
            <a:pPr marL="115888" indent="-115888"/>
            <a:r>
              <a:rPr lang="en-US" dirty="0"/>
              <a:t/>
            </a:r>
            <a:r>
              <a:rPr lang="en-US" dirty="0"/>
              <a:t>Chicago/Turabian: Tables and Figures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Chicago/Turabian: Structure and Formatting of Specific Elements</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Chicago/Turabian: Structure and Formatting of S...</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www.boundless.com/writing/textbooks/boundless-writing-textbook/writing-a-paper-in-chicago-turabian-style-history-257/chicago-turabian-structure-and-formatting-of-specific-elements-324/</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0892abedaee4a66ffaf97cd45855f3d3}">
                <a14:useLocalDpi xmlns:a14="http://schemas.microsoft.com/office/drawing/2010/main" val="0"/>
              </a:ext>
            </a:extLst>
          </a:blip>
          <a:stretch>
            <a:fillRect/>
          </a:stretch>
        </p:blipFill>
        <p:spPr>
          <a:xfrm>
            <a:off x="152400" y="1447800"/>
            <a:ext cx="2141273"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Chicago/Turabian (NB): The Bibliography Section</a:t>
            </a:r>
          </a:p>
          <a:p>
            <a:pPr marL="115888" indent="-115888"/>
            <a:r>
              <a:rPr lang="en-US" dirty="0" smtClean="0"/>
              <a:t>Chicago/Turabian (NB): How to Reference Different Types of Sources</a:t>
            </a:r>
          </a:p>
          <a:p>
            <a:pPr marL="115888" indent="-115888"/>
            <a:r>
              <a:rPr lang="en-US" dirty="0"/>
              <a:t/>
            </a:r>
            <a:r>
              <a:rPr lang="en-US" dirty="0"/>
              <a:t>Chicago/Turabian (NB): Footnotes and Endnotes</a:t>
            </a:r>
            <a:r>
              <a:rPr lang="en-US" dirty="0"/>
              <a:t> </a:t>
            </a:r>
            <a:endParaRPr lang="en-US" dirty="0" smtClean="0"/>
          </a:p>
          <a:p>
            <a:pPr marL="115888" indent="-115888"/>
            <a:r>
              <a:rPr lang="en-US" dirty="0"/>
              <a:t/>
            </a:r>
            <a:r>
              <a:rPr lang="en-US" dirty="0"/>
              <a:t>How to Reference Different Types of Sources in Footnotes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Chicago/Turabian: Citations and References – Notes and Bibliography (NB) System</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Chicago/Turabian: Citations and References – No...</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www.boundless.com/writing/textbooks/boundless-writing-textbook/writing-a-paper-in-chicago-turabian-style-history-257/chicago-turabian-citations-and-references-notes-and-bibliography-nb-system-325/</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ctionimage.jpg"/>
          <p:cNvPicPr>
            <a:picLocks noChangeAspect="1"/>
          </p:cNvPicPr>
          <p:nvPr/>
        </p:nvPicPr>
        <p:blipFill>
          <a:blip r:embed="rId6">
            <a:extLst>
              <a:ext uri="{80e070809087b39913618ab01df18336}">
                <a14:useLocalDpi xmlns:a14="http://schemas.microsoft.com/office/drawing/2010/main" val="0"/>
              </a:ext>
            </a:extLst>
          </a:blip>
          <a:stretch>
            <a:fillRect/>
          </a:stretch>
        </p:blipFill>
        <p:spPr>
          <a:xfrm>
            <a:off x="152400" y="1447800"/>
            <a:ext cx="2139657" cy="2768600"/>
          </a:xfrm>
          <a:prstGeom prst="rect">
            <a:avLst/>
          </a:prstGeom>
        </p:spPr>
      </p:pic>
      <p:sp>
        <p:nvSpPr>
          <p:cNvPr id="22" name="Text Placeholder 21"/>
          <p:cNvSpPr>
            <a:spLocks noGrp="1"/>
          </p:cNvSpPr>
          <p:nvPr>
            <p:ph type="body" sz="quarter" idx="10"/>
          </p:nvPr>
        </p:nvSpPr>
        <p:spPr>
          <a:xfrm>
            <a:off x="3231005" y="1371600"/>
            <a:ext cx="5664901" cy="4800600"/>
          </a:xfrm>
        </p:spPr>
        <p:txBody>
          <a:bodyPr/>
          <a:lstStyle/>
          <a:p>
            <a:pPr marL="115888" indent="-115888"/>
            <a:r>
              <a:rPr lang="en-US" dirty="0" smtClean="0"/>
              <a:t>Chicago/Turabian (Author–Date): The References Section</a:t>
            </a:r>
          </a:p>
          <a:p>
            <a:pPr marL="115888" indent="-115888"/>
            <a:r>
              <a:rPr lang="en-US" dirty="0" smtClean="0"/>
              <a:t>Chicago/Turabian (Author–Date): How to Reference Different Types of Sources</a:t>
            </a:r>
          </a:p>
          <a:p>
            <a:pPr marL="115888" indent="-115888"/>
            <a:r>
              <a:rPr lang="en-US" dirty="0"/>
              <a:t/>
            </a:r>
            <a:r>
              <a:rPr lang="en-US" dirty="0"/>
              <a:t>Chicago/Turabian (Author–Date): In-Text References and Parentheticals</a:t>
            </a:r>
            <a:r>
              <a:rPr lang="en-US" dirty="0"/>
              <a:t> </a:t>
            </a:r>
            <a:endParaRPr lang="en-US" dirty="0" smtClean="0"/>
          </a:p>
        </p:txBody>
      </p:sp>
      <p:sp>
        <p:nvSpPr>
          <p:cNvPr id="21" name="Title 20"/>
          <p:cNvSpPr>
            <a:spLocks noGrp="1"/>
          </p:cNvSpPr>
          <p:nvPr>
            <p:ph type="title"/>
          </p:nvPr>
        </p:nvSpPr>
        <p:spPr>
          <a:xfrm>
            <a:off x="152400" y="381000"/>
            <a:ext cx="8686800" cy="685800"/>
          </a:xfrm>
        </p:spPr>
        <p:txBody>
          <a:bodyPr/>
          <a:lstStyle/>
          <a:p>
            <a:r>
              <a:rPr lang="en-US" dirty="0" smtClean="0"/>
              <a:t>Chicago/Turabian: Citations and References – Author–Date (AD) System</a:t>
            </a:r>
            <a:endParaRPr lang="en-US" dirty="0"/>
          </a:p>
        </p:txBody>
      </p:sp>
      <p:sp>
        <p:nvSpPr>
          <p:cNvPr id="5"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6"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
            </a:r>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r>
              <a:rPr lang="en-US" sz="1000" dirty="0" smtClean="0">
                <a:solidFill>
                  <a:srgbClr val="828282"/>
                </a:solidFill>
                <a:latin typeface="Helvetica Neue Light" charset="0"/>
                <a:ea typeface="ＭＳ Ｐゴシック" charset="0"/>
                <a:cs typeface="Helvetica Neue Light" charset="0"/>
                <a:sym typeface="Helvetica Neue Light" charset="0"/>
              </a:rPr>
              <a:t> &gt; </a:t>
            </a:r>
            <a:r>
              <a:rPr lang="en-US" sz="1000" dirty="0" smtClean="0">
                <a:solidFill>
                  <a:srgbClr val="828282"/>
                </a:solidFill>
                <a:latin typeface="Helvetica Neue Light" charset="0"/>
                <a:ea typeface="ＭＳ Ｐゴシック" charset="0"/>
                <a:cs typeface="Helvetica Neue Light" charset="0"/>
                <a:sym typeface="Helvetica Neue Light" charset="0"/>
              </a:rPr>
              <a:t>Chicago/Turabian: Citations and References – Au...</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
        <p:nvSpPr>
          <p:cNvPr id="7" name="Line 6"/>
          <p:cNvSpPr>
            <a:spLocks noChangeShapeType="1"/>
          </p:cNvSpPr>
          <p:nvPr/>
        </p:nvSpPr>
        <p:spPr bwMode="auto">
          <a:xfrm>
            <a:off x="152400" y="1143000"/>
            <a:ext cx="87709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0"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1"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Rectangle 8"/>
          <p:cNvSpPr>
            <a:spLocks/>
          </p:cNvSpPr>
          <p:nvPr/>
        </p:nvSpPr>
        <p:spPr bwMode="auto">
          <a:xfrm>
            <a:off x="3962400" y="64770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Rectangle 10"/>
          <p:cNvSpPr>
            <a:spLocks/>
          </p:cNvSpPr>
          <p:nvPr/>
        </p:nvSpPr>
        <p:spPr bwMode="auto">
          <a:xfrm>
            <a:off x="1676400" y="6629400"/>
            <a:ext cx="6616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u="sng" dirty="0" smtClean="0">
                <a:solidFill>
                  <a:srgbClr val="FFFFFF"/>
                </a:solidFill>
                <a:latin typeface="Arial"/>
                <a:ea typeface="ＭＳ Ｐゴシック" charset="0"/>
                <a:cs typeface="Arial"/>
                <a:sym typeface="Helvetica Neue" charset="0"/>
                <a:hlinkClick r:id="rId5"/>
              </a:rPr>
              <a:t>www.boundless.com/writing/textbooks/boundless-writing-textbook/writing-a-paper-in-chicago-turabian-style-history-257/chicago-turabian-citations-and-references-author-date-ad-system-372/</a:t>
            </a:r>
            <a:endParaRPr lang="en-US" sz="800" u="sng" dirty="0">
              <a:solidFill>
                <a:srgbClr val="FFFFFF"/>
              </a:solidFill>
              <a:latin typeface="Arial"/>
              <a:ea typeface="ＭＳ Ｐゴシック" charset="0"/>
              <a:cs typeface="Arial"/>
              <a:sym typeface="Helvetica Neue" charset="0"/>
            </a:endParaRPr>
          </a:p>
        </p:txBody>
      </p:sp>
    </p:spTree>
    <p:extLst>
      <p:ext uri="{BB962C8B-B14F-4D97-AF65-F5344CB8AC3E}">
        <p14:creationId xmlns:p14="http://schemas.microsoft.com/office/powerpoint/2010/main" val="3722857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2" name="Title 1"/>
          <p:cNvSpPr>
            <a:spLocks noGrp="1"/>
          </p:cNvSpPr>
          <p:nvPr>
            <p:ph type="title"/>
          </p:nvPr>
        </p:nvSpPr>
        <p:spPr/>
        <p:txBody>
          <a:bodyPr/>
          <a:lstStyle/>
          <a:p>
            <a:r>
              <a:rPr lang="en-US" smtClean="0"/>
              <a:t>Appendix</a:t>
            </a:r>
            <a:endParaRPr lang="en-US" dirty="0"/>
          </a:p>
        </p:txBody>
      </p:sp>
    </p:spTree>
    <p:extLst>
      <p:ext uri="{BB962C8B-B14F-4D97-AF65-F5344CB8AC3E}">
        <p14:creationId xmlns:p14="http://schemas.microsoft.com/office/powerpoint/2010/main" val="1737923768"/>
      </p:ext>
    </p:extLst>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terms</a:t>
            </a:r>
            <a:endParaRPr lang="en-US" dirty="0"/>
          </a:p>
        </p:txBody>
      </p:sp>
      <p:sp>
        <p:nvSpPr>
          <p:cNvPr id="10" name="Text Placeholder 9"/>
          <p:cNvSpPr>
            <a:spLocks noGrp="1"/>
          </p:cNvSpPr>
          <p:nvPr>
            <p:ph type="body" sz="quarter" idx="10"/>
          </p:nvPr>
        </p:nvSpPr>
        <p:spPr/>
        <p:txBody>
          <a:bodyPr/>
          <a:lstStyle/>
          <a:p>
            <a:r>
              <a:rPr lang="en-US" sz="1200" dirty="0" smtClean="0"/>
              <a:t/>
            </a:r>
            <a:r>
              <a:rPr lang="en-US" sz="1200" dirty="0" smtClean="0"/>
              <a:t>Author–Date</a:t>
            </a:r>
            <a:r>
              <a:rPr lang="en-US" sz="1200" dirty="0" smtClean="0"/>
              <a:t> </a:t>
            </a:r>
            <a:r>
              <a:rPr lang="en-US" sz="1200" dirty="0" smtClean="0">
                <a:solidFill>
                  <a:schemeClr val="bg2"/>
                </a:solidFill>
              </a:rPr>
              <a:t>A subset of the Chicago/Turabian citation style that uses in-text citations and a References page at the end.</a:t>
            </a:r>
          </a:p>
          <a:p>
            <a:r>
              <a:rPr lang="en-US" sz="1200" dirty="0" smtClean="0"/>
              <a:t/>
            </a:r>
            <a:r>
              <a:rPr lang="en-US" sz="1200" dirty="0" smtClean="0"/>
              <a:t>bibliography</a:t>
            </a:r>
            <a:r>
              <a:rPr lang="en-US" sz="1200" dirty="0" smtClean="0"/>
              <a:t> </a:t>
            </a:r>
            <a:r>
              <a:rPr lang="en-US" sz="1200" dirty="0" smtClean="0">
                <a:solidFill>
                  <a:schemeClr val="bg2"/>
                </a:solidFill>
              </a:rPr>
              <a:t>A section of a written work containing citations, not quotations, of all the sources referenced in the work.</a:t>
            </a:r>
          </a:p>
          <a:p>
            <a:r>
              <a:rPr lang="en-US" sz="1200" dirty="0" smtClean="0"/>
              <a:t/>
            </a:r>
            <a:r>
              <a:rPr lang="en-US" sz="1200" dirty="0" smtClean="0"/>
              <a:t>dissertation</a:t>
            </a:r>
            <a:r>
              <a:rPr lang="en-US" sz="1200" dirty="0" smtClean="0"/>
              <a:t> </a:t>
            </a:r>
            <a:r>
              <a:rPr lang="en-US" sz="1200" dirty="0">
                <a:solidFill>
                  <a:schemeClr val="bg2"/>
                </a:solidFill>
              </a:rPr>
              <a:t>A formal research paper that students write in order to complete the requirements for a doctoral degree.</a:t>
            </a:r>
          </a:p>
          <a:p>
            <a:r>
              <a:rPr lang="en-US" sz="1200" dirty="0"/>
              <a:t/>
            </a:r>
            <a:r>
              <a:rPr lang="en-US" sz="1200" dirty="0"/>
              <a:t>endnote</a:t>
            </a:r>
            <a:r>
              <a:rPr lang="en-US" sz="1200" dirty="0"/>
              <a:t> </a:t>
            </a:r>
            <a:r>
              <a:rPr lang="en-US" sz="1200" dirty="0">
                <a:solidFill>
                  <a:schemeClr val="bg2"/>
                </a:solidFill>
              </a:rPr>
              <a:t>A note at the end of a paper, corresponding to a number in a text, which gives the reader citation information.</a:t>
            </a:r>
          </a:p>
          <a:p>
            <a:r>
              <a:rPr lang="en-US" sz="1200" dirty="0"/>
              <a:t/>
            </a:r>
            <a:r>
              <a:rPr lang="en-US" sz="1200" dirty="0"/>
              <a:t>footnote</a:t>
            </a:r>
            <a:r>
              <a:rPr lang="en-US" sz="1200" dirty="0"/>
              <a:t> </a:t>
            </a:r>
            <a:r>
              <a:rPr lang="en-US" sz="1200" dirty="0">
                <a:solidFill>
                  <a:schemeClr val="bg2"/>
                </a:solidFill>
              </a:rPr>
              <a:t>A short piece of text, often numbered, placed at the bottom of a printed page to add a comment, citation, or reference to a designated part of the main text.</a:t>
            </a:r>
          </a:p>
          <a:p>
            <a:r>
              <a:rPr lang="en-US" sz="1200" dirty="0"/>
              <a:t/>
            </a:r>
            <a:r>
              <a:rPr lang="en-US" sz="1200" dirty="0"/>
              <a:t>footnote</a:t>
            </a:r>
            <a:r>
              <a:rPr lang="en-US" sz="1200" dirty="0"/>
              <a:t> </a:t>
            </a:r>
            <a:r>
              <a:rPr lang="en-US" sz="1200" dirty="0">
                <a:solidFill>
                  <a:schemeClr val="bg2"/>
                </a:solidFill>
              </a:rPr>
              <a:t>A note at the bottom of the page, corresponding to a number in a text, which gives the reader citation information.</a:t>
            </a:r>
          </a:p>
          <a:p>
            <a:r>
              <a:rPr lang="en-US" sz="1200" dirty="0"/>
              <a:t/>
            </a:r>
            <a:r>
              <a:rPr lang="en-US" sz="1200" dirty="0"/>
              <a:t>hierarchical</a:t>
            </a:r>
            <a:r>
              <a:rPr lang="en-US" sz="1200" dirty="0"/>
              <a:t> </a:t>
            </a:r>
            <a:r>
              <a:rPr lang="en-US" sz="1200" dirty="0">
                <a:solidFill>
                  <a:schemeClr val="bg2"/>
                </a:solidFill>
              </a:rPr>
              <a:t>Arranged according to importance.</a:t>
            </a:r>
          </a:p>
          <a:p>
            <a:r>
              <a:rPr lang="en-US" sz="1200" dirty="0"/>
              <a:t/>
            </a:r>
            <a:r>
              <a:rPr lang="en-US" sz="1200" dirty="0"/>
              <a:t>Notes and Bibliography</a:t>
            </a:r>
            <a:r>
              <a:rPr lang="en-US" sz="1200" dirty="0"/>
              <a:t> </a:t>
            </a:r>
            <a:r>
              <a:rPr lang="en-US" sz="1200" dirty="0">
                <a:solidFill>
                  <a:schemeClr val="bg2"/>
                </a:solidFill>
              </a:rPr>
              <a:t>A subset of the Chicago/Turabian citation style, which uses footnotes to cite sources in the text.</a:t>
            </a:r>
          </a:p>
          <a:p>
            <a:r>
              <a:rPr lang="en-US" sz="1200" dirty="0"/>
              <a:t/>
            </a:r>
            <a:r>
              <a:rPr lang="en-US" sz="1200" dirty="0"/>
              <a:t>parenthetical</a:t>
            </a:r>
            <a:r>
              <a:rPr lang="en-US" sz="1200" dirty="0"/>
              <a:t> </a:t>
            </a:r>
            <a:r>
              <a:rPr lang="en-US" sz="1200" dirty="0">
                <a:solidFill>
                  <a:schemeClr val="bg2"/>
                </a:solidFill>
              </a:rPr>
              <a:t>A word or phrase within parentheses.</a:t>
            </a: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Chicago-style title page</a:t>
            </a:r>
          </a:p>
          <a:p>
            <a:pPr lvl="1"/>
            <a:r>
              <a:rPr lang="en-US" dirty="0" smtClean="0"/>
              <a:t>A title page introduces the title of your paper—and you, its author!</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9fc4cbc3a7b3d059d63ca7409099976}">
                <a14:useLocalDpi xmlns:a14="http://schemas.microsoft.com/office/drawing/2010/main" val="0"/>
              </a:ext>
            </a:extLst>
          </a:blip>
          <a:stretch>
            <a:fillRect/>
          </a:stretch>
        </p:blipFill>
        <p:spPr>
          <a:xfrm>
            <a:off x="2875072" y="533400"/>
            <a:ext cx="3393855"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Chicago heading hierarchy</a:t>
            </a:r>
          </a:p>
          <a:p>
            <a:pPr lvl="1"/>
            <a:r>
              <a:rPr lang="en-US" dirty="0" smtClean="0"/>
              <a:t>These are the formatting rules for different levels of headings in APA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7fd99af9bc1d3c87f1802a43bff46c6c}">
                <a14:useLocalDpi xmlns:a14="http://schemas.microsoft.com/office/drawing/2010/main" val="0"/>
              </a:ext>
            </a:extLst>
          </a:blip>
          <a:stretch>
            <a:fillRect/>
          </a:stretch>
        </p:blipFill>
        <p:spPr>
          <a:xfrm>
            <a:off x="266700" y="533400"/>
            <a:ext cx="8610600" cy="414137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Block quotations</a:t>
            </a:r>
          </a:p>
          <a:p>
            <a:pPr lvl="1"/>
            <a:r>
              <a:rPr lang="en-US" dirty="0" smtClean="0"/>
              <a:t>This block quotation is correctly formatted according to Chicago/Turabian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1a3e95ad5967100b3a60f09fc42e429c}">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Bibliography</a:t>
            </a:r>
          </a:p>
          <a:p>
            <a:pPr lvl="1"/>
            <a:r>
              <a:rPr lang="en-US" dirty="0" smtClean="0"/>
              <a:t>This is an example of a correctly formatted bibliography in Chicago/Turabian NB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0892abedaee4a66ffaf97cd45855f3d3}">
                <a14:useLocalDpi xmlns:a14="http://schemas.microsoft.com/office/drawing/2010/main" val="0"/>
              </a:ext>
            </a:extLst>
          </a:blip>
          <a:stretch>
            <a:fillRect/>
          </a:stretch>
        </p:blipFill>
        <p:spPr>
          <a:xfrm>
            <a:off x="2892377" y="533400"/>
            <a:ext cx="3359245"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References page</a:t>
            </a:r>
          </a:p>
          <a:p>
            <a:pPr lvl="1"/>
            <a:r>
              <a:rPr lang="en-US" dirty="0" smtClean="0"/>
              <a:t>This is a correctly formatted References page in Chicago/Turabian Author–Date style.</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80e070809087b39913618ab01df18336}">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Sample table</a:t>
            </a:r>
          </a:p>
          <a:p>
            <a:pPr lvl="1"/>
            <a:r>
              <a:rPr lang="en-US" dirty="0" smtClean="0"/>
              <a:t>This table is formatted correctly according to Chicago/Turabian formatting rules.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f44df0478e9754cd494bb7e3bb6af4d4}">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4800" y="5029200"/>
            <a:ext cx="8534400" cy="1295400"/>
          </a:xfrm>
        </p:spPr>
        <p:txBody>
          <a:bodyPr/>
          <a:lstStyle/>
          <a:p>
            <a:r>
              <a:rPr lang="en-US" dirty="0" smtClean="0"/>
              <a:t>Sample figure</a:t>
            </a:r>
          </a:p>
          <a:p>
            <a:pPr lvl="1"/>
            <a:r>
              <a:rPr lang="en-US" dirty="0" smtClean="0"/>
              <a:t>This figure is formatted correctly according to Chicago/Turabian formatting rules.</a:t>
            </a:r>
          </a:p>
        </p:txBody>
      </p:sp>
      <p:sp>
        <p:nvSpPr>
          <p:cNvPr id="5" name="Rectangle 4"/>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11"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2"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3"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 name="Rectangle 8"/>
          <p:cNvSpPr>
            <a:spLocks/>
          </p:cNvSpPr>
          <p:nvPr/>
        </p:nvSpPr>
        <p:spPr bwMode="auto">
          <a:xfrm>
            <a:off x="3962400" y="6477000"/>
            <a:ext cx="5105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0"/>
          <p:cNvSpPr>
            <a:spLocks/>
          </p:cNvSpPr>
          <p:nvPr/>
        </p:nvSpPr>
        <p:spPr bwMode="auto">
          <a:xfrm>
            <a:off x="1676400" y="6629400"/>
            <a:ext cx="7391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i="1" dirty="0" smtClean="0">
                <a:solidFill>
                  <a:srgbClr val="828282"/>
                </a:solidFill>
                <a:latin typeface="Arial" charset="0"/>
                <a:ea typeface="ＭＳ Ｐゴシック" charset="0"/>
                <a:sym typeface="Helvetica Neue" charset="0"/>
              </a:rPr>
              <a:t>Eva Petzinger.</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rPr>
              <a:t/>
            </a:r>
            <a:r>
              <a:rPr lang="en-US" sz="800" dirty="0" smtClean="0">
                <a:solidFill>
                  <a:srgbClr val="828282"/>
                </a:solidFill>
                <a:latin typeface="Arial" charset="0"/>
                <a:ea typeface="ＭＳ Ｐゴシック" charset="0"/>
                <a:sym typeface="Helvetica Neue" charset="0"/>
              </a:rPr>
              <a:t>"Original figure by Eva Petzinger. Licensed CC BY-SA 4.0."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3"/>
              </a:rPr>
              <a:t>CC BY-SA 3.0</a:t>
            </a:r>
            <a:r>
              <a:rPr lang="en-US" sz="800" dirty="0" smtClean="0">
                <a:solidFill>
                  <a:srgbClr val="828282"/>
                </a:solidFill>
                <a:latin typeface="Arial" charset="0"/>
                <a:ea typeface="ＭＳ Ｐゴシック" charset="0"/>
                <a:sym typeface="Helvetica Neue" charset="0"/>
              </a:rPr>
              <a:t> </a:t>
            </a:r>
            <a:r>
              <a:rPr lang="en-US" sz="800" dirty="0" smtClean="0">
                <a:solidFill>
                  <a:srgbClr val="828282"/>
                </a:solidFill>
                <a:latin typeface="Arial" charset="0"/>
                <a:ea typeface="ＭＳ Ｐゴシック" charset="0"/>
                <a:sym typeface="Helvetica Neue" charset="0"/>
                <a:hlinkClick r:id="rId4"/>
              </a:rPr>
              <a:t/>
            </a:r>
            <a:r>
              <a:rPr lang="en-US" sz="800" dirty="0" smtClean="0">
                <a:solidFill>
                  <a:srgbClr val="828282"/>
                </a:solidFill>
                <a:latin typeface="Arial" charset="0"/>
                <a:ea typeface="ＭＳ Ｐゴシック" charset="0"/>
                <a:sym typeface="Helvetica Neue" charset="0"/>
              </a:rPr>
              <a:t> </a:t>
            </a:r>
            <a:r>
              <a:rPr lang="en-US" sz="800" u="sng" dirty="0" smtClean="0">
                <a:solidFill>
                  <a:srgbClr val="FFFFFF"/>
                </a:solidFill>
                <a:latin typeface="Arial"/>
                <a:ea typeface="ＭＳ Ｐゴシック" charset="0"/>
                <a:cs typeface="Arial"/>
                <a:sym typeface="Helvetica Neue" charset="0"/>
                <a:hlinkClick r:id="rId5"/>
              </a:rPr>
              <a:t>View on Boundless.com</a:t>
            </a:r>
            <a:endParaRPr lang="en-US" sz="800" u="sng" dirty="0">
              <a:solidFill>
                <a:srgbClr val="FFFFFF"/>
              </a:solidFill>
              <a:latin typeface="Arial"/>
              <a:ea typeface="ＭＳ Ｐゴシック" charset="0"/>
              <a:cs typeface="Arial"/>
              <a:sym typeface="Helvetica Neue" charset="0"/>
            </a:endParaRPr>
          </a:p>
        </p:txBody>
      </p:sp>
      <p:sp>
        <p:nvSpPr>
          <p:cNvPr id="14"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pic>
        <p:nvPicPr>
          <p:cNvPr id="8" name="Picture 7" descr="appendiximage.jpg"/>
          <p:cNvPicPr>
            <a:picLocks noChangeAspect="1"/>
          </p:cNvPicPr>
          <p:nvPr/>
        </p:nvPicPr>
        <p:blipFill>
          <a:blip r:embed="rId7">
            <a:extLst>
              <a:ext uri="{340ec1b287cb5746e33efba477d7d6f1}">
                <a14:useLocalDpi xmlns:a14="http://schemas.microsoft.com/office/drawing/2010/main" val="0"/>
              </a:ext>
            </a:extLst>
          </a:blip>
          <a:stretch>
            <a:fillRect/>
          </a:stretch>
        </p:blipFill>
        <p:spPr>
          <a:xfrm>
            <a:off x="2893645" y="533400"/>
            <a:ext cx="3356710" cy="4343400"/>
          </a:xfrm>
          <a:prstGeom prst="rect">
            <a:avLst/>
          </a:prstGeom>
        </p:spPr>
      </p:pic>
    </p:spTree>
    <p:extLst>
      <p:ext uri="{BB962C8B-B14F-4D97-AF65-F5344CB8AC3E}">
        <p14:creationId xmlns:p14="http://schemas.microsoft.com/office/powerpoint/2010/main" val="139829866"/>
      </p:ext>
    </p:extLst>
  </p:cSld>
  <p:clrMapOvr>
    <a:masterClrMapping/>
  </p:clrMapOvr>
  <p:transition xmlns:p14="http://schemas.microsoft.com/office/powerpoint/2010/mai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Attribution</a:t>
            </a:r>
            <a:endParaRPr lang="en-US" dirty="0"/>
          </a:p>
        </p:txBody>
      </p:sp>
      <p:sp>
        <p:nvSpPr>
          <p:cNvPr id="10" name="Text Placeholder 9"/>
          <p:cNvSpPr>
            <a:spLocks noGrp="1"/>
          </p:cNvSpPr>
          <p:nvPr>
            <p:ph type="body" sz="quarter" idx="10"/>
          </p:nvPr>
        </p:nvSpPr>
        <p:spPr/>
        <p:txBody>
          <a:bodyPr/>
          <a:lstStyle/>
          <a:p>
            <a:r>
              <a:rPr lang="en-US" sz="1200" i="1" dirty="0">
                <a:solidFill>
                  <a:schemeClr val="accent1"/>
                </a:solidFill>
                <a:latin typeface="Arial" charset="0"/>
                <a:ea typeface="ＭＳ Ｐゴシック" charset="0"/>
              </a:rPr>
              <a:t>Wikipedia.</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"The Chicago Manual of Style."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2"/>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3"/>
              </a:rPr>
              <a:t>https://en.wikipedia.org/wiki/The_Chicago_Manual_of_Style</a:t>
            </a:r>
            <a:endParaRPr lang="en-US" sz="1200" dirty="0">
              <a:solidFill>
                <a:schemeClr val="accent1"/>
              </a:solidFill>
              <a:latin typeface="Arial" charset="0"/>
              <a:ea typeface="ＭＳ Ｐゴシック" charset="0"/>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"footnote."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4"/>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5"/>
              </a:rPr>
              <a:t>https://en.wiktionary.org/wiki/footnote</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"dissertation."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6"/>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7"/>
              </a:rPr>
              <a:t>https://en.wiktionary.org/wiki/dissertation</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USHistory.org.</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"Common Sense by Thomas Paine."</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8"/>
              </a:rPr>
              <a:t>Public domain</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9"/>
              </a:rPr>
              <a:t>http://www.ushistory.org/paine/commonsense/singlehtml.htm</a:t>
            </a:r>
            <a:endParaRPr lang="en-US" sz="1200" u="sng" dirty="0">
              <a:solidFill>
                <a:schemeClr val="accent1"/>
              </a:solidFill>
              <a:ea typeface="ＭＳ Ｐゴシック" charset="0"/>
              <a:cs typeface="Arial"/>
            </a:endParaRPr>
          </a:p>
          <a:p>
            <a:r>
              <a:rPr lang="en-US" sz="1200" i="1" dirty="0">
                <a:solidFill>
                  <a:schemeClr val="accent1"/>
                </a:solidFill>
                <a:latin typeface="Arial" charset="0"/>
                <a:ea typeface="ＭＳ Ｐゴシック" charset="0"/>
              </a:rPr>
              <a:t>Wiktionary.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rPr>
              <a:t>"bibliography."</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0"/>
              </a:rPr>
              <a:t>CC BY-SA 3.0</a:t>
            </a:r>
            <a:r>
              <a:rPr lang="en-US" sz="1200" dirty="0">
                <a:solidFill>
                  <a:schemeClr val="accent1"/>
                </a:solidFill>
                <a:latin typeface="Arial" charset="0"/>
                <a:ea typeface="ＭＳ Ｐゴシック" charset="0"/>
              </a:rPr>
              <a:t> </a:t>
            </a:r>
            <a:r>
              <a:rPr lang="en-US" sz="1200" dirty="0">
                <a:solidFill>
                  <a:schemeClr val="accent1"/>
                </a:solidFill>
                <a:latin typeface="Arial" charset="0"/>
                <a:ea typeface="ＭＳ Ｐゴシック" charset="0"/>
                <a:hlinkClick r:id="rId11"/>
              </a:rPr>
              <a:t>https://en.wiktionary.org/wiki/bibliography</a:t>
            </a:r>
            <a:endParaRPr lang="en-US" sz="1200" u="sng" dirty="0">
              <a:solidFill>
                <a:schemeClr val="accent1"/>
              </a:solidFill>
              <a:ea typeface="ＭＳ Ｐゴシック" charset="0"/>
              <a:cs typeface="Arial"/>
            </a:endParaRPr>
          </a:p>
        </p:txBody>
      </p:sp>
      <p:sp>
        <p:nvSpPr>
          <p:cNvPr id="3" name="Rectangle 2"/>
          <p:cNvSpPr>
            <a:spLocks/>
          </p:cNvSpPr>
          <p:nvPr/>
        </p:nvSpPr>
        <p:spPr bwMode="auto">
          <a:xfrm>
            <a:off x="0" y="6815"/>
            <a:ext cx="9144000" cy="317500"/>
          </a:xfrm>
          <a:prstGeom prst="rect">
            <a:avLst/>
          </a:prstGeom>
          <a:solidFill>
            <a:srgbClr val="F0F0F0"/>
          </a:solidFill>
          <a:ln>
            <a:noFill/>
          </a:ln>
          <a:extLst>
            <a:ext uri="{91240B29-F687-4f45-9708-019B960494DF}">
              <a14:hiddenLine xmlns:a14="http://schemas.microsoft.com/office/drawing/2010/main" w="12700" cap="flat">
                <a:solidFill>
                  <a:srgbClr val="D7D7D7"/>
                </a:solidFill>
                <a:miter lim="800000"/>
                <a:headEnd type="none" w="med" len="med"/>
                <a:tailEnd type="none" w="med" len="med"/>
              </a14:hiddenLine>
            </a:ext>
          </a:extLst>
        </p:spPr>
        <p:txBody>
          <a:bodyPr lIns="0" tIns="0" rIns="0" bIns="0"/>
          <a:lstStyle/>
          <a:p>
            <a:endParaRPr lang="en-US"/>
          </a:p>
        </p:txBody>
      </p:sp>
      <p:sp>
        <p:nvSpPr>
          <p:cNvPr id="5" name="Line 5"/>
          <p:cNvSpPr>
            <a:spLocks noChangeShapeType="1"/>
          </p:cNvSpPr>
          <p:nvPr/>
        </p:nvSpPr>
        <p:spPr bwMode="auto">
          <a:xfrm>
            <a:off x="3046413" y="11113"/>
            <a:ext cx="3049587" cy="0"/>
          </a:xfrm>
          <a:prstGeom prst="line">
            <a:avLst/>
          </a:prstGeom>
          <a:noFill/>
          <a:ln w="38100">
            <a:solidFill>
              <a:srgbClr val="228CBC"/>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 name="Line 6"/>
          <p:cNvSpPr>
            <a:spLocks noChangeShapeType="1"/>
          </p:cNvSpPr>
          <p:nvPr/>
        </p:nvSpPr>
        <p:spPr bwMode="auto">
          <a:xfrm>
            <a:off x="0" y="11113"/>
            <a:ext cx="3048000" cy="0"/>
          </a:xfrm>
          <a:prstGeom prst="line">
            <a:avLst/>
          </a:prstGeom>
          <a:noFill/>
          <a:ln w="38100">
            <a:solidFill>
              <a:srgbClr val="FDB620"/>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7" name="Line 7"/>
          <p:cNvSpPr>
            <a:spLocks noChangeShapeType="1"/>
          </p:cNvSpPr>
          <p:nvPr/>
        </p:nvSpPr>
        <p:spPr bwMode="auto">
          <a:xfrm>
            <a:off x="6094413" y="11113"/>
            <a:ext cx="3049587" cy="0"/>
          </a:xfrm>
          <a:prstGeom prst="line">
            <a:avLst/>
          </a:prstGeom>
          <a:noFill/>
          <a:ln w="38100">
            <a:solidFill>
              <a:srgbClr val="7BBB45"/>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8" name="Line 6"/>
          <p:cNvSpPr>
            <a:spLocks noChangeShapeType="1"/>
          </p:cNvSpPr>
          <p:nvPr/>
        </p:nvSpPr>
        <p:spPr bwMode="auto">
          <a:xfrm>
            <a:off x="228600" y="914400"/>
            <a:ext cx="8694737" cy="0"/>
          </a:xfrm>
          <a:prstGeom prst="line">
            <a:avLst/>
          </a:prstGeom>
          <a:noFill/>
          <a:ln w="12700" cap="flat">
            <a:solidFill>
              <a:srgbClr val="B2B2B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 name="Rectangle 12"/>
          <p:cNvSpPr>
            <a:spLocks/>
          </p:cNvSpPr>
          <p:nvPr/>
        </p:nvSpPr>
        <p:spPr bwMode="auto">
          <a:xfrm>
            <a:off x="0" y="6400800"/>
            <a:ext cx="9144000" cy="469900"/>
          </a:xfrm>
          <a:prstGeom prst="rect">
            <a:avLst/>
          </a:prstGeom>
          <a:solidFill>
            <a:srgbClr val="F6F6F6"/>
          </a:solidFill>
          <a:ln>
            <a:noFill/>
          </a:ln>
          <a:extLst>
            <a:ext uri="{91240B29-F687-4f45-9708-019B960494DF}">
              <a14:hiddenLine xmlns:a14="http://schemas.microsoft.com/office/drawing/2010/main" w="3175">
                <a:solidFill>
                  <a:srgbClr val="D7D7D7"/>
                </a:solidFill>
                <a:miter lim="800000"/>
                <a:headEnd/>
                <a:tailEnd/>
              </a14:hiddenLine>
            </a:ext>
          </a:extLst>
        </p:spPr>
        <p:txBody>
          <a:bodyPr lIns="0" tIns="0" rIns="0" bIns="0"/>
          <a:lstStyle/>
          <a:p>
            <a:endParaRPr lang="en-US"/>
          </a:p>
        </p:txBody>
      </p:sp>
      <p:pic>
        <p:nvPicPr>
          <p:cNvPr id="14" name="Picture 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8369300" y="6527800"/>
            <a:ext cx="6254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 y="6538913"/>
            <a:ext cx="1422400"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Rectangle 8"/>
          <p:cNvSpPr>
            <a:spLocks/>
          </p:cNvSpPr>
          <p:nvPr/>
        </p:nvSpPr>
        <p:spPr bwMode="auto">
          <a:xfrm>
            <a:off x="3962400" y="6578600"/>
            <a:ext cx="43180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algn="r"/>
            <a:r>
              <a:rPr lang="en-US" sz="800" dirty="0">
                <a:solidFill>
                  <a:srgbClr val="828282"/>
                </a:solidFill>
                <a:latin typeface="Arial" charset="0"/>
                <a:ea typeface="ＭＳ Ｐゴシック" charset="0"/>
                <a:sym typeface="Helvetica Neue" charset="0"/>
              </a:rPr>
              <a:t>Free to share, print, make copies and changes. Get yours at </a:t>
            </a:r>
            <a:r>
              <a:rPr lang="en-US" sz="800" dirty="0" err="1">
                <a:solidFill>
                  <a:srgbClr val="828282"/>
                </a:solidFill>
                <a:latin typeface="Arial" charset="0"/>
                <a:ea typeface="ＭＳ Ｐゴシック" charset="0"/>
                <a:sym typeface="Helvetica Neue" charset="0"/>
              </a:rPr>
              <a:t>www.boundless.com</a:t>
            </a:r>
            <a:endParaRPr lang="en-US" sz="800" dirty="0">
              <a:solidFill>
                <a:srgbClr val="828282"/>
              </a:solidFill>
              <a:latin typeface="Arial" charset="0"/>
              <a:ea typeface="ＭＳ Ｐゴシック" charset="0"/>
              <a:sym typeface="Helvetica Neue" charset="0"/>
            </a:endParaRPr>
          </a:p>
        </p:txBody>
      </p:sp>
      <p:sp>
        <p:nvSpPr>
          <p:cNvPr id="17" name="Rectangle 11"/>
          <p:cNvSpPr>
            <a:spLocks/>
          </p:cNvSpPr>
          <p:nvPr/>
        </p:nvSpPr>
        <p:spPr bwMode="auto">
          <a:xfrm>
            <a:off x="190500" y="83015"/>
            <a:ext cx="8801100" cy="14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gn="l"/>
            <a:r>
              <a:rPr lang="en-US" sz="1000" dirty="0" smtClean="0">
                <a:solidFill>
                  <a:srgbClr val="828282"/>
                </a:solidFill>
                <a:latin typeface="Helvetica Neue Light" charset="0"/>
                <a:ea typeface="ＭＳ Ｐゴシック" charset="0"/>
                <a:cs typeface="Helvetica Neue Light" charset="0"/>
                <a:sym typeface="Helvetica Neue Light" charset="0"/>
              </a:rPr>
              <a:t>Writing a Paper in Chicago/Turabian Style (Hist...</a:t>
            </a:r>
            <a:endParaRPr lang="en-US" sz="1000" dirty="0">
              <a:solidFill>
                <a:srgbClr val="828282"/>
              </a:solidFill>
              <a:latin typeface="Helvetica Neue Light" charset="0"/>
              <a:ea typeface="ＭＳ Ｐゴシック" charset="0"/>
              <a:cs typeface="Helvetica Neue Light" charset="0"/>
              <a:sym typeface="Helvetica Neue Light" charset="0"/>
            </a:endParaRPr>
          </a:p>
        </p:txBody>
      </p:sp>
    </p:spTree>
    <p:extLst>
      <p:ext uri="{BB962C8B-B14F-4D97-AF65-F5344CB8AC3E}">
        <p14:creationId xmlns:p14="http://schemas.microsoft.com/office/powerpoint/2010/main" val="1732068689"/>
      </p:ext>
    </p:extLst>
  </p:cSld>
  <p:clrMapOvr>
    <a:masterClrMapping/>
  </p:clrMapOvr>
  <p:transition xmlns:p14="http://schemas.microsoft.com/office/powerpoint/2010/main"/>
</p:sld>
</file>

<file path=ppt/theme/noteTheme.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slideTheme.xml><?xml version="1.0" encoding="utf-8"?>
<a:theme xmlns:a="http://schemas.openxmlformats.org/drawingml/2006/main" name="Boundless_Theme">
  <a:themeElements>
    <a:clrScheme name="Boundless">
      <a:dk1>
        <a:srgbClr val="FFFFFF"/>
      </a:dk1>
      <a:lt1>
        <a:srgbClr val="FFFFFF"/>
      </a:lt1>
      <a:dk2>
        <a:srgbClr val="000000"/>
      </a:dk2>
      <a:lt2>
        <a:srgbClr val="808080"/>
      </a:lt2>
      <a:accent1>
        <a:srgbClr val="2E2E2E"/>
      </a:accent1>
      <a:accent2>
        <a:srgbClr val="7BBB45"/>
      </a:accent2>
      <a:accent3>
        <a:srgbClr val="353535"/>
      </a:accent3>
      <a:accent4>
        <a:srgbClr val="2C2C2C"/>
      </a:accent4>
      <a:accent5>
        <a:srgbClr val="ADADAD"/>
      </a:accent5>
      <a:accent6>
        <a:srgbClr val="FEB720"/>
      </a:accent6>
      <a:hlink>
        <a:srgbClr val="228DBC"/>
      </a:hlink>
      <a:folHlink>
        <a:srgbClr val="228DB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spDef>
    <a:lnDef>
      <a:spPr bwMode="auto">
        <a:xfrm>
          <a:off x="0" y="0"/>
          <a:ext cx="1" cy="1"/>
        </a:xfrm>
        <a:custGeom>
          <a:avLst/>
          <a:gdLst/>
          <a:ahLst/>
          <a:cxnLst/>
          <a:rect b="0" l="0" r="0" t="0"/>
          <a:pathLst/>
        </a:custGeom>
        <a:solidFill>
          <a:schemeClr val="accent1"/>
        </a:solidFill>
        <a:ln algn="ctr" cap="flat" cmpd="sng" w="25400">
          <a:solidFill>
            <a:srgbClr val="000000"/>
          </a:solidFill>
          <a:prstDash val="solid"/>
          <a:round/>
          <a:headEnd len="med" type="none" w="med"/>
          <a:tailEnd len="med" type="none" w="med"/>
        </a:ln>
        <a:effectLst/>
        <a:extLs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a:spPr>
      <a:bodyPr anchor="t" anchorCtr="0" bIns="45720" compatLnSpc="1" lIns="91440" numCol="1" rIns="91440" tIns="45720" vert="horz" wrap="square">
        <a:prstTxWarp prst="textNoShape">
          <a:avLst/>
        </a:prstTxWarp>
      </a:bodyPr>
      <a:lstStyle>
        <a:defPPr algn="ctr" defTabSz="914400" eaLnBrk="1" fontAlgn="base" hangingPunct="1" indent="0" latinLnBrk="0" marL="0" marR="0" rtl="0">
          <a:lnSpc>
            <a:spcPct val="100000"/>
          </a:lnSpc>
          <a:spcBef>
            <a:spcPct val="0"/>
          </a:spcBef>
          <a:spcAft>
            <a:spcPct val="0"/>
          </a:spcAft>
          <a:buClrTx/>
          <a:buSzTx/>
          <a:buFontTx/>
          <a:buNone/>
          <a:tabLst/>
          <a:defRPr b="0" baseline="0" cap="none" i="0" kumimoji="0" lang="en-US" normalizeH="0" strike="noStrike" sz="4200" u="none">
            <a:ln>
              <a:noFill/>
            </a:ln>
            <a:solidFill>
              <a:srgbClr val="000000"/>
            </a:solidFill>
            <a:effectLst/>
            <a:latin charset="0" typeface="Gill Sans"/>
            <a:ea charset="0" typeface="ヒラギノ角ゴ ProN W3"/>
            <a:cs charset="0" typeface="ヒラギノ角ゴ ProN W3"/>
            <a:sym charset="0" typeface="Gill Sans"/>
          </a:defRPr>
        </a:defPPr>
      </a:lstStyle>
    </a:lnDef>
  </a:objectDefaults>
  <a:extraClrSchemeLst>
    <a:extraClrScheme>
      <a:clrScheme name="Chapter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accent1="accent1" accent2="accent2" accent3="accent3" accent4="accent4" accent5="accent5" accent6="accent6" bg1="lt1" bg2="lt2" folHlink="folHlink" hlink="hlink" tx1="dk1" tx2="dk2"/>
    </a:extraClrScheme>
  </a:extraClrSchemeLst>
</a:theme>
</file>

<file path=docProps/app.xml><?xml version="1.0" encoding="utf-8"?>
<Properties xmlns="http://schemas.openxmlformats.org/officeDocument/2006/extended-properties" xmlns:vt="http://schemas.openxmlformats.org/officeDocument/2006/docPropsVTypes">
  <TotalTime>1464</TotalTime>
  <Words>0</Words>
  <Application>Microsoft Macintosh PowerPoint</Application>
  <PresentationFormat>On-screen Show (4:3)</PresentationFormat>
  <Paragraphs>0</Paragraphs>
  <Slides>1</Slides>
  <Notes>0</Notes>
  <HiddenSlides>0</HiddenSlides>
  <MMClips>0</MMClips>
  <ScaleCrop>false</ScaleCrop>
  <HeadingPairs>
    <vt:vector baseType="variant" size="4">
      <vt:variant>
        <vt:lpstr>Theme</vt:lpstr>
      </vt:variant>
      <vt:variant>
        <vt:i4>1</vt:i4>
      </vt:variant>
      <vt:variant>
        <vt:lpstr>Slide Titles</vt:lpstr>
      </vt:variant>
      <vt:variant>
        <vt:i4>1</vt:i4>
      </vt:variant>
    </vt:vector>
  </HeadingPairs>
  <TitlesOfParts>
    <vt:vector baseType="lpstr" size="2">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itle>Boundless Study Slides</dc:title>
  <dc:creator>Boundless</dc:creator>
  <cp:lastModifiedBy>Boundless</cp:lastModifiedBy>
  <cp:revision>1</cp:revision>
  <dcterms:created xsi:type="dcterms:W3CDTF">2013-10-07T14:37:03Z</dcterms:created>
  <dcterms:modified xsi:type="dcterms:W3CDTF">2013-11-19T21:58:14Z</dcterms:modified>
</cp:coreProperties>
</file>