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7" r:id="rId1"/>
  </p:sldMasterIdLst>
  <p:notesMasterIdLst>
    <p:notesMasterId r:id="rId8"/>
  </p:notesMasterIdLst>
  <p:handoutMasterIdLst>
    <p:handoutMasterId r:id="rId9"/>
  </p:handoutMasterIdLst>
  <p:sldIdLst>
    <p:sldId id="256" r:id="rId2"/>
    <p:sldId id="262" r:id="rId3"/>
    <p:sldId id="259" r:id="rId4"/>
    <p:sldId id="258" r:id="rId5"/>
    <p:sldId id="263" r:id="rId6"/>
    <p:sldId id="25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31" autoAdjust="0"/>
  </p:normalViewPr>
  <p:slideViewPr>
    <p:cSldViewPr>
      <p:cViewPr varScale="1">
        <p:scale>
          <a:sx n="84" d="100"/>
          <a:sy n="84" d="100"/>
        </p:scale>
        <p:origin x="666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-3784" y="-11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E9372-249D-49B5-81F5-88E68D79AD45}" type="datetimeFigureOut">
              <a:rPr lang="en-US" smtClean="0"/>
              <a:t>7/2/2013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E17F5-911E-4FE0-AD8E-2F8BCEA74E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5918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CA23A2D9-CBAF-4141-887B-24229B09E8C4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CE703F23-E987-45A0-B9C9-0CD27FDF30A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9020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Come Back to Maine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05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4115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030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537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071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15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107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635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825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702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1391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34C2B51C-F0E7-494F-AE28-257834682E9D}" type="datetimeFigureOut">
              <a:rPr lang="en-US" smtClean="0"/>
              <a:pPr/>
              <a:t>7/2/2013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9545136-987A-41A1-8C21-277CB5D9797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02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come back to Maine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The Way Life Should Be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8797" r="18183"/>
          <a:stretch/>
        </p:blipFill>
        <p:spPr>
          <a:xfrm>
            <a:off x="4006804" y="1295400"/>
            <a:ext cx="1828800" cy="22933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190" y="3554924"/>
            <a:ext cx="1834265" cy="22933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3926213"/>
            <a:ext cx="2076293" cy="15508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3" t="5310" r="8313"/>
          <a:stretch/>
        </p:blipFill>
        <p:spPr>
          <a:xfrm>
            <a:off x="1160550" y="2000800"/>
            <a:ext cx="2076294" cy="155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354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Discover!</a:t>
            </a:r>
            <a:endParaRPr lang="en-US" dirty="0"/>
          </a:p>
        </p:txBody>
      </p:sp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249" r="-41249"/>
          <a:stretch>
            <a:fillRect/>
          </a:stretch>
        </p:blipFill>
        <p:spPr>
          <a:xfrm>
            <a:off x="1143000" y="2057400"/>
            <a:ext cx="9872663" cy="40386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Hidden Charms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Urban</a:t>
            </a:r>
            <a:endParaRPr lang="en-US" dirty="0"/>
          </a:p>
          <a:p>
            <a:pPr lvl="1"/>
            <a:r>
              <a:rPr lang="en-US" dirty="0" smtClean="0"/>
              <a:t>Architecture &amp; history</a:t>
            </a:r>
          </a:p>
          <a:p>
            <a:pPr lvl="1"/>
            <a:r>
              <a:rPr lang="en-US" dirty="0" smtClean="0"/>
              <a:t>Shopping &amp; arts</a:t>
            </a:r>
            <a:endParaRPr lang="en-US" dirty="0"/>
          </a:p>
          <a:p>
            <a:r>
              <a:rPr lang="en-US" dirty="0" smtClean="0"/>
              <a:t>Rural</a:t>
            </a:r>
          </a:p>
          <a:p>
            <a:pPr lvl="1"/>
            <a:r>
              <a:rPr lang="en-US" dirty="0" smtClean="0"/>
              <a:t>Coastal getaways</a:t>
            </a:r>
          </a:p>
          <a:p>
            <a:pPr lvl="1"/>
            <a:r>
              <a:rPr lang="en-US" dirty="0" smtClean="0"/>
              <a:t>Farms &amp; villages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History and Culture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Regional flavors</a:t>
            </a:r>
          </a:p>
          <a:p>
            <a:pPr lvl="1"/>
            <a:r>
              <a:rPr lang="en-US" dirty="0"/>
              <a:t>Southern coast</a:t>
            </a:r>
          </a:p>
          <a:p>
            <a:pPr lvl="1"/>
            <a:r>
              <a:rPr lang="en-US" dirty="0"/>
              <a:t>Mid-coast</a:t>
            </a:r>
          </a:p>
          <a:p>
            <a:pPr lvl="1"/>
            <a:r>
              <a:rPr lang="en-US" dirty="0"/>
              <a:t>Down East</a:t>
            </a:r>
          </a:p>
          <a:p>
            <a:r>
              <a:rPr lang="en-US" dirty="0"/>
              <a:t>Working waterfronts</a:t>
            </a:r>
          </a:p>
          <a:p>
            <a:pPr lvl="1"/>
            <a:r>
              <a:rPr lang="en-US" dirty="0" smtClean="0"/>
              <a:t>Lobster and seafood</a:t>
            </a:r>
            <a:endParaRPr lang="en-US" dirty="0"/>
          </a:p>
          <a:p>
            <a:pPr lvl="1"/>
            <a:r>
              <a:rPr lang="en-US" dirty="0" smtClean="0"/>
              <a:t>Ferries and lighthouses</a:t>
            </a:r>
            <a:endParaRPr lang="en-US" dirty="0"/>
          </a:p>
          <a:p>
            <a:r>
              <a:rPr lang="en-US" dirty="0"/>
              <a:t>Red bricks, wood clapboards, </a:t>
            </a:r>
            <a:r>
              <a:rPr lang="en-US" dirty="0" smtClean="0"/>
              <a:t>and </a:t>
            </a:r>
            <a:r>
              <a:rPr lang="en-US" dirty="0"/>
              <a:t>narrow lanes</a:t>
            </a:r>
          </a:p>
          <a:p>
            <a:r>
              <a:rPr lang="en-US" dirty="0"/>
              <a:t>Performing arts</a:t>
            </a:r>
          </a:p>
          <a:p>
            <a:endParaRPr lang="en-US" dirty="0"/>
          </a:p>
        </p:txBody>
      </p:sp>
      <p:sp>
        <p:nvSpPr>
          <p:cNvPr id="4" name="32-Point Star 3"/>
          <p:cNvSpPr/>
          <p:nvPr/>
        </p:nvSpPr>
        <p:spPr>
          <a:xfrm rot="960000">
            <a:off x="7361010" y="2667000"/>
            <a:ext cx="2468880" cy="2468880"/>
          </a:xfrm>
          <a:prstGeom prst="star32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32-Point Star 4"/>
          <p:cNvSpPr/>
          <p:nvPr/>
        </p:nvSpPr>
        <p:spPr>
          <a:xfrm>
            <a:off x="6172200" y="4706337"/>
            <a:ext cx="1371600" cy="1371600"/>
          </a:xfrm>
          <a:prstGeom prst="star32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186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Natural Beauty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Coastal</a:t>
            </a:r>
          </a:p>
          <a:p>
            <a:pPr lvl="1"/>
            <a:r>
              <a:rPr lang="en-US" dirty="0"/>
              <a:t>3478 miles of coastline</a:t>
            </a:r>
          </a:p>
          <a:p>
            <a:pPr lvl="2"/>
            <a:r>
              <a:rPr lang="en-US" dirty="0"/>
              <a:t>Sand beaches in south</a:t>
            </a:r>
          </a:p>
          <a:p>
            <a:pPr lvl="2"/>
            <a:r>
              <a:rPr lang="en-US" dirty="0"/>
              <a:t>Rocky cliffs </a:t>
            </a:r>
            <a:r>
              <a:rPr lang="en-US" dirty="0" smtClean="0"/>
              <a:t>mid-coast </a:t>
            </a:r>
            <a:r>
              <a:rPr lang="en-US" dirty="0"/>
              <a:t>&amp; Down East</a:t>
            </a:r>
          </a:p>
          <a:p>
            <a:pPr lvl="1"/>
            <a:r>
              <a:rPr lang="en-US" dirty="0"/>
              <a:t>3100 islands &amp; ledges to explore</a:t>
            </a:r>
          </a:p>
          <a:p>
            <a:r>
              <a:rPr lang="en-US" dirty="0"/>
              <a:t>Inland</a:t>
            </a:r>
          </a:p>
          <a:p>
            <a:pPr lvl="1"/>
            <a:r>
              <a:rPr lang="en-US" dirty="0"/>
              <a:t>36 state parks, 3 </a:t>
            </a:r>
            <a:r>
              <a:rPr lang="en-US" dirty="0" smtClean="0"/>
              <a:t>national </a:t>
            </a:r>
            <a:r>
              <a:rPr lang="en-US" dirty="0"/>
              <a:t>parks, 14 natural landmarks</a:t>
            </a:r>
          </a:p>
          <a:p>
            <a:pPr lvl="1"/>
            <a:r>
              <a:rPr lang="en-US" dirty="0"/>
              <a:t>40 </a:t>
            </a:r>
            <a:r>
              <a:rPr lang="en-US" dirty="0" smtClean="0"/>
              <a:t>mountains </a:t>
            </a:r>
            <a:r>
              <a:rPr lang="en-US" dirty="0"/>
              <a:t>&gt; 3000 </a:t>
            </a:r>
            <a:r>
              <a:rPr lang="en-US" dirty="0" smtClean="0"/>
              <a:t>feet</a:t>
            </a:r>
            <a:endParaRPr lang="en-US" dirty="0"/>
          </a:p>
          <a:p>
            <a:pPr lvl="1"/>
            <a:r>
              <a:rPr lang="en-US" dirty="0"/>
              <a:t>Trails</a:t>
            </a:r>
          </a:p>
          <a:p>
            <a:pPr lvl="2"/>
            <a:r>
              <a:rPr lang="en-US" dirty="0"/>
              <a:t>Summer: 100s of hiking trails, 1000s of miles</a:t>
            </a:r>
          </a:p>
          <a:p>
            <a:pPr lvl="2"/>
            <a:r>
              <a:rPr lang="en-US" dirty="0"/>
              <a:t>Winter: 14,500 miles </a:t>
            </a:r>
            <a:r>
              <a:rPr lang="en-US" dirty="0" smtClean="0"/>
              <a:t>of groomed </a:t>
            </a:r>
            <a:r>
              <a:rPr lang="en-US" dirty="0"/>
              <a:t>snowmobile </a:t>
            </a:r>
            <a:r>
              <a:rPr lang="en-US" dirty="0" smtClean="0"/>
              <a:t>trails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TC103457444[[fn=Basis]]</Template>
  <TotalTime>2266</TotalTime>
  <Words>118</Words>
  <Application>Microsoft Office PowerPoint</Application>
  <PresentationFormat>Widescreen</PresentationFormat>
  <Paragraphs>33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Corbel</vt:lpstr>
      <vt:lpstr>Basis</vt:lpstr>
      <vt:lpstr>come back to Maine</vt:lpstr>
      <vt:lpstr>PowerPoint Presentation</vt:lpstr>
      <vt:lpstr>Discover!</vt:lpstr>
      <vt:lpstr>Hidden Charms</vt:lpstr>
      <vt:lpstr>History and Culture</vt:lpstr>
      <vt:lpstr>Natural Beauty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come back to Maine</dc:title>
  <dc:creator>© 2014 Cengage Learning. All Rights Reserved.</dc:creator>
  <dcterms:created xsi:type="dcterms:W3CDTF">2006-08-21T23:43:08Z</dcterms:created>
  <dcterms:modified xsi:type="dcterms:W3CDTF">2013-07-02T20:40:53Z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