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9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1297" autoAdjust="0"/>
  </p:normalViewPr>
  <p:slideViewPr>
    <p:cSldViewPr snapToGrid="0">
      <p:cViewPr varScale="1">
        <p:scale>
          <a:sx n="80" d="100"/>
          <a:sy n="80" d="100"/>
        </p:scale>
        <p:origin x="85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napToGrid="0">
      <p:cViewPr varScale="1">
        <p:scale>
          <a:sx n="71" d="100"/>
          <a:sy n="71" d="100"/>
        </p:scale>
        <p:origin x="-4168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A3EECA-814C-4A6D-AAB5-669C51894920}" type="datetimeFigureOut">
              <a:rPr lang="en-US" smtClean="0"/>
              <a:t>7/12/2013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B1A72-16AD-48DF-A2B8-046014903F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054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Roots </a:t>
            </a:r>
            <a:r>
              <a:rPr lang="en-US" dirty="0"/>
              <a:t>Garden Center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B1A72-16AD-48DF-A2B8-046014903FC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6422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B1A72-16AD-48DF-A2B8-046014903FC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311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B1A72-16AD-48DF-A2B8-046014903FC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121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D6EE87-EBD5-4F12-A48A-63ACA297AC8F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65606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134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474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814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92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1300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758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046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978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375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smtClean="0"/>
              <a:t>7/12/2013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5605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98CD5-6C1E-4009-B41F-6DF62E31D3BE}" type="datetimeFigureOut">
              <a:rPr lang="en-US" smtClean="0"/>
              <a:pPr/>
              <a:t>7/12/2013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181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4100" y="969963"/>
            <a:ext cx="10083800" cy="2479675"/>
          </a:xfrm>
        </p:spPr>
        <p:txBody>
          <a:bodyPr/>
          <a:lstStyle/>
          <a:p>
            <a:pPr algn="l"/>
            <a:r>
              <a:rPr lang="en-US" dirty="0" smtClean="0"/>
              <a:t>Roots Garden Center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54100" y="3449638"/>
            <a:ext cx="9144000" cy="1655762"/>
          </a:xfrm>
        </p:spPr>
        <p:txBody>
          <a:bodyPr/>
          <a:lstStyle/>
          <a:p>
            <a:pPr algn="l"/>
            <a:r>
              <a:rPr lang="en-US" smtClean="0"/>
              <a:t>Seeds, Seedlings, and Paraphernalia for Heirloom &amp; Organic Farmers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349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Heirloom?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Natural defenses for local threats</a:t>
            </a:r>
          </a:p>
          <a:p>
            <a:pPr lvl="1"/>
            <a:r>
              <a:rPr lang="en-US" smtClean="0"/>
              <a:t>Climete</a:t>
            </a:r>
          </a:p>
          <a:p>
            <a:pPr lvl="1"/>
            <a:r>
              <a:rPr lang="en-US" smtClean="0"/>
              <a:t>Disease</a:t>
            </a:r>
          </a:p>
          <a:p>
            <a:r>
              <a:rPr lang="en-US" smtClean="0"/>
              <a:t>Flavor &amp; variety</a:t>
            </a:r>
          </a:p>
          <a:p>
            <a:pPr lvl="1"/>
            <a:r>
              <a:rPr lang="en-US" smtClean="0"/>
              <a:t>Unlock potential of stale dishes</a:t>
            </a:r>
          </a:p>
          <a:p>
            <a:pPr lvl="1"/>
            <a:r>
              <a:rPr lang="en-US" smtClean="0"/>
              <a:t>Local = fresh</a:t>
            </a:r>
          </a:p>
          <a:p>
            <a:r>
              <a:rPr lang="en-US" smtClean="0"/>
              <a:t>Health</a:t>
            </a:r>
          </a:p>
          <a:p>
            <a:pPr lvl="1"/>
            <a:r>
              <a:rPr lang="en-US" smtClean="0"/>
              <a:t>Your health</a:t>
            </a:r>
          </a:p>
          <a:p>
            <a:pPr lvl="1"/>
            <a:r>
              <a:rPr lang="en-US" smtClean="0"/>
              <a:t>Local enviornment’s health &amp; diversity</a:t>
            </a:r>
          </a:p>
        </p:txBody>
      </p:sp>
    </p:spTree>
    <p:extLst>
      <p:ext uri="{BB962C8B-B14F-4D97-AF65-F5344CB8AC3E}">
        <p14:creationId xmlns:p14="http://schemas.microsoft.com/office/powerpoint/2010/main" val="95435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Easy Starter Heirlooms – Try Your Hand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Tomatoes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Radishes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Peppers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 smtClean="0"/>
              <a:t>Zuchini</a:t>
            </a:r>
            <a:endParaRPr lang="en-US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Corn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smtClean="0"/>
              <a:t>Potatoes</a:t>
            </a:r>
          </a:p>
          <a:p>
            <a:endParaRPr lang="en-US" altLang="en-US" sz="2800" dirty="0">
              <a:solidFill>
                <a:srgbClr val="0000CC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73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435</TotalTime>
  <Words>62</Words>
  <Application>Microsoft Office PowerPoint</Application>
  <PresentationFormat>Widescreen</PresentationFormat>
  <Paragraphs>23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Wingdings</vt:lpstr>
      <vt:lpstr>Office Theme</vt:lpstr>
      <vt:lpstr>Roots Garden Center</vt:lpstr>
      <vt:lpstr>Why Heirloom?</vt:lpstr>
      <vt:lpstr>Easy Starter Heirlooms – Try Your Hand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© 2014 Cengage Learning. All rights reserved.</dc:creator>
  <cp:lastModifiedBy/>
  <dcterms:created xsi:type="dcterms:W3CDTF">2013-04-09T17:45:45Z</dcterms:created>
  <dcterms:modified xsi:type="dcterms:W3CDTF">2013-04-09T17:45:48Z</dcterms:modified>
</cp:coreProperties>
</file>