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37" autoAdjust="0"/>
    <p:restoredTop sz="94660"/>
  </p:normalViewPr>
  <p:slideViewPr>
    <p:cSldViewPr snapToGrid="0">
      <p:cViewPr varScale="1">
        <p:scale>
          <a:sx n="76" d="100"/>
          <a:sy n="76" d="100"/>
        </p:scale>
        <p:origin x="54" y="-2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5.5498951862823172E-2"/>
          <c:y val="5.1251556153279962E-2"/>
          <c:w val="0.77951244066535619"/>
          <c:h val="0.8331047643279689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FF6D6D">
                <a:alpha val="85000"/>
              </a:srgb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4.5</c:v>
                </c:pt>
                <c:pt idx="1">
                  <c:v>2.5</c:v>
                </c:pt>
                <c:pt idx="2">
                  <c:v>3.2</c:v>
                </c:pt>
                <c:pt idx="3">
                  <c:v>3.7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tx1">
                <a:lumMod val="65000"/>
                <a:lumOff val="35000"/>
                <a:alpha val="75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2.5</c:v>
                </c:pt>
                <c:pt idx="1">
                  <c:v>4.2</c:v>
                </c:pt>
                <c:pt idx="2">
                  <c:v>1.6</c:v>
                </c:pt>
                <c:pt idx="3">
                  <c:v>2.4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bg1">
                <a:lumMod val="75000"/>
                <a:alpha val="75000"/>
              </a:schemeClr>
            </a:solidFill>
            <a:scene3d>
              <a:camera prst="orthographicFront"/>
              <a:lightRig rig="threePt" dir="t"/>
            </a:scene3d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3</c:v>
                </c:pt>
                <c:pt idx="1">
                  <c:v>1</c:v>
                </c:pt>
                <c:pt idx="2">
                  <c:v>2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31942672"/>
        <c:axId val="631943064"/>
      </c:barChart>
      <c:catAx>
        <c:axId val="63194267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631943064"/>
        <c:crosses val="autoZero"/>
        <c:auto val="1"/>
        <c:lblAlgn val="ctr"/>
        <c:lblOffset val="100"/>
        <c:noMultiLvlLbl val="0"/>
      </c:catAx>
      <c:valAx>
        <c:axId val="631943064"/>
        <c:scaling>
          <c:orientation val="minMax"/>
          <c:max val="5"/>
        </c:scaling>
        <c:delete val="0"/>
        <c:axPos val="l"/>
        <c:majorGridlines>
          <c:spPr>
            <a:ln>
              <a:solidFill>
                <a:srgbClr val="A49B84">
                  <a:alpha val="30000"/>
                </a:srgbClr>
              </a:solidFill>
              <a:prstDash val="lgDash"/>
            </a:ln>
          </c:spPr>
        </c:majorGridlines>
        <c:numFmt formatCode="General" sourceLinked="1"/>
        <c:majorTickMark val="out"/>
        <c:minorTickMark val="none"/>
        <c:tickLblPos val="nextTo"/>
        <c:crossAx val="63194267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6169894983389461"/>
          <c:y val="5.9570701589869754E-2"/>
          <c:w val="6.1122986799246264E-2"/>
          <c:h val="0.25042354630294328"/>
        </c:manualLayout>
      </c:layout>
      <c:overlay val="0"/>
      <c:spPr>
        <a:noFill/>
      </c:spPr>
      <c:txPr>
        <a:bodyPr/>
        <a:lstStyle/>
        <a:p>
          <a:pPr>
            <a:defRPr sz="1100"/>
          </a:pPr>
          <a:endParaRPr lang="en-US"/>
        </a:p>
      </c:txPr>
    </c:legend>
    <c:plotVisOnly val="1"/>
    <c:dispBlanksAs val="zero"/>
    <c:showDLblsOverMax val="0"/>
  </c:chart>
  <c:txPr>
    <a:bodyPr/>
    <a:lstStyle/>
    <a:p>
      <a:pPr>
        <a:defRPr sz="800">
          <a:solidFill>
            <a:schemeClr val="bg1">
              <a:lumMod val="65000"/>
            </a:schemeClr>
          </a:solidFill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5ABACD"/>
            </a:solidFill>
            <a:ln>
              <a:noFill/>
            </a:ln>
          </c:spPr>
          <c:dPt>
            <c:idx val="0"/>
            <c:bubble3D val="0"/>
            <c:spPr>
              <a:solidFill>
                <a:schemeClr val="bg1">
                  <a:lumMod val="65000"/>
                </a:schemeClr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FF6D6D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rgbClr val="5ABACD"/>
              </a:solidFill>
              <a:ln w="19050">
                <a:noFill/>
              </a:ln>
              <a:effectLst/>
            </c:spPr>
          </c:dPt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>
                        <a:lumMod val="9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3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45</c:v>
                </c:pt>
                <c:pt idx="1">
                  <c:v>35</c:v>
                </c:pt>
                <c:pt idx="2">
                  <c:v>20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72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DB6361"/>
            </a:solidFill>
            <a:ln>
              <a:noFill/>
            </a:ln>
          </c:spPr>
          <c:dPt>
            <c:idx val="0"/>
            <c:bubble3D val="0"/>
            <c:spPr>
              <a:solidFill>
                <a:srgbClr val="FF6D6D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chemeClr val="bg1">
                  <a:lumMod val="65000"/>
                </a:schemeClr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rgbClr val="DB6361"/>
              </a:solidFill>
              <a:ln w="19050">
                <a:noFill/>
              </a:ln>
              <a:effectLst/>
            </c:spPr>
          </c:dPt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>
                        <a:lumMod val="9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3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65</c:v>
                </c:pt>
                <c:pt idx="1">
                  <c:v>25</c:v>
                </c:pt>
                <c:pt idx="2">
                  <c:v>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37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369FB4"/>
            </a:solidFill>
            <a:ln>
              <a:noFill/>
            </a:ln>
          </c:spPr>
          <c:dPt>
            <c:idx val="0"/>
            <c:bubble3D val="0"/>
            <c:spPr>
              <a:solidFill>
                <a:schemeClr val="bg1">
                  <a:lumMod val="65000"/>
                </a:schemeClr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FF6D6D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rgbClr val="369FB4"/>
              </a:solidFill>
              <a:ln w="19050">
                <a:noFill/>
              </a:ln>
              <a:effectLst/>
            </c:spPr>
          </c:dPt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>
                        <a:lumMod val="9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3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15</c:v>
                </c:pt>
                <c:pt idx="1">
                  <c:v>50</c:v>
                </c:pt>
                <c:pt idx="2">
                  <c:v>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126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5.5498951862823172E-2"/>
          <c:y val="5.1251556153279962E-2"/>
          <c:w val="0.77951244066535619"/>
          <c:h val="0.83310476432796898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FF6D6D">
                <a:alpha val="85000"/>
              </a:srgb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1.5</c:v>
                </c:pt>
                <c:pt idx="1">
                  <c:v>2.5</c:v>
                </c:pt>
                <c:pt idx="2">
                  <c:v>2</c:v>
                </c:pt>
                <c:pt idx="3">
                  <c:v>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tx1">
                <a:lumMod val="65000"/>
                <a:lumOff val="35000"/>
                <a:alpha val="75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bg1">
                <a:lumMod val="75000"/>
                <a:alpha val="75000"/>
              </a:schemeClr>
            </a:solidFill>
            <a:scene3d>
              <a:camera prst="orthographicFront"/>
              <a:lightRig rig="threePt" dir="t"/>
            </a:scene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2.5</c:v>
                </c:pt>
                <c:pt idx="1">
                  <c:v>1.5</c:v>
                </c:pt>
                <c:pt idx="2">
                  <c:v>2</c:v>
                </c:pt>
                <c:pt idx="3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631245848"/>
        <c:axId val="631246240"/>
      </c:barChart>
      <c:catAx>
        <c:axId val="63124584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631246240"/>
        <c:crosses val="autoZero"/>
        <c:auto val="1"/>
        <c:lblAlgn val="ctr"/>
        <c:lblOffset val="100"/>
        <c:noMultiLvlLbl val="0"/>
      </c:catAx>
      <c:valAx>
        <c:axId val="631246240"/>
        <c:scaling>
          <c:orientation val="minMax"/>
          <c:max val="5"/>
        </c:scaling>
        <c:delete val="0"/>
        <c:axPos val="l"/>
        <c:majorGridlines>
          <c:spPr>
            <a:ln>
              <a:solidFill>
                <a:srgbClr val="A49B84">
                  <a:alpha val="30000"/>
                </a:srgbClr>
              </a:solidFill>
              <a:prstDash val="lgDash"/>
            </a:ln>
          </c:spPr>
        </c:majorGridlines>
        <c:numFmt formatCode="General" sourceLinked="1"/>
        <c:majorTickMark val="out"/>
        <c:minorTickMark val="none"/>
        <c:tickLblPos val="nextTo"/>
        <c:crossAx val="63124584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6169894983389461"/>
          <c:y val="5.9570701589869754E-2"/>
          <c:w val="6.6344700918852681E-2"/>
          <c:h val="0.25448335377397191"/>
        </c:manualLayout>
      </c:layout>
      <c:overlay val="0"/>
      <c:spPr>
        <a:noFill/>
      </c:spPr>
      <c:txPr>
        <a:bodyPr/>
        <a:lstStyle/>
        <a:p>
          <a:pPr>
            <a:defRPr sz="1100"/>
          </a:pPr>
          <a:endParaRPr lang="en-US"/>
        </a:p>
      </c:txPr>
    </c:legend>
    <c:plotVisOnly val="1"/>
    <c:dispBlanksAs val="zero"/>
    <c:showDLblsOverMax val="0"/>
  </c:chart>
  <c:txPr>
    <a:bodyPr/>
    <a:lstStyle/>
    <a:p>
      <a:pPr>
        <a:defRPr sz="800">
          <a:solidFill>
            <a:schemeClr val="bg1">
              <a:lumMod val="65000"/>
            </a:schemeClr>
          </a:solidFill>
        </a:defRPr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5297539-0406-4BB0-B6F4-473AF7A08A5D}" type="doc">
      <dgm:prSet loTypeId="urn:microsoft.com/office/officeart/2005/8/layout/chart3" loCatId="cycle" qsTypeId="urn:microsoft.com/office/officeart/2005/8/quickstyle/3d9" qsCatId="3D" csTypeId="urn:microsoft.com/office/officeart/2005/8/colors/accent1_2" csCatId="accent1" phldr="1"/>
      <dgm:spPr/>
    </dgm:pt>
    <dgm:pt modelId="{CD002931-00CD-4104-ABA1-E46166AE1FF4}">
      <dgm:prSet phldrT="[Text]"/>
      <dgm:spPr>
        <a:solidFill>
          <a:schemeClr val="bg1">
            <a:lumMod val="65000"/>
          </a:schemeClr>
        </a:solidFill>
      </dgm:spPr>
      <dgm:t>
        <a:bodyPr/>
        <a:lstStyle/>
        <a:p>
          <a:r>
            <a:rPr lang="id-ID" baseline="-25000" dirty="0" smtClean="0"/>
            <a:t>15%</a:t>
          </a:r>
          <a:endParaRPr lang="id-ID" baseline="-25000" dirty="0"/>
        </a:p>
      </dgm:t>
    </dgm:pt>
    <dgm:pt modelId="{A4A6AEEE-ADB5-45D3-97FE-1D67793E6812}" type="parTrans" cxnId="{05FE7E82-C664-443D-A1C1-AC0C9D008963}">
      <dgm:prSet/>
      <dgm:spPr/>
      <dgm:t>
        <a:bodyPr/>
        <a:lstStyle/>
        <a:p>
          <a:endParaRPr lang="id-ID" baseline="-25000"/>
        </a:p>
      </dgm:t>
    </dgm:pt>
    <dgm:pt modelId="{61D8CD08-2DB8-47A8-A0A9-29B20DD1ECCB}" type="sibTrans" cxnId="{05FE7E82-C664-443D-A1C1-AC0C9D008963}">
      <dgm:prSet/>
      <dgm:spPr/>
      <dgm:t>
        <a:bodyPr/>
        <a:lstStyle/>
        <a:p>
          <a:endParaRPr lang="id-ID" baseline="-25000"/>
        </a:p>
      </dgm:t>
    </dgm:pt>
    <dgm:pt modelId="{B3C36DD7-ED24-4980-9594-AA17EEB6EB6E}">
      <dgm:prSet phldrT="[Text]"/>
      <dgm:spPr>
        <a:solidFill>
          <a:schemeClr val="bg1">
            <a:lumMod val="65000"/>
          </a:schemeClr>
        </a:solidFill>
      </dgm:spPr>
      <dgm:t>
        <a:bodyPr/>
        <a:lstStyle/>
        <a:p>
          <a:r>
            <a:rPr lang="id-ID" baseline="-25000" dirty="0" smtClean="0">
              <a:solidFill>
                <a:schemeClr val="bg1"/>
              </a:solidFill>
            </a:rPr>
            <a:t>25%</a:t>
          </a:r>
          <a:endParaRPr lang="id-ID" baseline="-25000" dirty="0">
            <a:solidFill>
              <a:schemeClr val="bg1"/>
            </a:solidFill>
          </a:endParaRPr>
        </a:p>
      </dgm:t>
    </dgm:pt>
    <dgm:pt modelId="{8B8ECFAE-2B1F-4540-B493-D7E2DE287D58}" type="parTrans" cxnId="{CC35140C-5061-4138-A7F8-2C45E5B7909C}">
      <dgm:prSet/>
      <dgm:spPr/>
      <dgm:t>
        <a:bodyPr/>
        <a:lstStyle/>
        <a:p>
          <a:endParaRPr lang="id-ID" baseline="-25000"/>
        </a:p>
      </dgm:t>
    </dgm:pt>
    <dgm:pt modelId="{9767FD96-E3DD-4295-8865-B0AD412F29B0}" type="sibTrans" cxnId="{CC35140C-5061-4138-A7F8-2C45E5B7909C}">
      <dgm:prSet/>
      <dgm:spPr/>
      <dgm:t>
        <a:bodyPr/>
        <a:lstStyle/>
        <a:p>
          <a:endParaRPr lang="id-ID" baseline="-25000"/>
        </a:p>
      </dgm:t>
    </dgm:pt>
    <dgm:pt modelId="{7DDDF4A4-55BB-4D93-A2B2-DB871B79DEA4}">
      <dgm:prSet phldrT="[Text]"/>
      <dgm:spPr>
        <a:solidFill>
          <a:srgbClr val="FF6D6D"/>
        </a:solidFill>
      </dgm:spPr>
      <dgm:t>
        <a:bodyPr/>
        <a:lstStyle/>
        <a:p>
          <a:r>
            <a:rPr lang="id-ID" baseline="-25000" dirty="0" smtClean="0"/>
            <a:t>50%</a:t>
          </a:r>
          <a:endParaRPr lang="id-ID" baseline="-25000" dirty="0"/>
        </a:p>
      </dgm:t>
    </dgm:pt>
    <dgm:pt modelId="{7B12A22A-4517-4D5C-8E84-DAB65CE75ACE}" type="parTrans" cxnId="{178CE459-049B-4844-BD2F-A067463E503C}">
      <dgm:prSet/>
      <dgm:spPr/>
      <dgm:t>
        <a:bodyPr/>
        <a:lstStyle/>
        <a:p>
          <a:endParaRPr lang="id-ID" baseline="-25000"/>
        </a:p>
      </dgm:t>
    </dgm:pt>
    <dgm:pt modelId="{093FA7F5-D421-446E-83FB-B06EF60927B0}" type="sibTrans" cxnId="{178CE459-049B-4844-BD2F-A067463E503C}">
      <dgm:prSet/>
      <dgm:spPr/>
      <dgm:t>
        <a:bodyPr/>
        <a:lstStyle/>
        <a:p>
          <a:endParaRPr lang="id-ID" baseline="-25000"/>
        </a:p>
      </dgm:t>
    </dgm:pt>
    <dgm:pt modelId="{0BCAFA98-8B48-48C1-BD47-B88BAC464331}">
      <dgm:prSet/>
      <dgm:spPr>
        <a:solidFill>
          <a:srgbClr val="FF6D6D"/>
        </a:solidFill>
      </dgm:spPr>
      <dgm:t>
        <a:bodyPr/>
        <a:lstStyle/>
        <a:p>
          <a:r>
            <a:rPr lang="id-ID" baseline="-25000" dirty="0" smtClean="0"/>
            <a:t>10%</a:t>
          </a:r>
        </a:p>
      </dgm:t>
    </dgm:pt>
    <dgm:pt modelId="{9BC1AC88-96C2-41E9-8287-1F9E8EA956FD}" type="parTrans" cxnId="{B11519A2-C804-42CA-AC8A-97C83A47C3F5}">
      <dgm:prSet/>
      <dgm:spPr/>
      <dgm:t>
        <a:bodyPr/>
        <a:lstStyle/>
        <a:p>
          <a:endParaRPr lang="id-ID" baseline="-25000"/>
        </a:p>
      </dgm:t>
    </dgm:pt>
    <dgm:pt modelId="{75FA8976-55BA-4BE4-BBC8-DD62C7DF619D}" type="sibTrans" cxnId="{B11519A2-C804-42CA-AC8A-97C83A47C3F5}">
      <dgm:prSet/>
      <dgm:spPr/>
      <dgm:t>
        <a:bodyPr/>
        <a:lstStyle/>
        <a:p>
          <a:endParaRPr lang="id-ID" baseline="-25000"/>
        </a:p>
      </dgm:t>
    </dgm:pt>
    <dgm:pt modelId="{21747E84-DB4B-4179-B533-D3707E09ADB8}" type="pres">
      <dgm:prSet presAssocID="{D5297539-0406-4BB0-B6F4-473AF7A08A5D}" presName="compositeShape" presStyleCnt="0">
        <dgm:presLayoutVars>
          <dgm:chMax val="7"/>
          <dgm:dir/>
          <dgm:resizeHandles val="exact"/>
        </dgm:presLayoutVars>
      </dgm:prSet>
      <dgm:spPr/>
    </dgm:pt>
    <dgm:pt modelId="{6EA20882-9744-4F14-BE8D-BB12D2435506}" type="pres">
      <dgm:prSet presAssocID="{D5297539-0406-4BB0-B6F4-473AF7A08A5D}" presName="wedge1" presStyleLbl="node1" presStyleIdx="0" presStyleCnt="4" custScaleX="78120" custScaleY="78120" custLinFactNeighborX="-4894" custLinFactNeighborY="3357"/>
      <dgm:spPr/>
      <dgm:t>
        <a:bodyPr/>
        <a:lstStyle/>
        <a:p>
          <a:endParaRPr lang="id-ID"/>
        </a:p>
      </dgm:t>
    </dgm:pt>
    <dgm:pt modelId="{50BBE9CF-A42B-4E4A-9ADC-1154C37D49E5}" type="pres">
      <dgm:prSet presAssocID="{D5297539-0406-4BB0-B6F4-473AF7A08A5D}" presName="wedge1Tx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CA1E5198-FA1C-4D08-93DE-8270D125A6BE}" type="pres">
      <dgm:prSet presAssocID="{D5297539-0406-4BB0-B6F4-473AF7A08A5D}" presName="wedge2" presStyleLbl="node1" presStyleIdx="1" presStyleCnt="4" custScaleX="60920" custScaleY="60920"/>
      <dgm:spPr/>
      <dgm:t>
        <a:bodyPr/>
        <a:lstStyle/>
        <a:p>
          <a:endParaRPr lang="id-ID"/>
        </a:p>
      </dgm:t>
    </dgm:pt>
    <dgm:pt modelId="{F57FEDF6-0EE5-4127-85EF-79F7929083FD}" type="pres">
      <dgm:prSet presAssocID="{D5297539-0406-4BB0-B6F4-473AF7A08A5D}" presName="wedge2Tx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0C30BA2B-AA7C-4145-AA10-2DCFACEAB923}" type="pres">
      <dgm:prSet presAssocID="{D5297539-0406-4BB0-B6F4-473AF7A08A5D}" presName="wedge3" presStyleLbl="node1" presStyleIdx="2" presStyleCnt="4" custScaleX="86003" custScaleY="86003"/>
      <dgm:spPr/>
      <dgm:t>
        <a:bodyPr/>
        <a:lstStyle/>
        <a:p>
          <a:endParaRPr lang="id-ID"/>
        </a:p>
      </dgm:t>
    </dgm:pt>
    <dgm:pt modelId="{18C0E317-4A84-4294-BC42-F50E50CCCE8D}" type="pres">
      <dgm:prSet presAssocID="{D5297539-0406-4BB0-B6F4-473AF7A08A5D}" presName="wedge3Tx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88CDEB12-A4E9-4F47-AF62-CD6FF4227438}" type="pres">
      <dgm:prSet presAssocID="{D5297539-0406-4BB0-B6F4-473AF7A08A5D}" presName="wedge4" presStyleLbl="node1" presStyleIdx="3" presStyleCnt="4"/>
      <dgm:spPr/>
      <dgm:t>
        <a:bodyPr/>
        <a:lstStyle/>
        <a:p>
          <a:endParaRPr lang="id-ID"/>
        </a:p>
      </dgm:t>
    </dgm:pt>
    <dgm:pt modelId="{A8032035-9431-4139-87D2-7432CEFB70C6}" type="pres">
      <dgm:prSet presAssocID="{D5297539-0406-4BB0-B6F4-473AF7A08A5D}" presName="wedge4Tx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89371E54-D7ED-45C1-8E49-5FE71AF15A81}" type="presOf" srcId="{CD002931-00CD-4104-ABA1-E46166AE1FF4}" destId="{6EA20882-9744-4F14-BE8D-BB12D2435506}" srcOrd="0" destOrd="0" presId="urn:microsoft.com/office/officeart/2005/8/layout/chart3"/>
    <dgm:cxn modelId="{178CE459-049B-4844-BD2F-A067463E503C}" srcId="{D5297539-0406-4BB0-B6F4-473AF7A08A5D}" destId="{7DDDF4A4-55BB-4D93-A2B2-DB871B79DEA4}" srcOrd="3" destOrd="0" parTransId="{7B12A22A-4517-4D5C-8E84-DAB65CE75ACE}" sibTransId="{093FA7F5-D421-446E-83FB-B06EF60927B0}"/>
    <dgm:cxn modelId="{72BF4C0A-8AE1-43DE-90DE-5061977BA4EA}" type="presOf" srcId="{D5297539-0406-4BB0-B6F4-473AF7A08A5D}" destId="{21747E84-DB4B-4179-B533-D3707E09ADB8}" srcOrd="0" destOrd="0" presId="urn:microsoft.com/office/officeart/2005/8/layout/chart3"/>
    <dgm:cxn modelId="{CC35140C-5061-4138-A7F8-2C45E5B7909C}" srcId="{D5297539-0406-4BB0-B6F4-473AF7A08A5D}" destId="{B3C36DD7-ED24-4980-9594-AA17EEB6EB6E}" srcOrd="2" destOrd="0" parTransId="{8B8ECFAE-2B1F-4540-B493-D7E2DE287D58}" sibTransId="{9767FD96-E3DD-4295-8865-B0AD412F29B0}"/>
    <dgm:cxn modelId="{7F994989-C168-4E88-AB66-8125EE33ABAA}" type="presOf" srcId="{7DDDF4A4-55BB-4D93-A2B2-DB871B79DEA4}" destId="{88CDEB12-A4E9-4F47-AF62-CD6FF4227438}" srcOrd="0" destOrd="0" presId="urn:microsoft.com/office/officeart/2005/8/layout/chart3"/>
    <dgm:cxn modelId="{39F46D41-A813-4AAB-8713-072C2078E621}" type="presOf" srcId="{B3C36DD7-ED24-4980-9594-AA17EEB6EB6E}" destId="{0C30BA2B-AA7C-4145-AA10-2DCFACEAB923}" srcOrd="0" destOrd="0" presId="urn:microsoft.com/office/officeart/2005/8/layout/chart3"/>
    <dgm:cxn modelId="{B11519A2-C804-42CA-AC8A-97C83A47C3F5}" srcId="{D5297539-0406-4BB0-B6F4-473AF7A08A5D}" destId="{0BCAFA98-8B48-48C1-BD47-B88BAC464331}" srcOrd="1" destOrd="0" parTransId="{9BC1AC88-96C2-41E9-8287-1F9E8EA956FD}" sibTransId="{75FA8976-55BA-4BE4-BBC8-DD62C7DF619D}"/>
    <dgm:cxn modelId="{46B3EFB5-D60F-4CF4-B75B-2323167F60C8}" type="presOf" srcId="{B3C36DD7-ED24-4980-9594-AA17EEB6EB6E}" destId="{18C0E317-4A84-4294-BC42-F50E50CCCE8D}" srcOrd="1" destOrd="0" presId="urn:microsoft.com/office/officeart/2005/8/layout/chart3"/>
    <dgm:cxn modelId="{05FE7E82-C664-443D-A1C1-AC0C9D008963}" srcId="{D5297539-0406-4BB0-B6F4-473AF7A08A5D}" destId="{CD002931-00CD-4104-ABA1-E46166AE1FF4}" srcOrd="0" destOrd="0" parTransId="{A4A6AEEE-ADB5-45D3-97FE-1D67793E6812}" sibTransId="{61D8CD08-2DB8-47A8-A0A9-29B20DD1ECCB}"/>
    <dgm:cxn modelId="{5D69DCF3-D918-4C2D-995F-01BD44BFB935}" type="presOf" srcId="{0BCAFA98-8B48-48C1-BD47-B88BAC464331}" destId="{CA1E5198-FA1C-4D08-93DE-8270D125A6BE}" srcOrd="0" destOrd="0" presId="urn:microsoft.com/office/officeart/2005/8/layout/chart3"/>
    <dgm:cxn modelId="{4316820F-B1A1-4C91-81F1-340192D445EC}" type="presOf" srcId="{7DDDF4A4-55BB-4D93-A2B2-DB871B79DEA4}" destId="{A8032035-9431-4139-87D2-7432CEFB70C6}" srcOrd="1" destOrd="0" presId="urn:microsoft.com/office/officeart/2005/8/layout/chart3"/>
    <dgm:cxn modelId="{77131433-1EB6-4336-B691-712FA0C6C996}" type="presOf" srcId="{0BCAFA98-8B48-48C1-BD47-B88BAC464331}" destId="{F57FEDF6-0EE5-4127-85EF-79F7929083FD}" srcOrd="1" destOrd="0" presId="urn:microsoft.com/office/officeart/2005/8/layout/chart3"/>
    <dgm:cxn modelId="{6F9FDAD3-141B-4359-A102-3A59613C003A}" type="presOf" srcId="{CD002931-00CD-4104-ABA1-E46166AE1FF4}" destId="{50BBE9CF-A42B-4E4A-9ADC-1154C37D49E5}" srcOrd="1" destOrd="0" presId="urn:microsoft.com/office/officeart/2005/8/layout/chart3"/>
    <dgm:cxn modelId="{9DFA2C60-4E4E-48F2-B11E-AF8DC7086025}" type="presParOf" srcId="{21747E84-DB4B-4179-B533-D3707E09ADB8}" destId="{6EA20882-9744-4F14-BE8D-BB12D2435506}" srcOrd="0" destOrd="0" presId="urn:microsoft.com/office/officeart/2005/8/layout/chart3"/>
    <dgm:cxn modelId="{6EEA7BD4-7A76-47B9-BA33-65EE576E78E6}" type="presParOf" srcId="{21747E84-DB4B-4179-B533-D3707E09ADB8}" destId="{50BBE9CF-A42B-4E4A-9ADC-1154C37D49E5}" srcOrd="1" destOrd="0" presId="urn:microsoft.com/office/officeart/2005/8/layout/chart3"/>
    <dgm:cxn modelId="{9CBBAA0D-B9AC-4B64-BA8B-B95F0BD81B11}" type="presParOf" srcId="{21747E84-DB4B-4179-B533-D3707E09ADB8}" destId="{CA1E5198-FA1C-4D08-93DE-8270D125A6BE}" srcOrd="2" destOrd="0" presId="urn:microsoft.com/office/officeart/2005/8/layout/chart3"/>
    <dgm:cxn modelId="{3EC6B270-B5DA-429E-A09E-080A9E20F619}" type="presParOf" srcId="{21747E84-DB4B-4179-B533-D3707E09ADB8}" destId="{F57FEDF6-0EE5-4127-85EF-79F7929083FD}" srcOrd="3" destOrd="0" presId="urn:microsoft.com/office/officeart/2005/8/layout/chart3"/>
    <dgm:cxn modelId="{282A6D50-75F6-4934-BBE5-8F894C481F22}" type="presParOf" srcId="{21747E84-DB4B-4179-B533-D3707E09ADB8}" destId="{0C30BA2B-AA7C-4145-AA10-2DCFACEAB923}" srcOrd="4" destOrd="0" presId="urn:microsoft.com/office/officeart/2005/8/layout/chart3"/>
    <dgm:cxn modelId="{2DB30D4F-8C5F-43FA-ABD7-BC5B559B0F88}" type="presParOf" srcId="{21747E84-DB4B-4179-B533-D3707E09ADB8}" destId="{18C0E317-4A84-4294-BC42-F50E50CCCE8D}" srcOrd="5" destOrd="0" presId="urn:microsoft.com/office/officeart/2005/8/layout/chart3"/>
    <dgm:cxn modelId="{38F5E7F6-86C3-4EEF-B5A2-4EB5E9D1C680}" type="presParOf" srcId="{21747E84-DB4B-4179-B533-D3707E09ADB8}" destId="{88CDEB12-A4E9-4F47-AF62-CD6FF4227438}" srcOrd="6" destOrd="0" presId="urn:microsoft.com/office/officeart/2005/8/layout/chart3"/>
    <dgm:cxn modelId="{22BAEBA5-27F8-413B-B169-16044EB59C23}" type="presParOf" srcId="{21747E84-DB4B-4179-B533-D3707E09ADB8}" destId="{A8032035-9431-4139-87D2-7432CEFB70C6}" srcOrd="7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A20882-9744-4F14-BE8D-BB12D2435506}">
      <dsp:nvSpPr>
        <dsp:cNvPr id="0" name=""/>
        <dsp:cNvSpPr/>
      </dsp:nvSpPr>
      <dsp:spPr>
        <a:xfrm>
          <a:off x="1131056" y="788286"/>
          <a:ext cx="3140838" cy="3140838"/>
        </a:xfrm>
        <a:prstGeom prst="pie">
          <a:avLst>
            <a:gd name="adj1" fmla="val 16200000"/>
            <a:gd name="adj2" fmla="val 0"/>
          </a:avLst>
        </a:prstGeom>
        <a:solidFill>
          <a:schemeClr val="bg1">
            <a:lumMod val="6500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880" tIns="55880" rIns="55880" bIns="55880" numCol="1" spcCol="1270" anchor="ctr" anchorCtr="0">
          <a:noAutofit/>
          <a:sp3d extrusionH="28000" prstMaterial="matte"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4400" kern="1200" baseline="-25000" dirty="0" smtClean="0"/>
            <a:t>15%</a:t>
          </a:r>
          <a:endParaRPr lang="id-ID" sz="4400" kern="1200" baseline="-25000" dirty="0"/>
        </a:p>
      </dsp:txBody>
      <dsp:txXfrm>
        <a:off x="2737370" y="1369341"/>
        <a:ext cx="1159118" cy="934773"/>
      </dsp:txXfrm>
    </dsp:sp>
    <dsp:sp modelId="{CA1E5198-FA1C-4D08-93DE-8270D125A6BE}">
      <dsp:nvSpPr>
        <dsp:cNvPr id="0" name=""/>
        <dsp:cNvSpPr/>
      </dsp:nvSpPr>
      <dsp:spPr>
        <a:xfrm>
          <a:off x="1504149" y="1168519"/>
          <a:ext cx="2449307" cy="2449307"/>
        </a:xfrm>
        <a:prstGeom prst="pie">
          <a:avLst>
            <a:gd name="adj1" fmla="val 0"/>
            <a:gd name="adj2" fmla="val 5400000"/>
          </a:avLst>
        </a:prstGeom>
        <a:solidFill>
          <a:srgbClr val="FF6D6D"/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880" tIns="55880" rIns="55880" bIns="55880" numCol="1" spcCol="1270" anchor="ctr" anchorCtr="0">
          <a:noAutofit/>
          <a:sp3d extrusionH="28000" prstMaterial="matte"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4400" kern="1200" baseline="-25000" dirty="0" smtClean="0"/>
            <a:t>10%</a:t>
          </a:r>
        </a:p>
      </dsp:txBody>
      <dsp:txXfrm>
        <a:off x="2772541" y="2436910"/>
        <a:ext cx="903911" cy="728960"/>
      </dsp:txXfrm>
    </dsp:sp>
    <dsp:sp modelId="{0C30BA2B-AA7C-4145-AA10-2DCFACEAB923}">
      <dsp:nvSpPr>
        <dsp:cNvPr id="0" name=""/>
        <dsp:cNvSpPr/>
      </dsp:nvSpPr>
      <dsp:spPr>
        <a:xfrm>
          <a:off x="999915" y="664284"/>
          <a:ext cx="3457776" cy="3457776"/>
        </a:xfrm>
        <a:prstGeom prst="pie">
          <a:avLst>
            <a:gd name="adj1" fmla="val 5400000"/>
            <a:gd name="adj2" fmla="val 10800000"/>
          </a:avLst>
        </a:prstGeom>
        <a:solidFill>
          <a:schemeClr val="bg1">
            <a:lumMod val="6500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880" tIns="55880" rIns="55880" bIns="55880" numCol="1" spcCol="1270" anchor="ctr" anchorCtr="0">
          <a:noAutofit/>
          <a:sp3d extrusionH="28000" prstMaterial="matte"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4400" kern="1200" baseline="-25000" dirty="0" smtClean="0">
              <a:solidFill>
                <a:schemeClr val="bg1"/>
              </a:solidFill>
            </a:rPr>
            <a:t>25%</a:t>
          </a:r>
          <a:endParaRPr lang="id-ID" sz="4400" kern="1200" baseline="-25000" dirty="0">
            <a:solidFill>
              <a:schemeClr val="bg1"/>
            </a:solidFill>
          </a:endParaRPr>
        </a:p>
      </dsp:txBody>
      <dsp:txXfrm>
        <a:off x="1390973" y="2454919"/>
        <a:ext cx="1276084" cy="1029100"/>
      </dsp:txXfrm>
    </dsp:sp>
    <dsp:sp modelId="{88CDEB12-A4E9-4F47-AF62-CD6FF4227438}">
      <dsp:nvSpPr>
        <dsp:cNvPr id="0" name=""/>
        <dsp:cNvSpPr/>
      </dsp:nvSpPr>
      <dsp:spPr>
        <a:xfrm>
          <a:off x="718538" y="382907"/>
          <a:ext cx="4020530" cy="4020530"/>
        </a:xfrm>
        <a:prstGeom prst="pie">
          <a:avLst>
            <a:gd name="adj1" fmla="val 10800000"/>
            <a:gd name="adj2" fmla="val 16200000"/>
          </a:avLst>
        </a:prstGeom>
        <a:solidFill>
          <a:srgbClr val="FF6D6D"/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880" tIns="55880" rIns="55880" bIns="55880" numCol="1" spcCol="1270" anchor="ctr" anchorCtr="0">
          <a:noAutofit/>
          <a:sp3d extrusionH="28000" prstMaterial="matte"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4400" kern="1200" baseline="-25000" dirty="0" smtClean="0"/>
            <a:t>50%</a:t>
          </a:r>
          <a:endParaRPr lang="id-ID" sz="4400" kern="1200" baseline="-25000" dirty="0"/>
        </a:p>
      </dsp:txBody>
      <dsp:txXfrm>
        <a:off x="1173241" y="1124791"/>
        <a:ext cx="1483767" cy="119658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-3">
    <p:bg>
      <p:bgPr>
        <a:gradFill flip="none" rotWithShape="1">
          <a:gsLst>
            <a:gs pos="0">
              <a:srgbClr val="1E222A"/>
            </a:gs>
            <a:gs pos="100000">
              <a:srgbClr val="11141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 userDrawn="1"/>
        </p:nvGrpSpPr>
        <p:grpSpPr>
          <a:xfrm>
            <a:off x="3943634" y="1565213"/>
            <a:ext cx="8733041" cy="6614959"/>
            <a:chOff x="3943629" y="1565205"/>
            <a:chExt cx="8733041" cy="6614959"/>
          </a:xfrm>
        </p:grpSpPr>
        <p:sp>
          <p:nvSpPr>
            <p:cNvPr id="8" name="Donut 7"/>
            <p:cNvSpPr/>
            <p:nvPr userDrawn="1"/>
          </p:nvSpPr>
          <p:spPr>
            <a:xfrm rot="6104502">
              <a:off x="10513894" y="3982335"/>
              <a:ext cx="1327177" cy="1327177"/>
            </a:xfrm>
            <a:prstGeom prst="donut">
              <a:avLst>
                <a:gd name="adj" fmla="val 15926"/>
              </a:avLst>
            </a:prstGeom>
            <a:solidFill>
              <a:srgbClr val="111319">
                <a:alpha val="75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9" name="Donut 8"/>
            <p:cNvSpPr/>
            <p:nvPr userDrawn="1"/>
          </p:nvSpPr>
          <p:spPr>
            <a:xfrm rot="6104502">
              <a:off x="11635129" y="3032009"/>
              <a:ext cx="1041541" cy="1041541"/>
            </a:xfrm>
            <a:prstGeom prst="donut">
              <a:avLst>
                <a:gd name="adj" fmla="val 15926"/>
              </a:avLst>
            </a:prstGeom>
            <a:solidFill>
              <a:srgbClr val="1E222A">
                <a:alpha val="31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10" name="Donut 9"/>
            <p:cNvSpPr/>
            <p:nvPr userDrawn="1"/>
          </p:nvSpPr>
          <p:spPr>
            <a:xfrm rot="6104502">
              <a:off x="4885213" y="5554063"/>
              <a:ext cx="2626101" cy="2626101"/>
            </a:xfrm>
            <a:prstGeom prst="donut">
              <a:avLst>
                <a:gd name="adj" fmla="val 15926"/>
              </a:avLst>
            </a:prstGeom>
            <a:solidFill>
              <a:srgbClr val="111319">
                <a:alpha val="13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11" name="Donut 10"/>
            <p:cNvSpPr/>
            <p:nvPr userDrawn="1"/>
          </p:nvSpPr>
          <p:spPr>
            <a:xfrm rot="6104502">
              <a:off x="9890317" y="6128285"/>
              <a:ext cx="1074806" cy="1074806"/>
            </a:xfrm>
            <a:prstGeom prst="donut">
              <a:avLst>
                <a:gd name="adj" fmla="val 11712"/>
              </a:avLst>
            </a:prstGeom>
            <a:solidFill>
              <a:srgbClr val="111319">
                <a:alpha val="54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12" name="Donut 11"/>
            <p:cNvSpPr/>
            <p:nvPr userDrawn="1"/>
          </p:nvSpPr>
          <p:spPr>
            <a:xfrm rot="6104502">
              <a:off x="11280398" y="2573421"/>
              <a:ext cx="835345" cy="835345"/>
            </a:xfrm>
            <a:prstGeom prst="donut">
              <a:avLst>
                <a:gd name="adj" fmla="val 11712"/>
              </a:avLst>
            </a:prstGeom>
            <a:solidFill>
              <a:srgbClr val="161920">
                <a:alpha val="54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13" name="Oval 12"/>
            <p:cNvSpPr/>
            <p:nvPr userDrawn="1"/>
          </p:nvSpPr>
          <p:spPr>
            <a:xfrm rot="6104502">
              <a:off x="11255956" y="3896877"/>
              <a:ext cx="603202" cy="603202"/>
            </a:xfrm>
            <a:prstGeom prst="ellipse">
              <a:avLst/>
            </a:prstGeom>
            <a:solidFill>
              <a:srgbClr val="1E222A">
                <a:alpha val="47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14" name="Oval 13"/>
            <p:cNvSpPr/>
            <p:nvPr userDrawn="1"/>
          </p:nvSpPr>
          <p:spPr>
            <a:xfrm rot="6104502">
              <a:off x="10988857" y="3211390"/>
              <a:ext cx="312832" cy="312832"/>
            </a:xfrm>
            <a:prstGeom prst="ellipse">
              <a:avLst/>
            </a:prstGeom>
            <a:solidFill>
              <a:srgbClr val="161920">
                <a:alpha val="47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15" name="Donut 14"/>
            <p:cNvSpPr/>
            <p:nvPr userDrawn="1"/>
          </p:nvSpPr>
          <p:spPr>
            <a:xfrm rot="20504502">
              <a:off x="8157576" y="4767796"/>
              <a:ext cx="1778283" cy="1778283"/>
            </a:xfrm>
            <a:prstGeom prst="donut">
              <a:avLst>
                <a:gd name="adj" fmla="val 15926"/>
              </a:avLst>
            </a:prstGeom>
            <a:solidFill>
              <a:srgbClr val="1E222A">
                <a:alpha val="42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16" name="Donut 15"/>
            <p:cNvSpPr/>
            <p:nvPr userDrawn="1"/>
          </p:nvSpPr>
          <p:spPr>
            <a:xfrm rot="20504502">
              <a:off x="5967631" y="5317480"/>
              <a:ext cx="1327177" cy="1327177"/>
            </a:xfrm>
            <a:prstGeom prst="donut">
              <a:avLst>
                <a:gd name="adj" fmla="val 15926"/>
              </a:avLst>
            </a:prstGeom>
            <a:solidFill>
              <a:srgbClr val="111319">
                <a:alpha val="75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17" name="Oval 16"/>
            <p:cNvSpPr/>
            <p:nvPr userDrawn="1"/>
          </p:nvSpPr>
          <p:spPr>
            <a:xfrm rot="20504502">
              <a:off x="7106071" y="5840231"/>
              <a:ext cx="688490" cy="688490"/>
            </a:xfrm>
            <a:prstGeom prst="ellipse">
              <a:avLst/>
            </a:prstGeom>
            <a:solidFill>
              <a:srgbClr val="111319">
                <a:alpha val="39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18" name="Oval 17"/>
            <p:cNvSpPr/>
            <p:nvPr userDrawn="1"/>
          </p:nvSpPr>
          <p:spPr>
            <a:xfrm rot="20504502">
              <a:off x="8828367" y="4497513"/>
              <a:ext cx="536090" cy="536090"/>
            </a:xfrm>
            <a:prstGeom prst="ellipse">
              <a:avLst/>
            </a:prstGeom>
            <a:solidFill>
              <a:schemeClr val="tx1">
                <a:alpha val="47000"/>
              </a:scheme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19" name="Donut 18"/>
            <p:cNvSpPr/>
            <p:nvPr userDrawn="1"/>
          </p:nvSpPr>
          <p:spPr>
            <a:xfrm rot="20504502">
              <a:off x="7272388" y="4937466"/>
              <a:ext cx="2626101" cy="2626101"/>
            </a:xfrm>
            <a:prstGeom prst="donut">
              <a:avLst>
                <a:gd name="adj" fmla="val 15926"/>
              </a:avLst>
            </a:prstGeom>
            <a:solidFill>
              <a:srgbClr val="111319">
                <a:alpha val="13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20" name="Donut 19"/>
            <p:cNvSpPr/>
            <p:nvPr userDrawn="1"/>
          </p:nvSpPr>
          <p:spPr>
            <a:xfrm rot="20504502">
              <a:off x="9359434" y="5396675"/>
              <a:ext cx="1074806" cy="1074806"/>
            </a:xfrm>
            <a:prstGeom prst="donut">
              <a:avLst>
                <a:gd name="adj" fmla="val 11712"/>
              </a:avLst>
            </a:prstGeom>
            <a:solidFill>
              <a:srgbClr val="1E222A">
                <a:alpha val="54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21" name="Donut 20"/>
            <p:cNvSpPr/>
            <p:nvPr userDrawn="1"/>
          </p:nvSpPr>
          <p:spPr>
            <a:xfrm rot="20504502">
              <a:off x="9482547" y="4459531"/>
              <a:ext cx="835345" cy="835345"/>
            </a:xfrm>
            <a:prstGeom prst="donut">
              <a:avLst>
                <a:gd name="adj" fmla="val 11712"/>
              </a:avLst>
            </a:prstGeom>
            <a:solidFill>
              <a:srgbClr val="161920">
                <a:alpha val="54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22" name="Donut 21"/>
            <p:cNvSpPr/>
            <p:nvPr userDrawn="1"/>
          </p:nvSpPr>
          <p:spPr>
            <a:xfrm rot="20504502">
              <a:off x="11146308" y="5668752"/>
              <a:ext cx="1074806" cy="1074806"/>
            </a:xfrm>
            <a:prstGeom prst="donut">
              <a:avLst>
                <a:gd name="adj" fmla="val 24020"/>
              </a:avLst>
            </a:prstGeom>
            <a:solidFill>
              <a:srgbClr val="161920">
                <a:alpha val="54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23" name="Oval 22"/>
            <p:cNvSpPr/>
            <p:nvPr userDrawn="1"/>
          </p:nvSpPr>
          <p:spPr>
            <a:xfrm rot="20504502">
              <a:off x="7238767" y="4816988"/>
              <a:ext cx="312832" cy="312832"/>
            </a:xfrm>
            <a:prstGeom prst="ellipse">
              <a:avLst/>
            </a:prstGeom>
            <a:solidFill>
              <a:srgbClr val="111319">
                <a:alpha val="47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24" name="Oval 23"/>
            <p:cNvSpPr/>
            <p:nvPr userDrawn="1"/>
          </p:nvSpPr>
          <p:spPr>
            <a:xfrm rot="20504502">
              <a:off x="3943629" y="5930285"/>
              <a:ext cx="603202" cy="603202"/>
            </a:xfrm>
            <a:prstGeom prst="ellipse">
              <a:avLst/>
            </a:prstGeom>
            <a:solidFill>
              <a:srgbClr val="111319">
                <a:alpha val="47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25" name="Oval 24"/>
            <p:cNvSpPr/>
            <p:nvPr userDrawn="1"/>
          </p:nvSpPr>
          <p:spPr>
            <a:xfrm rot="20504502">
              <a:off x="6479821" y="5790841"/>
              <a:ext cx="312832" cy="312832"/>
            </a:xfrm>
            <a:prstGeom prst="ellipse">
              <a:avLst/>
            </a:prstGeom>
            <a:solidFill>
              <a:srgbClr val="161920">
                <a:alpha val="47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26" name="Oval 25"/>
            <p:cNvSpPr/>
            <p:nvPr userDrawn="1"/>
          </p:nvSpPr>
          <p:spPr>
            <a:xfrm rot="20504502">
              <a:off x="9327833" y="4073346"/>
              <a:ext cx="312832" cy="312832"/>
            </a:xfrm>
            <a:prstGeom prst="ellipse">
              <a:avLst/>
            </a:prstGeom>
            <a:solidFill>
              <a:srgbClr val="1E222A">
                <a:alpha val="47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27" name="Donut 26"/>
            <p:cNvSpPr/>
            <p:nvPr userDrawn="1"/>
          </p:nvSpPr>
          <p:spPr>
            <a:xfrm rot="10604502">
              <a:off x="10421842" y="5327949"/>
              <a:ext cx="1327177" cy="1327177"/>
            </a:xfrm>
            <a:prstGeom prst="donut">
              <a:avLst>
                <a:gd name="adj" fmla="val 15926"/>
              </a:avLst>
            </a:prstGeom>
            <a:solidFill>
              <a:srgbClr val="161920">
                <a:alpha val="75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28" name="Donut 27"/>
            <p:cNvSpPr/>
            <p:nvPr userDrawn="1"/>
          </p:nvSpPr>
          <p:spPr>
            <a:xfrm rot="10604502">
              <a:off x="11502978" y="1735319"/>
              <a:ext cx="1041541" cy="1041541"/>
            </a:xfrm>
            <a:prstGeom prst="donut">
              <a:avLst>
                <a:gd name="adj" fmla="val 15926"/>
              </a:avLst>
            </a:prstGeom>
            <a:solidFill>
              <a:srgbClr val="111319">
                <a:alpha val="31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29" name="Oval 28"/>
            <p:cNvSpPr/>
            <p:nvPr userDrawn="1"/>
          </p:nvSpPr>
          <p:spPr>
            <a:xfrm rot="10604502">
              <a:off x="11886320" y="1565205"/>
              <a:ext cx="536090" cy="536090"/>
            </a:xfrm>
            <a:prstGeom prst="ellipse">
              <a:avLst/>
            </a:prstGeom>
            <a:solidFill>
              <a:srgbClr val="111319">
                <a:alpha val="47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30" name="Donut 29"/>
            <p:cNvSpPr/>
            <p:nvPr userDrawn="1"/>
          </p:nvSpPr>
          <p:spPr>
            <a:xfrm rot="10604502">
              <a:off x="9874667" y="3336045"/>
              <a:ext cx="2626101" cy="2626101"/>
            </a:xfrm>
            <a:prstGeom prst="donut">
              <a:avLst>
                <a:gd name="adj" fmla="val 15926"/>
              </a:avLst>
            </a:prstGeom>
            <a:solidFill>
              <a:srgbClr val="2F3540">
                <a:alpha val="13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31" name="Donut 30"/>
            <p:cNvSpPr/>
            <p:nvPr userDrawn="1"/>
          </p:nvSpPr>
          <p:spPr>
            <a:xfrm rot="10604502">
              <a:off x="10759809" y="3014157"/>
              <a:ext cx="835345" cy="835345"/>
            </a:xfrm>
            <a:prstGeom prst="donut">
              <a:avLst>
                <a:gd name="adj" fmla="val 11712"/>
              </a:avLst>
            </a:prstGeom>
            <a:solidFill>
              <a:srgbClr val="1E222A">
                <a:alpha val="54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32" name="Donut 31"/>
            <p:cNvSpPr/>
            <p:nvPr userDrawn="1"/>
          </p:nvSpPr>
          <p:spPr>
            <a:xfrm rot="10604502">
              <a:off x="4248675" y="6031102"/>
              <a:ext cx="1074806" cy="1074806"/>
            </a:xfrm>
            <a:prstGeom prst="donut">
              <a:avLst>
                <a:gd name="adj" fmla="val 24020"/>
              </a:avLst>
            </a:prstGeom>
            <a:solidFill>
              <a:srgbClr val="111319">
                <a:alpha val="54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33" name="Oval 32"/>
            <p:cNvSpPr/>
            <p:nvPr userDrawn="1"/>
          </p:nvSpPr>
          <p:spPr>
            <a:xfrm rot="10604502">
              <a:off x="11516462" y="2855922"/>
              <a:ext cx="312832" cy="312832"/>
            </a:xfrm>
            <a:prstGeom prst="ellipse">
              <a:avLst/>
            </a:prstGeom>
            <a:solidFill>
              <a:srgbClr val="161920">
                <a:alpha val="47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34" name="Oval 33"/>
            <p:cNvSpPr/>
            <p:nvPr userDrawn="1"/>
          </p:nvSpPr>
          <p:spPr>
            <a:xfrm rot="10604502">
              <a:off x="8086333" y="5882875"/>
              <a:ext cx="603202" cy="603202"/>
            </a:xfrm>
            <a:prstGeom prst="ellipse">
              <a:avLst/>
            </a:prstGeom>
            <a:solidFill>
              <a:srgbClr val="1E222A">
                <a:alpha val="47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35" name="Oval 34"/>
            <p:cNvSpPr/>
            <p:nvPr userDrawn="1"/>
          </p:nvSpPr>
          <p:spPr>
            <a:xfrm rot="10604502">
              <a:off x="4659440" y="5486313"/>
              <a:ext cx="312832" cy="312832"/>
            </a:xfrm>
            <a:prstGeom prst="ellipse">
              <a:avLst/>
            </a:prstGeom>
            <a:solidFill>
              <a:srgbClr val="111319">
                <a:alpha val="47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33682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-2">
    <p:bg>
      <p:bgPr>
        <a:gradFill flip="none" rotWithShape="1">
          <a:gsLst>
            <a:gs pos="0">
              <a:srgbClr val="1E222A"/>
            </a:gs>
            <a:gs pos="100000">
              <a:srgbClr val="11141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roup 57"/>
          <p:cNvGrpSpPr/>
          <p:nvPr userDrawn="1"/>
        </p:nvGrpSpPr>
        <p:grpSpPr>
          <a:xfrm>
            <a:off x="3943634" y="1565213"/>
            <a:ext cx="8733041" cy="6614959"/>
            <a:chOff x="3943629" y="1565205"/>
            <a:chExt cx="8733041" cy="6614959"/>
          </a:xfrm>
        </p:grpSpPr>
        <p:sp>
          <p:nvSpPr>
            <p:cNvPr id="59" name="Donut 58"/>
            <p:cNvSpPr/>
            <p:nvPr userDrawn="1"/>
          </p:nvSpPr>
          <p:spPr>
            <a:xfrm rot="6104502">
              <a:off x="10513894" y="3982335"/>
              <a:ext cx="1327177" cy="1327177"/>
            </a:xfrm>
            <a:prstGeom prst="donut">
              <a:avLst>
                <a:gd name="adj" fmla="val 15926"/>
              </a:avLst>
            </a:prstGeom>
            <a:solidFill>
              <a:srgbClr val="111319">
                <a:alpha val="75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60" name="Donut 59"/>
            <p:cNvSpPr/>
            <p:nvPr userDrawn="1"/>
          </p:nvSpPr>
          <p:spPr>
            <a:xfrm rot="6104502">
              <a:off x="11635129" y="3032009"/>
              <a:ext cx="1041541" cy="1041541"/>
            </a:xfrm>
            <a:prstGeom prst="donut">
              <a:avLst>
                <a:gd name="adj" fmla="val 15926"/>
              </a:avLst>
            </a:prstGeom>
            <a:solidFill>
              <a:srgbClr val="1E222A">
                <a:alpha val="31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64" name="Donut 63"/>
            <p:cNvSpPr/>
            <p:nvPr userDrawn="1"/>
          </p:nvSpPr>
          <p:spPr>
            <a:xfrm rot="6104502">
              <a:off x="4885213" y="5554063"/>
              <a:ext cx="2626101" cy="2626101"/>
            </a:xfrm>
            <a:prstGeom prst="donut">
              <a:avLst>
                <a:gd name="adj" fmla="val 15926"/>
              </a:avLst>
            </a:prstGeom>
            <a:solidFill>
              <a:srgbClr val="111319">
                <a:alpha val="13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65" name="Donut 64"/>
            <p:cNvSpPr/>
            <p:nvPr userDrawn="1"/>
          </p:nvSpPr>
          <p:spPr>
            <a:xfrm rot="6104502">
              <a:off x="9890317" y="6128285"/>
              <a:ext cx="1074806" cy="1074806"/>
            </a:xfrm>
            <a:prstGeom prst="donut">
              <a:avLst>
                <a:gd name="adj" fmla="val 11712"/>
              </a:avLst>
            </a:prstGeom>
            <a:solidFill>
              <a:srgbClr val="111319">
                <a:alpha val="54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66" name="Donut 65"/>
            <p:cNvSpPr/>
            <p:nvPr userDrawn="1"/>
          </p:nvSpPr>
          <p:spPr>
            <a:xfrm rot="6104502">
              <a:off x="11280398" y="2573421"/>
              <a:ext cx="835345" cy="835345"/>
            </a:xfrm>
            <a:prstGeom prst="donut">
              <a:avLst>
                <a:gd name="adj" fmla="val 11712"/>
              </a:avLst>
            </a:prstGeom>
            <a:solidFill>
              <a:srgbClr val="161920">
                <a:alpha val="54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67" name="Oval 66"/>
            <p:cNvSpPr/>
            <p:nvPr userDrawn="1"/>
          </p:nvSpPr>
          <p:spPr>
            <a:xfrm rot="6104502">
              <a:off x="11255956" y="3896877"/>
              <a:ext cx="603202" cy="603202"/>
            </a:xfrm>
            <a:prstGeom prst="ellipse">
              <a:avLst/>
            </a:prstGeom>
            <a:solidFill>
              <a:srgbClr val="1E222A">
                <a:alpha val="47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68" name="Oval 67"/>
            <p:cNvSpPr/>
            <p:nvPr userDrawn="1"/>
          </p:nvSpPr>
          <p:spPr>
            <a:xfrm rot="6104502">
              <a:off x="10988857" y="3211390"/>
              <a:ext cx="312832" cy="312832"/>
            </a:xfrm>
            <a:prstGeom prst="ellipse">
              <a:avLst/>
            </a:prstGeom>
            <a:solidFill>
              <a:srgbClr val="161920">
                <a:alpha val="47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69" name="Donut 68"/>
            <p:cNvSpPr/>
            <p:nvPr userDrawn="1"/>
          </p:nvSpPr>
          <p:spPr>
            <a:xfrm rot="20504502">
              <a:off x="8157576" y="4767796"/>
              <a:ext cx="1778283" cy="1778283"/>
            </a:xfrm>
            <a:prstGeom prst="donut">
              <a:avLst>
                <a:gd name="adj" fmla="val 15926"/>
              </a:avLst>
            </a:prstGeom>
            <a:solidFill>
              <a:srgbClr val="1E222A">
                <a:alpha val="42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70" name="Donut 69"/>
            <p:cNvSpPr/>
            <p:nvPr userDrawn="1"/>
          </p:nvSpPr>
          <p:spPr>
            <a:xfrm rot="20504502">
              <a:off x="5967631" y="5317480"/>
              <a:ext cx="1327177" cy="1327177"/>
            </a:xfrm>
            <a:prstGeom prst="donut">
              <a:avLst>
                <a:gd name="adj" fmla="val 15926"/>
              </a:avLst>
            </a:prstGeom>
            <a:solidFill>
              <a:srgbClr val="111319">
                <a:alpha val="75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71" name="Oval 70"/>
            <p:cNvSpPr/>
            <p:nvPr userDrawn="1"/>
          </p:nvSpPr>
          <p:spPr>
            <a:xfrm rot="20504502">
              <a:off x="7106071" y="5840231"/>
              <a:ext cx="688490" cy="688490"/>
            </a:xfrm>
            <a:prstGeom prst="ellipse">
              <a:avLst/>
            </a:prstGeom>
            <a:solidFill>
              <a:srgbClr val="111319">
                <a:alpha val="39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72" name="Oval 71"/>
            <p:cNvSpPr/>
            <p:nvPr userDrawn="1"/>
          </p:nvSpPr>
          <p:spPr>
            <a:xfrm rot="20504502">
              <a:off x="8828367" y="4497513"/>
              <a:ext cx="536090" cy="536090"/>
            </a:xfrm>
            <a:prstGeom prst="ellipse">
              <a:avLst/>
            </a:prstGeom>
            <a:solidFill>
              <a:schemeClr val="tx1">
                <a:alpha val="47000"/>
              </a:scheme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73" name="Donut 72"/>
            <p:cNvSpPr/>
            <p:nvPr userDrawn="1"/>
          </p:nvSpPr>
          <p:spPr>
            <a:xfrm rot="20504502">
              <a:off x="7272388" y="4937466"/>
              <a:ext cx="2626101" cy="2626101"/>
            </a:xfrm>
            <a:prstGeom prst="donut">
              <a:avLst>
                <a:gd name="adj" fmla="val 15926"/>
              </a:avLst>
            </a:prstGeom>
            <a:solidFill>
              <a:srgbClr val="111319">
                <a:alpha val="13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74" name="Donut 73"/>
            <p:cNvSpPr/>
            <p:nvPr userDrawn="1"/>
          </p:nvSpPr>
          <p:spPr>
            <a:xfrm rot="20504502">
              <a:off x="9359434" y="5396675"/>
              <a:ext cx="1074806" cy="1074806"/>
            </a:xfrm>
            <a:prstGeom prst="donut">
              <a:avLst>
                <a:gd name="adj" fmla="val 11712"/>
              </a:avLst>
            </a:prstGeom>
            <a:solidFill>
              <a:srgbClr val="1E222A">
                <a:alpha val="54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75" name="Donut 74"/>
            <p:cNvSpPr/>
            <p:nvPr userDrawn="1"/>
          </p:nvSpPr>
          <p:spPr>
            <a:xfrm rot="20504502">
              <a:off x="9482547" y="4459531"/>
              <a:ext cx="835345" cy="835345"/>
            </a:xfrm>
            <a:prstGeom prst="donut">
              <a:avLst>
                <a:gd name="adj" fmla="val 11712"/>
              </a:avLst>
            </a:prstGeom>
            <a:solidFill>
              <a:srgbClr val="161920">
                <a:alpha val="54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76" name="Donut 75"/>
            <p:cNvSpPr/>
            <p:nvPr userDrawn="1"/>
          </p:nvSpPr>
          <p:spPr>
            <a:xfrm rot="20504502">
              <a:off x="11146308" y="5668752"/>
              <a:ext cx="1074806" cy="1074806"/>
            </a:xfrm>
            <a:prstGeom prst="donut">
              <a:avLst>
                <a:gd name="adj" fmla="val 24020"/>
              </a:avLst>
            </a:prstGeom>
            <a:solidFill>
              <a:srgbClr val="161920">
                <a:alpha val="54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77" name="Oval 76"/>
            <p:cNvSpPr/>
            <p:nvPr userDrawn="1"/>
          </p:nvSpPr>
          <p:spPr>
            <a:xfrm rot="20504502">
              <a:off x="7238767" y="4816988"/>
              <a:ext cx="312832" cy="312832"/>
            </a:xfrm>
            <a:prstGeom prst="ellipse">
              <a:avLst/>
            </a:prstGeom>
            <a:solidFill>
              <a:srgbClr val="111319">
                <a:alpha val="47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78" name="Oval 77"/>
            <p:cNvSpPr/>
            <p:nvPr userDrawn="1"/>
          </p:nvSpPr>
          <p:spPr>
            <a:xfrm rot="20504502">
              <a:off x="3943629" y="5930285"/>
              <a:ext cx="603202" cy="603202"/>
            </a:xfrm>
            <a:prstGeom prst="ellipse">
              <a:avLst/>
            </a:prstGeom>
            <a:solidFill>
              <a:srgbClr val="111319">
                <a:alpha val="47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79" name="Oval 78"/>
            <p:cNvSpPr/>
            <p:nvPr userDrawn="1"/>
          </p:nvSpPr>
          <p:spPr>
            <a:xfrm rot="20504502">
              <a:off x="6479821" y="5790841"/>
              <a:ext cx="312832" cy="312832"/>
            </a:xfrm>
            <a:prstGeom prst="ellipse">
              <a:avLst/>
            </a:prstGeom>
            <a:solidFill>
              <a:srgbClr val="161920">
                <a:alpha val="47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80" name="Oval 79"/>
            <p:cNvSpPr/>
            <p:nvPr userDrawn="1"/>
          </p:nvSpPr>
          <p:spPr>
            <a:xfrm rot="20504502">
              <a:off x="9327833" y="4073346"/>
              <a:ext cx="312832" cy="312832"/>
            </a:xfrm>
            <a:prstGeom prst="ellipse">
              <a:avLst/>
            </a:prstGeom>
            <a:solidFill>
              <a:srgbClr val="1E222A">
                <a:alpha val="47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81" name="Donut 80"/>
            <p:cNvSpPr/>
            <p:nvPr userDrawn="1"/>
          </p:nvSpPr>
          <p:spPr>
            <a:xfrm rot="10604502">
              <a:off x="10421842" y="5327949"/>
              <a:ext cx="1327177" cy="1327177"/>
            </a:xfrm>
            <a:prstGeom prst="donut">
              <a:avLst>
                <a:gd name="adj" fmla="val 15926"/>
              </a:avLst>
            </a:prstGeom>
            <a:solidFill>
              <a:srgbClr val="161920">
                <a:alpha val="75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82" name="Donut 81"/>
            <p:cNvSpPr/>
            <p:nvPr userDrawn="1"/>
          </p:nvSpPr>
          <p:spPr>
            <a:xfrm rot="10604502">
              <a:off x="11502978" y="1735319"/>
              <a:ext cx="1041541" cy="1041541"/>
            </a:xfrm>
            <a:prstGeom prst="donut">
              <a:avLst>
                <a:gd name="adj" fmla="val 15926"/>
              </a:avLst>
            </a:prstGeom>
            <a:solidFill>
              <a:srgbClr val="111319">
                <a:alpha val="31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83" name="Oval 82"/>
            <p:cNvSpPr/>
            <p:nvPr userDrawn="1"/>
          </p:nvSpPr>
          <p:spPr>
            <a:xfrm rot="10604502">
              <a:off x="11886320" y="1565205"/>
              <a:ext cx="536090" cy="536090"/>
            </a:xfrm>
            <a:prstGeom prst="ellipse">
              <a:avLst/>
            </a:prstGeom>
            <a:solidFill>
              <a:srgbClr val="111319">
                <a:alpha val="47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84" name="Donut 83"/>
            <p:cNvSpPr/>
            <p:nvPr userDrawn="1"/>
          </p:nvSpPr>
          <p:spPr>
            <a:xfrm rot="10604502">
              <a:off x="9874667" y="3336045"/>
              <a:ext cx="2626101" cy="2626101"/>
            </a:xfrm>
            <a:prstGeom prst="donut">
              <a:avLst>
                <a:gd name="adj" fmla="val 15926"/>
              </a:avLst>
            </a:prstGeom>
            <a:solidFill>
              <a:srgbClr val="2F3540">
                <a:alpha val="13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85" name="Donut 84"/>
            <p:cNvSpPr/>
            <p:nvPr userDrawn="1"/>
          </p:nvSpPr>
          <p:spPr>
            <a:xfrm rot="10604502">
              <a:off x="10759809" y="3014157"/>
              <a:ext cx="835345" cy="835345"/>
            </a:xfrm>
            <a:prstGeom prst="donut">
              <a:avLst>
                <a:gd name="adj" fmla="val 11712"/>
              </a:avLst>
            </a:prstGeom>
            <a:solidFill>
              <a:srgbClr val="1E222A">
                <a:alpha val="54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86" name="Donut 85"/>
            <p:cNvSpPr/>
            <p:nvPr userDrawn="1"/>
          </p:nvSpPr>
          <p:spPr>
            <a:xfrm rot="10604502">
              <a:off x="4248675" y="6031102"/>
              <a:ext cx="1074806" cy="1074806"/>
            </a:xfrm>
            <a:prstGeom prst="donut">
              <a:avLst>
                <a:gd name="adj" fmla="val 24020"/>
              </a:avLst>
            </a:prstGeom>
            <a:solidFill>
              <a:srgbClr val="111319">
                <a:alpha val="54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87" name="Oval 86"/>
            <p:cNvSpPr/>
            <p:nvPr userDrawn="1"/>
          </p:nvSpPr>
          <p:spPr>
            <a:xfrm rot="10604502">
              <a:off x="11516462" y="2855922"/>
              <a:ext cx="312832" cy="312832"/>
            </a:xfrm>
            <a:prstGeom prst="ellipse">
              <a:avLst/>
            </a:prstGeom>
            <a:solidFill>
              <a:srgbClr val="161920">
                <a:alpha val="47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88" name="Oval 87"/>
            <p:cNvSpPr/>
            <p:nvPr userDrawn="1"/>
          </p:nvSpPr>
          <p:spPr>
            <a:xfrm rot="10604502">
              <a:off x="8086333" y="5882875"/>
              <a:ext cx="603202" cy="603202"/>
            </a:xfrm>
            <a:prstGeom prst="ellipse">
              <a:avLst/>
            </a:prstGeom>
            <a:solidFill>
              <a:srgbClr val="1E222A">
                <a:alpha val="47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89" name="Oval 88"/>
            <p:cNvSpPr/>
            <p:nvPr userDrawn="1"/>
          </p:nvSpPr>
          <p:spPr>
            <a:xfrm rot="10604502">
              <a:off x="4659440" y="5486313"/>
              <a:ext cx="312832" cy="312832"/>
            </a:xfrm>
            <a:prstGeom prst="ellipse">
              <a:avLst/>
            </a:prstGeom>
            <a:solidFill>
              <a:srgbClr val="111319">
                <a:alpha val="47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</p:grpSp>
      <p:grpSp>
        <p:nvGrpSpPr>
          <p:cNvPr id="55" name="Group 54"/>
          <p:cNvGrpSpPr/>
          <p:nvPr userDrawn="1"/>
        </p:nvGrpSpPr>
        <p:grpSpPr>
          <a:xfrm>
            <a:off x="11807070" y="6559227"/>
            <a:ext cx="214313" cy="220663"/>
            <a:chOff x="7015550" y="2614882"/>
            <a:chExt cx="214313" cy="220663"/>
          </a:xfrm>
          <a:solidFill>
            <a:srgbClr val="FF6D6D"/>
          </a:solidFill>
        </p:grpSpPr>
        <p:sp>
          <p:nvSpPr>
            <p:cNvPr id="49" name="Freeform 5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7015550" y="2614882"/>
              <a:ext cx="214313" cy="220663"/>
            </a:xfrm>
            <a:custGeom>
              <a:avLst/>
              <a:gdLst>
                <a:gd name="T0" fmla="*/ 28 w 56"/>
                <a:gd name="T1" fmla="*/ 4 h 56"/>
                <a:gd name="T2" fmla="*/ 52 w 56"/>
                <a:gd name="T3" fmla="*/ 28 h 56"/>
                <a:gd name="T4" fmla="*/ 28 w 56"/>
                <a:gd name="T5" fmla="*/ 52 h 56"/>
                <a:gd name="T6" fmla="*/ 4 w 56"/>
                <a:gd name="T7" fmla="*/ 28 h 56"/>
                <a:gd name="T8" fmla="*/ 28 w 56"/>
                <a:gd name="T9" fmla="*/ 4 h 56"/>
                <a:gd name="T10" fmla="*/ 28 w 56"/>
                <a:gd name="T11" fmla="*/ 0 h 56"/>
                <a:gd name="T12" fmla="*/ 0 w 56"/>
                <a:gd name="T13" fmla="*/ 28 h 56"/>
                <a:gd name="T14" fmla="*/ 28 w 56"/>
                <a:gd name="T15" fmla="*/ 56 h 56"/>
                <a:gd name="T16" fmla="*/ 56 w 56"/>
                <a:gd name="T17" fmla="*/ 28 h 56"/>
                <a:gd name="T18" fmla="*/ 28 w 56"/>
                <a:gd name="T1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56">
                  <a:moveTo>
                    <a:pt x="28" y="4"/>
                  </a:moveTo>
                  <a:cubicBezTo>
                    <a:pt x="41" y="4"/>
                    <a:pt x="52" y="15"/>
                    <a:pt x="52" y="28"/>
                  </a:cubicBezTo>
                  <a:cubicBezTo>
                    <a:pt x="52" y="41"/>
                    <a:pt x="41" y="52"/>
                    <a:pt x="28" y="52"/>
                  </a:cubicBezTo>
                  <a:cubicBezTo>
                    <a:pt x="15" y="52"/>
                    <a:pt x="4" y="41"/>
                    <a:pt x="4" y="28"/>
                  </a:cubicBezTo>
                  <a:cubicBezTo>
                    <a:pt x="4" y="15"/>
                    <a:pt x="15" y="4"/>
                    <a:pt x="28" y="4"/>
                  </a:cubicBezTo>
                  <a:moveTo>
                    <a:pt x="28" y="0"/>
                  </a:moveTo>
                  <a:cubicBezTo>
                    <a:pt x="13" y="0"/>
                    <a:pt x="0" y="13"/>
                    <a:pt x="0" y="28"/>
                  </a:cubicBezTo>
                  <a:cubicBezTo>
                    <a:pt x="0" y="43"/>
                    <a:pt x="13" y="56"/>
                    <a:pt x="28" y="56"/>
                  </a:cubicBezTo>
                  <a:cubicBezTo>
                    <a:pt x="43" y="56"/>
                    <a:pt x="56" y="43"/>
                    <a:pt x="56" y="28"/>
                  </a:cubicBezTo>
                  <a:cubicBezTo>
                    <a:pt x="56" y="13"/>
                    <a:pt x="43" y="0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50" name="Freeform 6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7091750" y="2657745"/>
              <a:ext cx="76200" cy="131763"/>
            </a:xfrm>
            <a:custGeom>
              <a:avLst/>
              <a:gdLst>
                <a:gd name="T0" fmla="*/ 0 w 48"/>
                <a:gd name="T1" fmla="*/ 70 h 83"/>
                <a:gd name="T2" fmla="*/ 34 w 48"/>
                <a:gd name="T3" fmla="*/ 40 h 83"/>
                <a:gd name="T4" fmla="*/ 0 w 48"/>
                <a:gd name="T5" fmla="*/ 13 h 83"/>
                <a:gd name="T6" fmla="*/ 0 w 48"/>
                <a:gd name="T7" fmla="*/ 0 h 83"/>
                <a:gd name="T8" fmla="*/ 48 w 48"/>
                <a:gd name="T9" fmla="*/ 40 h 83"/>
                <a:gd name="T10" fmla="*/ 0 w 48"/>
                <a:gd name="T11" fmla="*/ 83 h 83"/>
                <a:gd name="T12" fmla="*/ 0 w 48"/>
                <a:gd name="T13" fmla="*/ 7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83">
                  <a:moveTo>
                    <a:pt x="0" y="70"/>
                  </a:moveTo>
                  <a:lnTo>
                    <a:pt x="34" y="40"/>
                  </a:lnTo>
                  <a:lnTo>
                    <a:pt x="0" y="13"/>
                  </a:lnTo>
                  <a:lnTo>
                    <a:pt x="0" y="0"/>
                  </a:lnTo>
                  <a:lnTo>
                    <a:pt x="48" y="40"/>
                  </a:lnTo>
                  <a:lnTo>
                    <a:pt x="0" y="83"/>
                  </a:lnTo>
                  <a:lnTo>
                    <a:pt x="0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</p:grpSp>
      <p:grpSp>
        <p:nvGrpSpPr>
          <p:cNvPr id="56" name="Group 55"/>
          <p:cNvGrpSpPr/>
          <p:nvPr userDrawn="1"/>
        </p:nvGrpSpPr>
        <p:grpSpPr>
          <a:xfrm>
            <a:off x="11370388" y="6559227"/>
            <a:ext cx="214313" cy="220663"/>
            <a:chOff x="7395183" y="3832633"/>
            <a:chExt cx="214313" cy="220663"/>
          </a:xfrm>
          <a:solidFill>
            <a:srgbClr val="FF6D6D"/>
          </a:solidFill>
        </p:grpSpPr>
        <p:sp>
          <p:nvSpPr>
            <p:cNvPr id="51" name="Freeform 7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7395183" y="3832633"/>
              <a:ext cx="214313" cy="220663"/>
            </a:xfrm>
            <a:custGeom>
              <a:avLst/>
              <a:gdLst>
                <a:gd name="T0" fmla="*/ 28 w 56"/>
                <a:gd name="T1" fmla="*/ 4 h 56"/>
                <a:gd name="T2" fmla="*/ 52 w 56"/>
                <a:gd name="T3" fmla="*/ 28 h 56"/>
                <a:gd name="T4" fmla="*/ 28 w 56"/>
                <a:gd name="T5" fmla="*/ 52 h 56"/>
                <a:gd name="T6" fmla="*/ 4 w 56"/>
                <a:gd name="T7" fmla="*/ 28 h 56"/>
                <a:gd name="T8" fmla="*/ 28 w 56"/>
                <a:gd name="T9" fmla="*/ 4 h 56"/>
                <a:gd name="T10" fmla="*/ 28 w 56"/>
                <a:gd name="T11" fmla="*/ 0 h 56"/>
                <a:gd name="T12" fmla="*/ 0 w 56"/>
                <a:gd name="T13" fmla="*/ 28 h 56"/>
                <a:gd name="T14" fmla="*/ 28 w 56"/>
                <a:gd name="T15" fmla="*/ 56 h 56"/>
                <a:gd name="T16" fmla="*/ 56 w 56"/>
                <a:gd name="T17" fmla="*/ 28 h 56"/>
                <a:gd name="T18" fmla="*/ 28 w 56"/>
                <a:gd name="T1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56">
                  <a:moveTo>
                    <a:pt x="28" y="4"/>
                  </a:moveTo>
                  <a:cubicBezTo>
                    <a:pt x="41" y="4"/>
                    <a:pt x="52" y="15"/>
                    <a:pt x="52" y="28"/>
                  </a:cubicBezTo>
                  <a:cubicBezTo>
                    <a:pt x="52" y="41"/>
                    <a:pt x="41" y="52"/>
                    <a:pt x="28" y="52"/>
                  </a:cubicBezTo>
                  <a:cubicBezTo>
                    <a:pt x="15" y="52"/>
                    <a:pt x="4" y="41"/>
                    <a:pt x="4" y="28"/>
                  </a:cubicBezTo>
                  <a:cubicBezTo>
                    <a:pt x="4" y="15"/>
                    <a:pt x="15" y="4"/>
                    <a:pt x="28" y="4"/>
                  </a:cubicBezTo>
                  <a:moveTo>
                    <a:pt x="28" y="0"/>
                  </a:moveTo>
                  <a:cubicBezTo>
                    <a:pt x="13" y="0"/>
                    <a:pt x="0" y="13"/>
                    <a:pt x="0" y="28"/>
                  </a:cubicBezTo>
                  <a:cubicBezTo>
                    <a:pt x="0" y="43"/>
                    <a:pt x="13" y="56"/>
                    <a:pt x="28" y="56"/>
                  </a:cubicBezTo>
                  <a:cubicBezTo>
                    <a:pt x="43" y="56"/>
                    <a:pt x="56" y="43"/>
                    <a:pt x="56" y="28"/>
                  </a:cubicBezTo>
                  <a:cubicBezTo>
                    <a:pt x="56" y="13"/>
                    <a:pt x="43" y="0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52" name="Freeform 8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7457096" y="3880258"/>
              <a:ext cx="76200" cy="130175"/>
            </a:xfrm>
            <a:custGeom>
              <a:avLst/>
              <a:gdLst>
                <a:gd name="T0" fmla="*/ 48 w 48"/>
                <a:gd name="T1" fmla="*/ 12 h 82"/>
                <a:gd name="T2" fmla="*/ 14 w 48"/>
                <a:gd name="T3" fmla="*/ 42 h 82"/>
                <a:gd name="T4" fmla="*/ 48 w 48"/>
                <a:gd name="T5" fmla="*/ 70 h 82"/>
                <a:gd name="T6" fmla="*/ 48 w 48"/>
                <a:gd name="T7" fmla="*/ 82 h 82"/>
                <a:gd name="T8" fmla="*/ 0 w 48"/>
                <a:gd name="T9" fmla="*/ 42 h 82"/>
                <a:gd name="T10" fmla="*/ 48 w 48"/>
                <a:gd name="T11" fmla="*/ 0 h 82"/>
                <a:gd name="T12" fmla="*/ 48 w 48"/>
                <a:gd name="T13" fmla="*/ 1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82">
                  <a:moveTo>
                    <a:pt x="48" y="12"/>
                  </a:moveTo>
                  <a:lnTo>
                    <a:pt x="14" y="42"/>
                  </a:lnTo>
                  <a:lnTo>
                    <a:pt x="48" y="70"/>
                  </a:lnTo>
                  <a:lnTo>
                    <a:pt x="48" y="82"/>
                  </a:lnTo>
                  <a:lnTo>
                    <a:pt x="0" y="42"/>
                  </a:lnTo>
                  <a:lnTo>
                    <a:pt x="48" y="0"/>
                  </a:lnTo>
                  <a:lnTo>
                    <a:pt x="48" y="1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</p:grpSp>
      <p:grpSp>
        <p:nvGrpSpPr>
          <p:cNvPr id="36" name="Group 35"/>
          <p:cNvGrpSpPr/>
          <p:nvPr userDrawn="1"/>
        </p:nvGrpSpPr>
        <p:grpSpPr>
          <a:xfrm rot="16200000">
            <a:off x="504088" y="768356"/>
            <a:ext cx="383327" cy="67506"/>
            <a:chOff x="2013527" y="1616364"/>
            <a:chExt cx="576928" cy="101600"/>
          </a:xfrm>
        </p:grpSpPr>
        <p:sp>
          <p:nvSpPr>
            <p:cNvPr id="6" name="Oval 5"/>
            <p:cNvSpPr/>
            <p:nvPr userDrawn="1"/>
          </p:nvSpPr>
          <p:spPr>
            <a:xfrm>
              <a:off x="2013527" y="1616364"/>
              <a:ext cx="101600" cy="101600"/>
            </a:xfrm>
            <a:prstGeom prst="ellipse">
              <a:avLst/>
            </a:prstGeom>
            <a:solidFill>
              <a:srgbClr val="FF4343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53" name="Oval 52"/>
            <p:cNvSpPr/>
            <p:nvPr userDrawn="1"/>
          </p:nvSpPr>
          <p:spPr>
            <a:xfrm>
              <a:off x="2132359" y="1616364"/>
              <a:ext cx="101600" cy="101600"/>
            </a:xfrm>
            <a:prstGeom prst="ellipse">
              <a:avLst/>
            </a:prstGeom>
            <a:solidFill>
              <a:srgbClr val="FF4343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61" name="Oval 60"/>
            <p:cNvSpPr/>
            <p:nvPr userDrawn="1"/>
          </p:nvSpPr>
          <p:spPr>
            <a:xfrm>
              <a:off x="2251191" y="1616364"/>
              <a:ext cx="101600" cy="101600"/>
            </a:xfrm>
            <a:prstGeom prst="ellipse">
              <a:avLst/>
            </a:prstGeom>
            <a:solidFill>
              <a:srgbClr val="FF4343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62" name="Oval 61"/>
            <p:cNvSpPr/>
            <p:nvPr userDrawn="1"/>
          </p:nvSpPr>
          <p:spPr>
            <a:xfrm>
              <a:off x="2370023" y="1616364"/>
              <a:ext cx="101600" cy="101600"/>
            </a:xfrm>
            <a:prstGeom prst="ellipse">
              <a:avLst/>
            </a:prstGeom>
            <a:solidFill>
              <a:srgbClr val="FF4343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63" name="Oval 62"/>
            <p:cNvSpPr/>
            <p:nvPr userDrawn="1"/>
          </p:nvSpPr>
          <p:spPr>
            <a:xfrm>
              <a:off x="2488855" y="1616364"/>
              <a:ext cx="101600" cy="101600"/>
            </a:xfrm>
            <a:prstGeom prst="ellipse">
              <a:avLst/>
            </a:prstGeom>
            <a:solidFill>
              <a:srgbClr val="FF43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</p:grpSp>
      <p:sp>
        <p:nvSpPr>
          <p:cNvPr id="54" name="Oval 53"/>
          <p:cNvSpPr/>
          <p:nvPr userDrawn="1"/>
        </p:nvSpPr>
        <p:spPr>
          <a:xfrm>
            <a:off x="11672882" y="-148007"/>
            <a:ext cx="655570" cy="655569"/>
          </a:xfrm>
          <a:prstGeom prst="ellipse">
            <a:avLst/>
          </a:prstGeom>
          <a:solidFill>
            <a:srgbClr val="FF6D6D"/>
          </a:solidFill>
          <a:ln w="698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44B5E3D8-B559-49FC-84E7-900B409E63B2}" type="slidenum">
              <a:rPr lang="id-ID" sz="1400" b="1">
                <a:solidFill>
                  <a:prstClr val="white"/>
                </a:solidFill>
              </a:rPr>
              <a:pPr algn="ctr"/>
              <a:t>‹#›</a:t>
            </a:fld>
            <a:endParaRPr lang="id-ID" sz="1600" b="1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3898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lank-2">
    <p:bg>
      <p:bgPr>
        <a:gradFill flip="none" rotWithShape="1">
          <a:gsLst>
            <a:gs pos="0">
              <a:srgbClr val="1E222A"/>
            </a:gs>
            <a:gs pos="100000">
              <a:srgbClr val="11141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roup 53"/>
          <p:cNvGrpSpPr/>
          <p:nvPr userDrawn="1"/>
        </p:nvGrpSpPr>
        <p:grpSpPr>
          <a:xfrm rot="16200000">
            <a:off x="504088" y="768356"/>
            <a:ext cx="383327" cy="67506"/>
            <a:chOff x="2013527" y="1616364"/>
            <a:chExt cx="576928" cy="101600"/>
          </a:xfrm>
        </p:grpSpPr>
        <p:sp>
          <p:nvSpPr>
            <p:cNvPr id="58" name="Oval 57"/>
            <p:cNvSpPr/>
            <p:nvPr userDrawn="1"/>
          </p:nvSpPr>
          <p:spPr>
            <a:xfrm>
              <a:off x="2013527" y="1616364"/>
              <a:ext cx="101600" cy="101600"/>
            </a:xfrm>
            <a:prstGeom prst="ellipse">
              <a:avLst/>
            </a:prstGeom>
            <a:solidFill>
              <a:srgbClr val="FF4343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59" name="Oval 58"/>
            <p:cNvSpPr/>
            <p:nvPr userDrawn="1"/>
          </p:nvSpPr>
          <p:spPr>
            <a:xfrm>
              <a:off x="2132359" y="1616364"/>
              <a:ext cx="101600" cy="101600"/>
            </a:xfrm>
            <a:prstGeom prst="ellipse">
              <a:avLst/>
            </a:prstGeom>
            <a:solidFill>
              <a:srgbClr val="FF4343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60" name="Oval 59"/>
            <p:cNvSpPr/>
            <p:nvPr userDrawn="1"/>
          </p:nvSpPr>
          <p:spPr>
            <a:xfrm>
              <a:off x="2251191" y="1616364"/>
              <a:ext cx="101600" cy="101600"/>
            </a:xfrm>
            <a:prstGeom prst="ellipse">
              <a:avLst/>
            </a:prstGeom>
            <a:solidFill>
              <a:srgbClr val="FF4343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64" name="Oval 63"/>
            <p:cNvSpPr/>
            <p:nvPr userDrawn="1"/>
          </p:nvSpPr>
          <p:spPr>
            <a:xfrm>
              <a:off x="2370023" y="1616364"/>
              <a:ext cx="101600" cy="101600"/>
            </a:xfrm>
            <a:prstGeom prst="ellipse">
              <a:avLst/>
            </a:prstGeom>
            <a:solidFill>
              <a:srgbClr val="FF4343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65" name="Oval 64"/>
            <p:cNvSpPr/>
            <p:nvPr userDrawn="1"/>
          </p:nvSpPr>
          <p:spPr>
            <a:xfrm>
              <a:off x="2488855" y="1616364"/>
              <a:ext cx="101600" cy="101600"/>
            </a:xfrm>
            <a:prstGeom prst="ellipse">
              <a:avLst/>
            </a:prstGeom>
            <a:solidFill>
              <a:srgbClr val="FF43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</p:grpSp>
      <p:sp>
        <p:nvSpPr>
          <p:cNvPr id="48" name="Oval 47"/>
          <p:cNvSpPr/>
          <p:nvPr userDrawn="1"/>
        </p:nvSpPr>
        <p:spPr>
          <a:xfrm>
            <a:off x="11672882" y="-148007"/>
            <a:ext cx="655570" cy="655569"/>
          </a:xfrm>
          <a:prstGeom prst="ellipse">
            <a:avLst/>
          </a:prstGeom>
          <a:solidFill>
            <a:srgbClr val="FF6D6D"/>
          </a:solidFill>
          <a:ln w="698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44B5E3D8-B559-49FC-84E7-900B409E63B2}" type="slidenum">
              <a:rPr lang="id-ID" sz="1400" b="1">
                <a:solidFill>
                  <a:prstClr val="white"/>
                </a:solidFill>
              </a:rPr>
              <a:pPr algn="ctr"/>
              <a:t>‹#›</a:t>
            </a:fld>
            <a:endParaRPr lang="id-ID" sz="1600" b="1" dirty="0">
              <a:solidFill>
                <a:prstClr val="white"/>
              </a:solidFill>
            </a:endParaRPr>
          </a:p>
        </p:txBody>
      </p:sp>
      <p:grpSp>
        <p:nvGrpSpPr>
          <p:cNvPr id="49" name="Group 48"/>
          <p:cNvGrpSpPr/>
          <p:nvPr userDrawn="1"/>
        </p:nvGrpSpPr>
        <p:grpSpPr>
          <a:xfrm>
            <a:off x="3943634" y="1565213"/>
            <a:ext cx="8733041" cy="6614959"/>
            <a:chOff x="3943629" y="1565205"/>
            <a:chExt cx="8733041" cy="6614959"/>
          </a:xfrm>
        </p:grpSpPr>
        <p:sp>
          <p:nvSpPr>
            <p:cNvPr id="50" name="Donut 49"/>
            <p:cNvSpPr/>
            <p:nvPr userDrawn="1"/>
          </p:nvSpPr>
          <p:spPr>
            <a:xfrm rot="6104502">
              <a:off x="10513894" y="3982335"/>
              <a:ext cx="1327177" cy="1327177"/>
            </a:xfrm>
            <a:prstGeom prst="donut">
              <a:avLst>
                <a:gd name="adj" fmla="val 15926"/>
              </a:avLst>
            </a:prstGeom>
            <a:solidFill>
              <a:srgbClr val="111319">
                <a:alpha val="75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51" name="Donut 50"/>
            <p:cNvSpPr/>
            <p:nvPr userDrawn="1"/>
          </p:nvSpPr>
          <p:spPr>
            <a:xfrm rot="6104502">
              <a:off x="11635129" y="3032009"/>
              <a:ext cx="1041541" cy="1041541"/>
            </a:xfrm>
            <a:prstGeom prst="donut">
              <a:avLst>
                <a:gd name="adj" fmla="val 15926"/>
              </a:avLst>
            </a:prstGeom>
            <a:solidFill>
              <a:srgbClr val="1E222A">
                <a:alpha val="31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52" name="Donut 51"/>
            <p:cNvSpPr/>
            <p:nvPr userDrawn="1"/>
          </p:nvSpPr>
          <p:spPr>
            <a:xfrm rot="6104502">
              <a:off x="4885213" y="5554063"/>
              <a:ext cx="2626101" cy="2626101"/>
            </a:xfrm>
            <a:prstGeom prst="donut">
              <a:avLst>
                <a:gd name="adj" fmla="val 15926"/>
              </a:avLst>
            </a:prstGeom>
            <a:solidFill>
              <a:srgbClr val="111319">
                <a:alpha val="13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53" name="Donut 52"/>
            <p:cNvSpPr/>
            <p:nvPr userDrawn="1"/>
          </p:nvSpPr>
          <p:spPr>
            <a:xfrm rot="6104502">
              <a:off x="9890317" y="6128285"/>
              <a:ext cx="1074806" cy="1074806"/>
            </a:xfrm>
            <a:prstGeom prst="donut">
              <a:avLst>
                <a:gd name="adj" fmla="val 11712"/>
              </a:avLst>
            </a:prstGeom>
            <a:solidFill>
              <a:srgbClr val="111319">
                <a:alpha val="54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55" name="Donut 54"/>
            <p:cNvSpPr/>
            <p:nvPr userDrawn="1"/>
          </p:nvSpPr>
          <p:spPr>
            <a:xfrm rot="6104502">
              <a:off x="11280398" y="2573421"/>
              <a:ext cx="835345" cy="835345"/>
            </a:xfrm>
            <a:prstGeom prst="donut">
              <a:avLst>
                <a:gd name="adj" fmla="val 11712"/>
              </a:avLst>
            </a:prstGeom>
            <a:solidFill>
              <a:srgbClr val="161920">
                <a:alpha val="54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56" name="Oval 55"/>
            <p:cNvSpPr/>
            <p:nvPr userDrawn="1"/>
          </p:nvSpPr>
          <p:spPr>
            <a:xfrm rot="6104502">
              <a:off x="11255956" y="3896877"/>
              <a:ext cx="603202" cy="603202"/>
            </a:xfrm>
            <a:prstGeom prst="ellipse">
              <a:avLst/>
            </a:prstGeom>
            <a:solidFill>
              <a:srgbClr val="1E222A">
                <a:alpha val="47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57" name="Oval 56"/>
            <p:cNvSpPr/>
            <p:nvPr userDrawn="1"/>
          </p:nvSpPr>
          <p:spPr>
            <a:xfrm rot="6104502">
              <a:off x="10988857" y="3211390"/>
              <a:ext cx="312832" cy="312832"/>
            </a:xfrm>
            <a:prstGeom prst="ellipse">
              <a:avLst/>
            </a:prstGeom>
            <a:solidFill>
              <a:srgbClr val="161920">
                <a:alpha val="47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61" name="Donut 60"/>
            <p:cNvSpPr/>
            <p:nvPr userDrawn="1"/>
          </p:nvSpPr>
          <p:spPr>
            <a:xfrm rot="20504502">
              <a:off x="8157576" y="4767796"/>
              <a:ext cx="1778283" cy="1778283"/>
            </a:xfrm>
            <a:prstGeom prst="donut">
              <a:avLst>
                <a:gd name="adj" fmla="val 15926"/>
              </a:avLst>
            </a:prstGeom>
            <a:solidFill>
              <a:srgbClr val="1E222A">
                <a:alpha val="42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62" name="Donut 61"/>
            <p:cNvSpPr/>
            <p:nvPr userDrawn="1"/>
          </p:nvSpPr>
          <p:spPr>
            <a:xfrm rot="20504502">
              <a:off x="5967631" y="5317480"/>
              <a:ext cx="1327177" cy="1327177"/>
            </a:xfrm>
            <a:prstGeom prst="donut">
              <a:avLst>
                <a:gd name="adj" fmla="val 15926"/>
              </a:avLst>
            </a:prstGeom>
            <a:solidFill>
              <a:srgbClr val="111319">
                <a:alpha val="75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63" name="Oval 62"/>
            <p:cNvSpPr/>
            <p:nvPr userDrawn="1"/>
          </p:nvSpPr>
          <p:spPr>
            <a:xfrm rot="20504502">
              <a:off x="7106071" y="5840231"/>
              <a:ext cx="688490" cy="688490"/>
            </a:xfrm>
            <a:prstGeom prst="ellipse">
              <a:avLst/>
            </a:prstGeom>
            <a:solidFill>
              <a:srgbClr val="111319">
                <a:alpha val="39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66" name="Oval 65"/>
            <p:cNvSpPr/>
            <p:nvPr userDrawn="1"/>
          </p:nvSpPr>
          <p:spPr>
            <a:xfrm rot="20504502">
              <a:off x="8828367" y="4497513"/>
              <a:ext cx="536090" cy="536090"/>
            </a:xfrm>
            <a:prstGeom prst="ellipse">
              <a:avLst/>
            </a:prstGeom>
            <a:solidFill>
              <a:schemeClr val="tx1">
                <a:alpha val="47000"/>
              </a:scheme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67" name="Donut 66"/>
            <p:cNvSpPr/>
            <p:nvPr userDrawn="1"/>
          </p:nvSpPr>
          <p:spPr>
            <a:xfrm rot="20504502">
              <a:off x="7272388" y="4937466"/>
              <a:ext cx="2626101" cy="2626101"/>
            </a:xfrm>
            <a:prstGeom prst="donut">
              <a:avLst>
                <a:gd name="adj" fmla="val 15926"/>
              </a:avLst>
            </a:prstGeom>
            <a:solidFill>
              <a:srgbClr val="111319">
                <a:alpha val="13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68" name="Donut 67"/>
            <p:cNvSpPr/>
            <p:nvPr userDrawn="1"/>
          </p:nvSpPr>
          <p:spPr>
            <a:xfrm rot="20504502">
              <a:off x="9359434" y="5396675"/>
              <a:ext cx="1074806" cy="1074806"/>
            </a:xfrm>
            <a:prstGeom prst="donut">
              <a:avLst>
                <a:gd name="adj" fmla="val 11712"/>
              </a:avLst>
            </a:prstGeom>
            <a:solidFill>
              <a:srgbClr val="1E222A">
                <a:alpha val="54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69" name="Donut 68"/>
            <p:cNvSpPr/>
            <p:nvPr userDrawn="1"/>
          </p:nvSpPr>
          <p:spPr>
            <a:xfrm rot="20504502">
              <a:off x="9482547" y="4459531"/>
              <a:ext cx="835345" cy="835345"/>
            </a:xfrm>
            <a:prstGeom prst="donut">
              <a:avLst>
                <a:gd name="adj" fmla="val 11712"/>
              </a:avLst>
            </a:prstGeom>
            <a:solidFill>
              <a:srgbClr val="161920">
                <a:alpha val="54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70" name="Donut 69"/>
            <p:cNvSpPr/>
            <p:nvPr userDrawn="1"/>
          </p:nvSpPr>
          <p:spPr>
            <a:xfrm rot="20504502">
              <a:off x="11146308" y="5668752"/>
              <a:ext cx="1074806" cy="1074806"/>
            </a:xfrm>
            <a:prstGeom prst="donut">
              <a:avLst>
                <a:gd name="adj" fmla="val 24020"/>
              </a:avLst>
            </a:prstGeom>
            <a:solidFill>
              <a:srgbClr val="161920">
                <a:alpha val="54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71" name="Oval 70"/>
            <p:cNvSpPr/>
            <p:nvPr userDrawn="1"/>
          </p:nvSpPr>
          <p:spPr>
            <a:xfrm rot="20504502">
              <a:off x="7238767" y="4816988"/>
              <a:ext cx="312832" cy="312832"/>
            </a:xfrm>
            <a:prstGeom prst="ellipse">
              <a:avLst/>
            </a:prstGeom>
            <a:solidFill>
              <a:srgbClr val="111319">
                <a:alpha val="47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72" name="Oval 71"/>
            <p:cNvSpPr/>
            <p:nvPr userDrawn="1"/>
          </p:nvSpPr>
          <p:spPr>
            <a:xfrm rot="20504502">
              <a:off x="3943629" y="5930285"/>
              <a:ext cx="603202" cy="603202"/>
            </a:xfrm>
            <a:prstGeom prst="ellipse">
              <a:avLst/>
            </a:prstGeom>
            <a:solidFill>
              <a:srgbClr val="111319">
                <a:alpha val="47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73" name="Oval 72"/>
            <p:cNvSpPr/>
            <p:nvPr userDrawn="1"/>
          </p:nvSpPr>
          <p:spPr>
            <a:xfrm rot="20504502">
              <a:off x="6479821" y="5790841"/>
              <a:ext cx="312832" cy="312832"/>
            </a:xfrm>
            <a:prstGeom prst="ellipse">
              <a:avLst/>
            </a:prstGeom>
            <a:solidFill>
              <a:srgbClr val="161920">
                <a:alpha val="47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74" name="Oval 73"/>
            <p:cNvSpPr/>
            <p:nvPr userDrawn="1"/>
          </p:nvSpPr>
          <p:spPr>
            <a:xfrm rot="20504502">
              <a:off x="9327833" y="4073346"/>
              <a:ext cx="312832" cy="312832"/>
            </a:xfrm>
            <a:prstGeom prst="ellipse">
              <a:avLst/>
            </a:prstGeom>
            <a:solidFill>
              <a:srgbClr val="1E222A">
                <a:alpha val="47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75" name="Donut 74"/>
            <p:cNvSpPr/>
            <p:nvPr userDrawn="1"/>
          </p:nvSpPr>
          <p:spPr>
            <a:xfrm rot="10604502">
              <a:off x="10421842" y="5327949"/>
              <a:ext cx="1327177" cy="1327177"/>
            </a:xfrm>
            <a:prstGeom prst="donut">
              <a:avLst>
                <a:gd name="adj" fmla="val 15926"/>
              </a:avLst>
            </a:prstGeom>
            <a:solidFill>
              <a:srgbClr val="161920">
                <a:alpha val="75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76" name="Donut 75"/>
            <p:cNvSpPr/>
            <p:nvPr userDrawn="1"/>
          </p:nvSpPr>
          <p:spPr>
            <a:xfrm rot="10604502">
              <a:off x="11502978" y="1735319"/>
              <a:ext cx="1041541" cy="1041541"/>
            </a:xfrm>
            <a:prstGeom prst="donut">
              <a:avLst>
                <a:gd name="adj" fmla="val 15926"/>
              </a:avLst>
            </a:prstGeom>
            <a:solidFill>
              <a:srgbClr val="111319">
                <a:alpha val="31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77" name="Oval 76"/>
            <p:cNvSpPr/>
            <p:nvPr userDrawn="1"/>
          </p:nvSpPr>
          <p:spPr>
            <a:xfrm rot="10604502">
              <a:off x="11886320" y="1565205"/>
              <a:ext cx="536090" cy="536090"/>
            </a:xfrm>
            <a:prstGeom prst="ellipse">
              <a:avLst/>
            </a:prstGeom>
            <a:solidFill>
              <a:srgbClr val="111319">
                <a:alpha val="47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78" name="Donut 77"/>
            <p:cNvSpPr/>
            <p:nvPr userDrawn="1"/>
          </p:nvSpPr>
          <p:spPr>
            <a:xfrm rot="10604502">
              <a:off x="9874667" y="3336045"/>
              <a:ext cx="2626101" cy="2626101"/>
            </a:xfrm>
            <a:prstGeom prst="donut">
              <a:avLst>
                <a:gd name="adj" fmla="val 15926"/>
              </a:avLst>
            </a:prstGeom>
            <a:solidFill>
              <a:srgbClr val="2F3540">
                <a:alpha val="13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79" name="Donut 78"/>
            <p:cNvSpPr/>
            <p:nvPr userDrawn="1"/>
          </p:nvSpPr>
          <p:spPr>
            <a:xfrm rot="10604502">
              <a:off x="10759809" y="3014157"/>
              <a:ext cx="835345" cy="835345"/>
            </a:xfrm>
            <a:prstGeom prst="donut">
              <a:avLst>
                <a:gd name="adj" fmla="val 11712"/>
              </a:avLst>
            </a:prstGeom>
            <a:solidFill>
              <a:srgbClr val="1E222A">
                <a:alpha val="54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80" name="Donut 79"/>
            <p:cNvSpPr/>
            <p:nvPr userDrawn="1"/>
          </p:nvSpPr>
          <p:spPr>
            <a:xfrm rot="10604502">
              <a:off x="4248675" y="6031102"/>
              <a:ext cx="1074806" cy="1074806"/>
            </a:xfrm>
            <a:prstGeom prst="donut">
              <a:avLst>
                <a:gd name="adj" fmla="val 24020"/>
              </a:avLst>
            </a:prstGeom>
            <a:solidFill>
              <a:srgbClr val="111319">
                <a:alpha val="54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81" name="Oval 80"/>
            <p:cNvSpPr/>
            <p:nvPr userDrawn="1"/>
          </p:nvSpPr>
          <p:spPr>
            <a:xfrm rot="10604502">
              <a:off x="11516462" y="2855922"/>
              <a:ext cx="312832" cy="312832"/>
            </a:xfrm>
            <a:prstGeom prst="ellipse">
              <a:avLst/>
            </a:prstGeom>
            <a:solidFill>
              <a:srgbClr val="161920">
                <a:alpha val="47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82" name="Oval 81"/>
            <p:cNvSpPr/>
            <p:nvPr userDrawn="1"/>
          </p:nvSpPr>
          <p:spPr>
            <a:xfrm rot="10604502">
              <a:off x="8086333" y="5882875"/>
              <a:ext cx="603202" cy="603202"/>
            </a:xfrm>
            <a:prstGeom prst="ellipse">
              <a:avLst/>
            </a:prstGeom>
            <a:solidFill>
              <a:srgbClr val="1E222A">
                <a:alpha val="47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83" name="Oval 82"/>
            <p:cNvSpPr/>
            <p:nvPr userDrawn="1"/>
          </p:nvSpPr>
          <p:spPr>
            <a:xfrm rot="10604502">
              <a:off x="4659440" y="5486313"/>
              <a:ext cx="312832" cy="312832"/>
            </a:xfrm>
            <a:prstGeom prst="ellipse">
              <a:avLst/>
            </a:prstGeom>
            <a:solidFill>
              <a:srgbClr val="111319">
                <a:alpha val="47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28088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lank-2">
    <p:bg>
      <p:bgPr>
        <a:gradFill flip="none" rotWithShape="1">
          <a:gsLst>
            <a:gs pos="0">
              <a:srgbClr val="1E222A"/>
            </a:gs>
            <a:gs pos="100000">
              <a:srgbClr val="11141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roup 56"/>
          <p:cNvGrpSpPr/>
          <p:nvPr userDrawn="1"/>
        </p:nvGrpSpPr>
        <p:grpSpPr>
          <a:xfrm>
            <a:off x="3943634" y="1565213"/>
            <a:ext cx="8733041" cy="6614959"/>
            <a:chOff x="3943629" y="1565205"/>
            <a:chExt cx="8733041" cy="6614959"/>
          </a:xfrm>
        </p:grpSpPr>
        <p:sp>
          <p:nvSpPr>
            <p:cNvPr id="58" name="Donut 57"/>
            <p:cNvSpPr/>
            <p:nvPr userDrawn="1"/>
          </p:nvSpPr>
          <p:spPr>
            <a:xfrm rot="6104502">
              <a:off x="10513894" y="3982335"/>
              <a:ext cx="1327177" cy="1327177"/>
            </a:xfrm>
            <a:prstGeom prst="donut">
              <a:avLst>
                <a:gd name="adj" fmla="val 15926"/>
              </a:avLst>
            </a:prstGeom>
            <a:solidFill>
              <a:srgbClr val="111319">
                <a:alpha val="75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59" name="Donut 58"/>
            <p:cNvSpPr/>
            <p:nvPr userDrawn="1"/>
          </p:nvSpPr>
          <p:spPr>
            <a:xfrm rot="6104502">
              <a:off x="11635129" y="3032009"/>
              <a:ext cx="1041541" cy="1041541"/>
            </a:xfrm>
            <a:prstGeom prst="donut">
              <a:avLst>
                <a:gd name="adj" fmla="val 15926"/>
              </a:avLst>
            </a:prstGeom>
            <a:solidFill>
              <a:srgbClr val="1E222A">
                <a:alpha val="31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60" name="Donut 59"/>
            <p:cNvSpPr/>
            <p:nvPr userDrawn="1"/>
          </p:nvSpPr>
          <p:spPr>
            <a:xfrm rot="6104502">
              <a:off x="4885213" y="5554063"/>
              <a:ext cx="2626101" cy="2626101"/>
            </a:xfrm>
            <a:prstGeom prst="donut">
              <a:avLst>
                <a:gd name="adj" fmla="val 15926"/>
              </a:avLst>
            </a:prstGeom>
            <a:solidFill>
              <a:srgbClr val="111319">
                <a:alpha val="13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64" name="Donut 63"/>
            <p:cNvSpPr/>
            <p:nvPr userDrawn="1"/>
          </p:nvSpPr>
          <p:spPr>
            <a:xfrm rot="6104502">
              <a:off x="9890317" y="6128285"/>
              <a:ext cx="1074806" cy="1074806"/>
            </a:xfrm>
            <a:prstGeom prst="donut">
              <a:avLst>
                <a:gd name="adj" fmla="val 11712"/>
              </a:avLst>
            </a:prstGeom>
            <a:solidFill>
              <a:srgbClr val="111319">
                <a:alpha val="54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65" name="Donut 64"/>
            <p:cNvSpPr/>
            <p:nvPr userDrawn="1"/>
          </p:nvSpPr>
          <p:spPr>
            <a:xfrm rot="6104502">
              <a:off x="11280398" y="2573421"/>
              <a:ext cx="835345" cy="835345"/>
            </a:xfrm>
            <a:prstGeom prst="donut">
              <a:avLst>
                <a:gd name="adj" fmla="val 11712"/>
              </a:avLst>
            </a:prstGeom>
            <a:solidFill>
              <a:srgbClr val="161920">
                <a:alpha val="54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66" name="Oval 65"/>
            <p:cNvSpPr/>
            <p:nvPr userDrawn="1"/>
          </p:nvSpPr>
          <p:spPr>
            <a:xfrm rot="6104502">
              <a:off x="11255956" y="3896877"/>
              <a:ext cx="603202" cy="603202"/>
            </a:xfrm>
            <a:prstGeom prst="ellipse">
              <a:avLst/>
            </a:prstGeom>
            <a:solidFill>
              <a:srgbClr val="1E222A">
                <a:alpha val="47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67" name="Oval 66"/>
            <p:cNvSpPr/>
            <p:nvPr userDrawn="1"/>
          </p:nvSpPr>
          <p:spPr>
            <a:xfrm rot="6104502">
              <a:off x="10988857" y="3211390"/>
              <a:ext cx="312832" cy="312832"/>
            </a:xfrm>
            <a:prstGeom prst="ellipse">
              <a:avLst/>
            </a:prstGeom>
            <a:solidFill>
              <a:srgbClr val="161920">
                <a:alpha val="47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68" name="Donut 67"/>
            <p:cNvSpPr/>
            <p:nvPr userDrawn="1"/>
          </p:nvSpPr>
          <p:spPr>
            <a:xfrm rot="20504502">
              <a:off x="8157576" y="4767796"/>
              <a:ext cx="1778283" cy="1778283"/>
            </a:xfrm>
            <a:prstGeom prst="donut">
              <a:avLst>
                <a:gd name="adj" fmla="val 15926"/>
              </a:avLst>
            </a:prstGeom>
            <a:solidFill>
              <a:srgbClr val="1E222A">
                <a:alpha val="42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69" name="Donut 68"/>
            <p:cNvSpPr/>
            <p:nvPr userDrawn="1"/>
          </p:nvSpPr>
          <p:spPr>
            <a:xfrm rot="20504502">
              <a:off x="5967631" y="5317480"/>
              <a:ext cx="1327177" cy="1327177"/>
            </a:xfrm>
            <a:prstGeom prst="donut">
              <a:avLst>
                <a:gd name="adj" fmla="val 15926"/>
              </a:avLst>
            </a:prstGeom>
            <a:solidFill>
              <a:srgbClr val="111319">
                <a:alpha val="75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70" name="Oval 69"/>
            <p:cNvSpPr/>
            <p:nvPr userDrawn="1"/>
          </p:nvSpPr>
          <p:spPr>
            <a:xfrm rot="20504502">
              <a:off x="7106071" y="5840231"/>
              <a:ext cx="688490" cy="688490"/>
            </a:xfrm>
            <a:prstGeom prst="ellipse">
              <a:avLst/>
            </a:prstGeom>
            <a:solidFill>
              <a:srgbClr val="111319">
                <a:alpha val="39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71" name="Oval 70"/>
            <p:cNvSpPr/>
            <p:nvPr userDrawn="1"/>
          </p:nvSpPr>
          <p:spPr>
            <a:xfrm rot="20504502">
              <a:off x="8828367" y="4497513"/>
              <a:ext cx="536090" cy="536090"/>
            </a:xfrm>
            <a:prstGeom prst="ellipse">
              <a:avLst/>
            </a:prstGeom>
            <a:solidFill>
              <a:schemeClr val="tx1">
                <a:alpha val="47000"/>
              </a:scheme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72" name="Donut 71"/>
            <p:cNvSpPr/>
            <p:nvPr userDrawn="1"/>
          </p:nvSpPr>
          <p:spPr>
            <a:xfrm rot="20504502">
              <a:off x="7272388" y="4937466"/>
              <a:ext cx="2626101" cy="2626101"/>
            </a:xfrm>
            <a:prstGeom prst="donut">
              <a:avLst>
                <a:gd name="adj" fmla="val 15926"/>
              </a:avLst>
            </a:prstGeom>
            <a:solidFill>
              <a:srgbClr val="111319">
                <a:alpha val="13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73" name="Donut 72"/>
            <p:cNvSpPr/>
            <p:nvPr userDrawn="1"/>
          </p:nvSpPr>
          <p:spPr>
            <a:xfrm rot="20504502">
              <a:off x="9359434" y="5396675"/>
              <a:ext cx="1074806" cy="1074806"/>
            </a:xfrm>
            <a:prstGeom prst="donut">
              <a:avLst>
                <a:gd name="adj" fmla="val 11712"/>
              </a:avLst>
            </a:prstGeom>
            <a:solidFill>
              <a:srgbClr val="1E222A">
                <a:alpha val="54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74" name="Donut 73"/>
            <p:cNvSpPr/>
            <p:nvPr userDrawn="1"/>
          </p:nvSpPr>
          <p:spPr>
            <a:xfrm rot="20504502">
              <a:off x="9482547" y="4459531"/>
              <a:ext cx="835345" cy="835345"/>
            </a:xfrm>
            <a:prstGeom prst="donut">
              <a:avLst>
                <a:gd name="adj" fmla="val 11712"/>
              </a:avLst>
            </a:prstGeom>
            <a:solidFill>
              <a:srgbClr val="161920">
                <a:alpha val="54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75" name="Donut 74"/>
            <p:cNvSpPr/>
            <p:nvPr userDrawn="1"/>
          </p:nvSpPr>
          <p:spPr>
            <a:xfrm rot="20504502">
              <a:off x="11146308" y="5668752"/>
              <a:ext cx="1074806" cy="1074806"/>
            </a:xfrm>
            <a:prstGeom prst="donut">
              <a:avLst>
                <a:gd name="adj" fmla="val 24020"/>
              </a:avLst>
            </a:prstGeom>
            <a:solidFill>
              <a:srgbClr val="161920">
                <a:alpha val="54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76" name="Oval 75"/>
            <p:cNvSpPr/>
            <p:nvPr userDrawn="1"/>
          </p:nvSpPr>
          <p:spPr>
            <a:xfrm rot="20504502">
              <a:off x="7238767" y="4816988"/>
              <a:ext cx="312832" cy="312832"/>
            </a:xfrm>
            <a:prstGeom prst="ellipse">
              <a:avLst/>
            </a:prstGeom>
            <a:solidFill>
              <a:srgbClr val="111319">
                <a:alpha val="47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77" name="Oval 76"/>
            <p:cNvSpPr/>
            <p:nvPr userDrawn="1"/>
          </p:nvSpPr>
          <p:spPr>
            <a:xfrm rot="20504502">
              <a:off x="3943629" y="5930285"/>
              <a:ext cx="603202" cy="603202"/>
            </a:xfrm>
            <a:prstGeom prst="ellipse">
              <a:avLst/>
            </a:prstGeom>
            <a:solidFill>
              <a:srgbClr val="111319">
                <a:alpha val="47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78" name="Oval 77"/>
            <p:cNvSpPr/>
            <p:nvPr userDrawn="1"/>
          </p:nvSpPr>
          <p:spPr>
            <a:xfrm rot="20504502">
              <a:off x="6479821" y="5790841"/>
              <a:ext cx="312832" cy="312832"/>
            </a:xfrm>
            <a:prstGeom prst="ellipse">
              <a:avLst/>
            </a:prstGeom>
            <a:solidFill>
              <a:srgbClr val="161920">
                <a:alpha val="47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79" name="Oval 78"/>
            <p:cNvSpPr/>
            <p:nvPr userDrawn="1"/>
          </p:nvSpPr>
          <p:spPr>
            <a:xfrm rot="20504502">
              <a:off x="9327833" y="4073346"/>
              <a:ext cx="312832" cy="312832"/>
            </a:xfrm>
            <a:prstGeom prst="ellipse">
              <a:avLst/>
            </a:prstGeom>
            <a:solidFill>
              <a:srgbClr val="1E222A">
                <a:alpha val="47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80" name="Donut 79"/>
            <p:cNvSpPr/>
            <p:nvPr userDrawn="1"/>
          </p:nvSpPr>
          <p:spPr>
            <a:xfrm rot="10604502">
              <a:off x="10421842" y="5327949"/>
              <a:ext cx="1327177" cy="1327177"/>
            </a:xfrm>
            <a:prstGeom prst="donut">
              <a:avLst>
                <a:gd name="adj" fmla="val 15926"/>
              </a:avLst>
            </a:prstGeom>
            <a:solidFill>
              <a:srgbClr val="161920">
                <a:alpha val="75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81" name="Donut 80"/>
            <p:cNvSpPr/>
            <p:nvPr userDrawn="1"/>
          </p:nvSpPr>
          <p:spPr>
            <a:xfrm rot="10604502">
              <a:off x="11502978" y="1735319"/>
              <a:ext cx="1041541" cy="1041541"/>
            </a:xfrm>
            <a:prstGeom prst="donut">
              <a:avLst>
                <a:gd name="adj" fmla="val 15926"/>
              </a:avLst>
            </a:prstGeom>
            <a:solidFill>
              <a:srgbClr val="111319">
                <a:alpha val="31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82" name="Oval 81"/>
            <p:cNvSpPr/>
            <p:nvPr userDrawn="1"/>
          </p:nvSpPr>
          <p:spPr>
            <a:xfrm rot="10604502">
              <a:off x="11886320" y="1565205"/>
              <a:ext cx="536090" cy="536090"/>
            </a:xfrm>
            <a:prstGeom prst="ellipse">
              <a:avLst/>
            </a:prstGeom>
            <a:solidFill>
              <a:srgbClr val="111319">
                <a:alpha val="47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83" name="Donut 82"/>
            <p:cNvSpPr/>
            <p:nvPr userDrawn="1"/>
          </p:nvSpPr>
          <p:spPr>
            <a:xfrm rot="10604502">
              <a:off x="9874667" y="3336045"/>
              <a:ext cx="2626101" cy="2626101"/>
            </a:xfrm>
            <a:prstGeom prst="donut">
              <a:avLst>
                <a:gd name="adj" fmla="val 15926"/>
              </a:avLst>
            </a:prstGeom>
            <a:solidFill>
              <a:srgbClr val="2F3540">
                <a:alpha val="13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84" name="Donut 83"/>
            <p:cNvSpPr/>
            <p:nvPr userDrawn="1"/>
          </p:nvSpPr>
          <p:spPr>
            <a:xfrm rot="10604502">
              <a:off x="10759809" y="3014157"/>
              <a:ext cx="835345" cy="835345"/>
            </a:xfrm>
            <a:prstGeom prst="donut">
              <a:avLst>
                <a:gd name="adj" fmla="val 11712"/>
              </a:avLst>
            </a:prstGeom>
            <a:solidFill>
              <a:srgbClr val="1E222A">
                <a:alpha val="54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85" name="Donut 84"/>
            <p:cNvSpPr/>
            <p:nvPr userDrawn="1"/>
          </p:nvSpPr>
          <p:spPr>
            <a:xfrm rot="10604502">
              <a:off x="4248675" y="6031102"/>
              <a:ext cx="1074806" cy="1074806"/>
            </a:xfrm>
            <a:prstGeom prst="donut">
              <a:avLst>
                <a:gd name="adj" fmla="val 24020"/>
              </a:avLst>
            </a:prstGeom>
            <a:solidFill>
              <a:srgbClr val="111319">
                <a:alpha val="54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86" name="Oval 85"/>
            <p:cNvSpPr/>
            <p:nvPr userDrawn="1"/>
          </p:nvSpPr>
          <p:spPr>
            <a:xfrm rot="10604502">
              <a:off x="11516462" y="2855922"/>
              <a:ext cx="312832" cy="312832"/>
            </a:xfrm>
            <a:prstGeom prst="ellipse">
              <a:avLst/>
            </a:prstGeom>
            <a:solidFill>
              <a:srgbClr val="161920">
                <a:alpha val="47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87" name="Oval 86"/>
            <p:cNvSpPr/>
            <p:nvPr userDrawn="1"/>
          </p:nvSpPr>
          <p:spPr>
            <a:xfrm rot="10604502">
              <a:off x="8086333" y="5882875"/>
              <a:ext cx="603202" cy="603202"/>
            </a:xfrm>
            <a:prstGeom prst="ellipse">
              <a:avLst/>
            </a:prstGeom>
            <a:solidFill>
              <a:srgbClr val="1E222A">
                <a:alpha val="47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88" name="Oval 87"/>
            <p:cNvSpPr/>
            <p:nvPr userDrawn="1"/>
          </p:nvSpPr>
          <p:spPr>
            <a:xfrm rot="10604502">
              <a:off x="4659440" y="5486313"/>
              <a:ext cx="312832" cy="312832"/>
            </a:xfrm>
            <a:prstGeom prst="ellipse">
              <a:avLst/>
            </a:prstGeom>
            <a:solidFill>
              <a:srgbClr val="111319">
                <a:alpha val="47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276314" y="6537392"/>
            <a:ext cx="181253" cy="189215"/>
            <a:chOff x="4573232" y="2256703"/>
            <a:chExt cx="838558" cy="875393"/>
          </a:xfrm>
        </p:grpSpPr>
        <p:sp>
          <p:nvSpPr>
            <p:cNvPr id="45" name="Oval 44"/>
            <p:cNvSpPr/>
            <p:nvPr/>
          </p:nvSpPr>
          <p:spPr>
            <a:xfrm>
              <a:off x="4573232" y="2542000"/>
              <a:ext cx="590096" cy="590096"/>
            </a:xfrm>
            <a:prstGeom prst="ellipse">
              <a:avLst/>
            </a:prstGeom>
            <a:solidFill>
              <a:srgbClr val="FF6D6D">
                <a:alpha val="70000"/>
              </a:srgb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500">
                <a:solidFill>
                  <a:prstClr val="white"/>
                </a:solidFill>
              </a:endParaRPr>
            </a:p>
          </p:txBody>
        </p:sp>
        <p:sp>
          <p:nvSpPr>
            <p:cNvPr id="46" name="Oval 45"/>
            <p:cNvSpPr/>
            <p:nvPr/>
          </p:nvSpPr>
          <p:spPr>
            <a:xfrm>
              <a:off x="4821694" y="2542000"/>
              <a:ext cx="590096" cy="590096"/>
            </a:xfrm>
            <a:prstGeom prst="ellipse">
              <a:avLst/>
            </a:prstGeom>
            <a:solidFill>
              <a:srgbClr val="FF6D6D">
                <a:alpha val="70000"/>
              </a:srgb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500">
                <a:solidFill>
                  <a:prstClr val="white"/>
                </a:solidFill>
              </a:endParaRPr>
            </a:p>
          </p:txBody>
        </p:sp>
        <p:sp>
          <p:nvSpPr>
            <p:cNvPr id="47" name="Oval 46"/>
            <p:cNvSpPr/>
            <p:nvPr/>
          </p:nvSpPr>
          <p:spPr>
            <a:xfrm>
              <a:off x="4697463" y="2256703"/>
              <a:ext cx="590096" cy="590096"/>
            </a:xfrm>
            <a:prstGeom prst="ellipse">
              <a:avLst/>
            </a:prstGeom>
            <a:solidFill>
              <a:srgbClr val="FF4343">
                <a:alpha val="70000"/>
              </a:srgb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500">
                <a:solidFill>
                  <a:prstClr val="white"/>
                </a:solidFill>
              </a:endParaRPr>
            </a:p>
          </p:txBody>
        </p:sp>
      </p:grpSp>
      <p:grpSp>
        <p:nvGrpSpPr>
          <p:cNvPr id="55" name="Group 54"/>
          <p:cNvGrpSpPr/>
          <p:nvPr userDrawn="1"/>
        </p:nvGrpSpPr>
        <p:grpSpPr>
          <a:xfrm>
            <a:off x="11807070" y="6559227"/>
            <a:ext cx="214313" cy="220663"/>
            <a:chOff x="7015550" y="2614882"/>
            <a:chExt cx="214313" cy="220663"/>
          </a:xfrm>
          <a:solidFill>
            <a:srgbClr val="FF6D6D"/>
          </a:solidFill>
        </p:grpSpPr>
        <p:sp>
          <p:nvSpPr>
            <p:cNvPr id="49" name="Freeform 5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7015550" y="2614882"/>
              <a:ext cx="214313" cy="220663"/>
            </a:xfrm>
            <a:custGeom>
              <a:avLst/>
              <a:gdLst>
                <a:gd name="T0" fmla="*/ 28 w 56"/>
                <a:gd name="T1" fmla="*/ 4 h 56"/>
                <a:gd name="T2" fmla="*/ 52 w 56"/>
                <a:gd name="T3" fmla="*/ 28 h 56"/>
                <a:gd name="T4" fmla="*/ 28 w 56"/>
                <a:gd name="T5" fmla="*/ 52 h 56"/>
                <a:gd name="T6" fmla="*/ 4 w 56"/>
                <a:gd name="T7" fmla="*/ 28 h 56"/>
                <a:gd name="T8" fmla="*/ 28 w 56"/>
                <a:gd name="T9" fmla="*/ 4 h 56"/>
                <a:gd name="T10" fmla="*/ 28 w 56"/>
                <a:gd name="T11" fmla="*/ 0 h 56"/>
                <a:gd name="T12" fmla="*/ 0 w 56"/>
                <a:gd name="T13" fmla="*/ 28 h 56"/>
                <a:gd name="T14" fmla="*/ 28 w 56"/>
                <a:gd name="T15" fmla="*/ 56 h 56"/>
                <a:gd name="T16" fmla="*/ 56 w 56"/>
                <a:gd name="T17" fmla="*/ 28 h 56"/>
                <a:gd name="T18" fmla="*/ 28 w 56"/>
                <a:gd name="T1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56">
                  <a:moveTo>
                    <a:pt x="28" y="4"/>
                  </a:moveTo>
                  <a:cubicBezTo>
                    <a:pt x="41" y="4"/>
                    <a:pt x="52" y="15"/>
                    <a:pt x="52" y="28"/>
                  </a:cubicBezTo>
                  <a:cubicBezTo>
                    <a:pt x="52" y="41"/>
                    <a:pt x="41" y="52"/>
                    <a:pt x="28" y="52"/>
                  </a:cubicBezTo>
                  <a:cubicBezTo>
                    <a:pt x="15" y="52"/>
                    <a:pt x="4" y="41"/>
                    <a:pt x="4" y="28"/>
                  </a:cubicBezTo>
                  <a:cubicBezTo>
                    <a:pt x="4" y="15"/>
                    <a:pt x="15" y="4"/>
                    <a:pt x="28" y="4"/>
                  </a:cubicBezTo>
                  <a:moveTo>
                    <a:pt x="28" y="0"/>
                  </a:moveTo>
                  <a:cubicBezTo>
                    <a:pt x="13" y="0"/>
                    <a:pt x="0" y="13"/>
                    <a:pt x="0" y="28"/>
                  </a:cubicBezTo>
                  <a:cubicBezTo>
                    <a:pt x="0" y="43"/>
                    <a:pt x="13" y="56"/>
                    <a:pt x="28" y="56"/>
                  </a:cubicBezTo>
                  <a:cubicBezTo>
                    <a:pt x="43" y="56"/>
                    <a:pt x="56" y="43"/>
                    <a:pt x="56" y="28"/>
                  </a:cubicBezTo>
                  <a:cubicBezTo>
                    <a:pt x="56" y="13"/>
                    <a:pt x="43" y="0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50" name="Freeform 6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7091750" y="2657745"/>
              <a:ext cx="76200" cy="131763"/>
            </a:xfrm>
            <a:custGeom>
              <a:avLst/>
              <a:gdLst>
                <a:gd name="T0" fmla="*/ 0 w 48"/>
                <a:gd name="T1" fmla="*/ 70 h 83"/>
                <a:gd name="T2" fmla="*/ 34 w 48"/>
                <a:gd name="T3" fmla="*/ 40 h 83"/>
                <a:gd name="T4" fmla="*/ 0 w 48"/>
                <a:gd name="T5" fmla="*/ 13 h 83"/>
                <a:gd name="T6" fmla="*/ 0 w 48"/>
                <a:gd name="T7" fmla="*/ 0 h 83"/>
                <a:gd name="T8" fmla="*/ 48 w 48"/>
                <a:gd name="T9" fmla="*/ 40 h 83"/>
                <a:gd name="T10" fmla="*/ 0 w 48"/>
                <a:gd name="T11" fmla="*/ 83 h 83"/>
                <a:gd name="T12" fmla="*/ 0 w 48"/>
                <a:gd name="T13" fmla="*/ 7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83">
                  <a:moveTo>
                    <a:pt x="0" y="70"/>
                  </a:moveTo>
                  <a:lnTo>
                    <a:pt x="34" y="40"/>
                  </a:lnTo>
                  <a:lnTo>
                    <a:pt x="0" y="13"/>
                  </a:lnTo>
                  <a:lnTo>
                    <a:pt x="0" y="0"/>
                  </a:lnTo>
                  <a:lnTo>
                    <a:pt x="48" y="40"/>
                  </a:lnTo>
                  <a:lnTo>
                    <a:pt x="0" y="83"/>
                  </a:lnTo>
                  <a:lnTo>
                    <a:pt x="0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</p:grpSp>
      <p:grpSp>
        <p:nvGrpSpPr>
          <p:cNvPr id="56" name="Group 55"/>
          <p:cNvGrpSpPr/>
          <p:nvPr userDrawn="1"/>
        </p:nvGrpSpPr>
        <p:grpSpPr>
          <a:xfrm>
            <a:off x="11370388" y="6559227"/>
            <a:ext cx="214313" cy="220663"/>
            <a:chOff x="7395183" y="3832633"/>
            <a:chExt cx="214313" cy="220663"/>
          </a:xfrm>
          <a:solidFill>
            <a:srgbClr val="FF6D6D"/>
          </a:solidFill>
        </p:grpSpPr>
        <p:sp>
          <p:nvSpPr>
            <p:cNvPr id="51" name="Freeform 7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7395183" y="3832633"/>
              <a:ext cx="214313" cy="220663"/>
            </a:xfrm>
            <a:custGeom>
              <a:avLst/>
              <a:gdLst>
                <a:gd name="T0" fmla="*/ 28 w 56"/>
                <a:gd name="T1" fmla="*/ 4 h 56"/>
                <a:gd name="T2" fmla="*/ 52 w 56"/>
                <a:gd name="T3" fmla="*/ 28 h 56"/>
                <a:gd name="T4" fmla="*/ 28 w 56"/>
                <a:gd name="T5" fmla="*/ 52 h 56"/>
                <a:gd name="T6" fmla="*/ 4 w 56"/>
                <a:gd name="T7" fmla="*/ 28 h 56"/>
                <a:gd name="T8" fmla="*/ 28 w 56"/>
                <a:gd name="T9" fmla="*/ 4 h 56"/>
                <a:gd name="T10" fmla="*/ 28 w 56"/>
                <a:gd name="T11" fmla="*/ 0 h 56"/>
                <a:gd name="T12" fmla="*/ 0 w 56"/>
                <a:gd name="T13" fmla="*/ 28 h 56"/>
                <a:gd name="T14" fmla="*/ 28 w 56"/>
                <a:gd name="T15" fmla="*/ 56 h 56"/>
                <a:gd name="T16" fmla="*/ 56 w 56"/>
                <a:gd name="T17" fmla="*/ 28 h 56"/>
                <a:gd name="T18" fmla="*/ 28 w 56"/>
                <a:gd name="T1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56">
                  <a:moveTo>
                    <a:pt x="28" y="4"/>
                  </a:moveTo>
                  <a:cubicBezTo>
                    <a:pt x="41" y="4"/>
                    <a:pt x="52" y="15"/>
                    <a:pt x="52" y="28"/>
                  </a:cubicBezTo>
                  <a:cubicBezTo>
                    <a:pt x="52" y="41"/>
                    <a:pt x="41" y="52"/>
                    <a:pt x="28" y="52"/>
                  </a:cubicBezTo>
                  <a:cubicBezTo>
                    <a:pt x="15" y="52"/>
                    <a:pt x="4" y="41"/>
                    <a:pt x="4" y="28"/>
                  </a:cubicBezTo>
                  <a:cubicBezTo>
                    <a:pt x="4" y="15"/>
                    <a:pt x="15" y="4"/>
                    <a:pt x="28" y="4"/>
                  </a:cubicBezTo>
                  <a:moveTo>
                    <a:pt x="28" y="0"/>
                  </a:moveTo>
                  <a:cubicBezTo>
                    <a:pt x="13" y="0"/>
                    <a:pt x="0" y="13"/>
                    <a:pt x="0" y="28"/>
                  </a:cubicBezTo>
                  <a:cubicBezTo>
                    <a:pt x="0" y="43"/>
                    <a:pt x="13" y="56"/>
                    <a:pt x="28" y="56"/>
                  </a:cubicBezTo>
                  <a:cubicBezTo>
                    <a:pt x="43" y="56"/>
                    <a:pt x="56" y="43"/>
                    <a:pt x="56" y="28"/>
                  </a:cubicBezTo>
                  <a:cubicBezTo>
                    <a:pt x="56" y="13"/>
                    <a:pt x="43" y="0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52" name="Freeform 8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7457096" y="3880258"/>
              <a:ext cx="76200" cy="130175"/>
            </a:xfrm>
            <a:custGeom>
              <a:avLst/>
              <a:gdLst>
                <a:gd name="T0" fmla="*/ 48 w 48"/>
                <a:gd name="T1" fmla="*/ 12 h 82"/>
                <a:gd name="T2" fmla="*/ 14 w 48"/>
                <a:gd name="T3" fmla="*/ 42 h 82"/>
                <a:gd name="T4" fmla="*/ 48 w 48"/>
                <a:gd name="T5" fmla="*/ 70 h 82"/>
                <a:gd name="T6" fmla="*/ 48 w 48"/>
                <a:gd name="T7" fmla="*/ 82 h 82"/>
                <a:gd name="T8" fmla="*/ 0 w 48"/>
                <a:gd name="T9" fmla="*/ 42 h 82"/>
                <a:gd name="T10" fmla="*/ 48 w 48"/>
                <a:gd name="T11" fmla="*/ 0 h 82"/>
                <a:gd name="T12" fmla="*/ 48 w 48"/>
                <a:gd name="T13" fmla="*/ 1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82">
                  <a:moveTo>
                    <a:pt x="48" y="12"/>
                  </a:moveTo>
                  <a:lnTo>
                    <a:pt x="14" y="42"/>
                  </a:lnTo>
                  <a:lnTo>
                    <a:pt x="48" y="70"/>
                  </a:lnTo>
                  <a:lnTo>
                    <a:pt x="48" y="82"/>
                  </a:lnTo>
                  <a:lnTo>
                    <a:pt x="0" y="42"/>
                  </a:lnTo>
                  <a:lnTo>
                    <a:pt x="48" y="0"/>
                  </a:lnTo>
                  <a:lnTo>
                    <a:pt x="48" y="1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</p:grpSp>
      <p:grpSp>
        <p:nvGrpSpPr>
          <p:cNvPr id="36" name="Group 35"/>
          <p:cNvGrpSpPr/>
          <p:nvPr userDrawn="1"/>
        </p:nvGrpSpPr>
        <p:grpSpPr>
          <a:xfrm rot="16200000">
            <a:off x="504088" y="768356"/>
            <a:ext cx="383327" cy="67506"/>
            <a:chOff x="2013527" y="1616364"/>
            <a:chExt cx="576928" cy="101600"/>
          </a:xfrm>
        </p:grpSpPr>
        <p:sp>
          <p:nvSpPr>
            <p:cNvPr id="6" name="Oval 5"/>
            <p:cNvSpPr/>
            <p:nvPr userDrawn="1"/>
          </p:nvSpPr>
          <p:spPr>
            <a:xfrm>
              <a:off x="2013527" y="1616364"/>
              <a:ext cx="101600" cy="101600"/>
            </a:xfrm>
            <a:prstGeom prst="ellipse">
              <a:avLst/>
            </a:prstGeom>
            <a:solidFill>
              <a:srgbClr val="FF4343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53" name="Oval 52"/>
            <p:cNvSpPr/>
            <p:nvPr userDrawn="1"/>
          </p:nvSpPr>
          <p:spPr>
            <a:xfrm>
              <a:off x="2132359" y="1616364"/>
              <a:ext cx="101600" cy="101600"/>
            </a:xfrm>
            <a:prstGeom prst="ellipse">
              <a:avLst/>
            </a:prstGeom>
            <a:solidFill>
              <a:srgbClr val="FF4343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61" name="Oval 60"/>
            <p:cNvSpPr/>
            <p:nvPr userDrawn="1"/>
          </p:nvSpPr>
          <p:spPr>
            <a:xfrm>
              <a:off x="2251191" y="1616364"/>
              <a:ext cx="101600" cy="101600"/>
            </a:xfrm>
            <a:prstGeom prst="ellipse">
              <a:avLst/>
            </a:prstGeom>
            <a:solidFill>
              <a:srgbClr val="FF4343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62" name="Oval 61"/>
            <p:cNvSpPr/>
            <p:nvPr userDrawn="1"/>
          </p:nvSpPr>
          <p:spPr>
            <a:xfrm>
              <a:off x="2370023" y="1616364"/>
              <a:ext cx="101600" cy="101600"/>
            </a:xfrm>
            <a:prstGeom prst="ellipse">
              <a:avLst/>
            </a:prstGeom>
            <a:solidFill>
              <a:srgbClr val="FF4343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63" name="Oval 62"/>
            <p:cNvSpPr/>
            <p:nvPr userDrawn="1"/>
          </p:nvSpPr>
          <p:spPr>
            <a:xfrm>
              <a:off x="2488855" y="1616364"/>
              <a:ext cx="101600" cy="101600"/>
            </a:xfrm>
            <a:prstGeom prst="ellipse">
              <a:avLst/>
            </a:prstGeom>
            <a:solidFill>
              <a:srgbClr val="FF43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</p:grpSp>
      <p:sp>
        <p:nvSpPr>
          <p:cNvPr id="54" name="Oval 53"/>
          <p:cNvSpPr/>
          <p:nvPr userDrawn="1"/>
        </p:nvSpPr>
        <p:spPr>
          <a:xfrm>
            <a:off x="11672882" y="-148007"/>
            <a:ext cx="655570" cy="655569"/>
          </a:xfrm>
          <a:prstGeom prst="ellipse">
            <a:avLst/>
          </a:prstGeom>
          <a:solidFill>
            <a:srgbClr val="FF6D6D"/>
          </a:solidFill>
          <a:ln w="698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44B5E3D8-B559-49FC-84E7-900B409E63B2}" type="slidenum">
              <a:rPr lang="id-ID" sz="1400" b="1">
                <a:solidFill>
                  <a:prstClr val="white"/>
                </a:solidFill>
              </a:rPr>
              <a:pPr algn="ctr"/>
              <a:t>‹#›</a:t>
            </a:fld>
            <a:endParaRPr lang="id-ID" sz="1600" b="1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2638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lank-2">
    <p:bg>
      <p:bgPr>
        <a:gradFill flip="none" rotWithShape="1">
          <a:gsLst>
            <a:gs pos="0">
              <a:srgbClr val="1E222A"/>
            </a:gs>
            <a:gs pos="100000">
              <a:srgbClr val="11141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Group 52"/>
          <p:cNvGrpSpPr/>
          <p:nvPr userDrawn="1"/>
        </p:nvGrpSpPr>
        <p:grpSpPr>
          <a:xfrm>
            <a:off x="3943634" y="1565213"/>
            <a:ext cx="8733041" cy="6614959"/>
            <a:chOff x="3943629" y="1565205"/>
            <a:chExt cx="8733041" cy="6614959"/>
          </a:xfrm>
        </p:grpSpPr>
        <p:sp>
          <p:nvSpPr>
            <p:cNvPr id="54" name="Donut 53"/>
            <p:cNvSpPr/>
            <p:nvPr userDrawn="1"/>
          </p:nvSpPr>
          <p:spPr>
            <a:xfrm rot="6104502">
              <a:off x="10513894" y="3982335"/>
              <a:ext cx="1327177" cy="1327177"/>
            </a:xfrm>
            <a:prstGeom prst="donut">
              <a:avLst>
                <a:gd name="adj" fmla="val 15926"/>
              </a:avLst>
            </a:prstGeom>
            <a:solidFill>
              <a:srgbClr val="111319">
                <a:alpha val="75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57" name="Donut 56"/>
            <p:cNvSpPr/>
            <p:nvPr userDrawn="1"/>
          </p:nvSpPr>
          <p:spPr>
            <a:xfrm rot="6104502">
              <a:off x="11635129" y="3032009"/>
              <a:ext cx="1041541" cy="1041541"/>
            </a:xfrm>
            <a:prstGeom prst="donut">
              <a:avLst>
                <a:gd name="adj" fmla="val 15926"/>
              </a:avLst>
            </a:prstGeom>
            <a:solidFill>
              <a:srgbClr val="1E222A">
                <a:alpha val="31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58" name="Donut 57"/>
            <p:cNvSpPr/>
            <p:nvPr userDrawn="1"/>
          </p:nvSpPr>
          <p:spPr>
            <a:xfrm rot="6104502">
              <a:off x="4885213" y="5554063"/>
              <a:ext cx="2626101" cy="2626101"/>
            </a:xfrm>
            <a:prstGeom prst="donut">
              <a:avLst>
                <a:gd name="adj" fmla="val 15926"/>
              </a:avLst>
            </a:prstGeom>
            <a:solidFill>
              <a:srgbClr val="111319">
                <a:alpha val="13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59" name="Donut 58"/>
            <p:cNvSpPr/>
            <p:nvPr userDrawn="1"/>
          </p:nvSpPr>
          <p:spPr>
            <a:xfrm rot="6104502">
              <a:off x="9890317" y="6128285"/>
              <a:ext cx="1074806" cy="1074806"/>
            </a:xfrm>
            <a:prstGeom prst="donut">
              <a:avLst>
                <a:gd name="adj" fmla="val 11712"/>
              </a:avLst>
            </a:prstGeom>
            <a:solidFill>
              <a:srgbClr val="111319">
                <a:alpha val="54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60" name="Donut 59"/>
            <p:cNvSpPr/>
            <p:nvPr userDrawn="1"/>
          </p:nvSpPr>
          <p:spPr>
            <a:xfrm rot="6104502">
              <a:off x="11280398" y="2573421"/>
              <a:ext cx="835345" cy="835345"/>
            </a:xfrm>
            <a:prstGeom prst="donut">
              <a:avLst>
                <a:gd name="adj" fmla="val 11712"/>
              </a:avLst>
            </a:prstGeom>
            <a:solidFill>
              <a:srgbClr val="161920">
                <a:alpha val="54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61" name="Oval 60"/>
            <p:cNvSpPr/>
            <p:nvPr userDrawn="1"/>
          </p:nvSpPr>
          <p:spPr>
            <a:xfrm rot="6104502">
              <a:off x="11255956" y="3896877"/>
              <a:ext cx="603202" cy="603202"/>
            </a:xfrm>
            <a:prstGeom prst="ellipse">
              <a:avLst/>
            </a:prstGeom>
            <a:solidFill>
              <a:srgbClr val="1E222A">
                <a:alpha val="47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62" name="Oval 61"/>
            <p:cNvSpPr/>
            <p:nvPr userDrawn="1"/>
          </p:nvSpPr>
          <p:spPr>
            <a:xfrm rot="6104502">
              <a:off x="10988857" y="3211390"/>
              <a:ext cx="312832" cy="312832"/>
            </a:xfrm>
            <a:prstGeom prst="ellipse">
              <a:avLst/>
            </a:prstGeom>
            <a:solidFill>
              <a:srgbClr val="161920">
                <a:alpha val="47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63" name="Donut 62"/>
            <p:cNvSpPr/>
            <p:nvPr userDrawn="1"/>
          </p:nvSpPr>
          <p:spPr>
            <a:xfrm rot="20504502">
              <a:off x="8157576" y="4767796"/>
              <a:ext cx="1778283" cy="1778283"/>
            </a:xfrm>
            <a:prstGeom prst="donut">
              <a:avLst>
                <a:gd name="adj" fmla="val 15926"/>
              </a:avLst>
            </a:prstGeom>
            <a:solidFill>
              <a:srgbClr val="1E222A">
                <a:alpha val="42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64" name="Donut 63"/>
            <p:cNvSpPr/>
            <p:nvPr userDrawn="1"/>
          </p:nvSpPr>
          <p:spPr>
            <a:xfrm rot="20504502">
              <a:off x="5967631" y="5317480"/>
              <a:ext cx="1327177" cy="1327177"/>
            </a:xfrm>
            <a:prstGeom prst="donut">
              <a:avLst>
                <a:gd name="adj" fmla="val 15926"/>
              </a:avLst>
            </a:prstGeom>
            <a:solidFill>
              <a:srgbClr val="111319">
                <a:alpha val="75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65" name="Oval 64"/>
            <p:cNvSpPr/>
            <p:nvPr userDrawn="1"/>
          </p:nvSpPr>
          <p:spPr>
            <a:xfrm rot="20504502">
              <a:off x="7106071" y="5840231"/>
              <a:ext cx="688490" cy="688490"/>
            </a:xfrm>
            <a:prstGeom prst="ellipse">
              <a:avLst/>
            </a:prstGeom>
            <a:solidFill>
              <a:srgbClr val="111319">
                <a:alpha val="39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66" name="Oval 65"/>
            <p:cNvSpPr/>
            <p:nvPr userDrawn="1"/>
          </p:nvSpPr>
          <p:spPr>
            <a:xfrm rot="20504502">
              <a:off x="8828367" y="4497513"/>
              <a:ext cx="536090" cy="536090"/>
            </a:xfrm>
            <a:prstGeom prst="ellipse">
              <a:avLst/>
            </a:prstGeom>
            <a:solidFill>
              <a:schemeClr val="tx1">
                <a:alpha val="47000"/>
              </a:scheme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67" name="Donut 66"/>
            <p:cNvSpPr/>
            <p:nvPr userDrawn="1"/>
          </p:nvSpPr>
          <p:spPr>
            <a:xfrm rot="20504502">
              <a:off x="7272388" y="4937466"/>
              <a:ext cx="2626101" cy="2626101"/>
            </a:xfrm>
            <a:prstGeom prst="donut">
              <a:avLst>
                <a:gd name="adj" fmla="val 15926"/>
              </a:avLst>
            </a:prstGeom>
            <a:solidFill>
              <a:srgbClr val="111319">
                <a:alpha val="13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68" name="Donut 67"/>
            <p:cNvSpPr/>
            <p:nvPr userDrawn="1"/>
          </p:nvSpPr>
          <p:spPr>
            <a:xfrm rot="20504502">
              <a:off x="9359434" y="5396675"/>
              <a:ext cx="1074806" cy="1074806"/>
            </a:xfrm>
            <a:prstGeom prst="donut">
              <a:avLst>
                <a:gd name="adj" fmla="val 11712"/>
              </a:avLst>
            </a:prstGeom>
            <a:solidFill>
              <a:srgbClr val="1E222A">
                <a:alpha val="54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69" name="Donut 68"/>
            <p:cNvSpPr/>
            <p:nvPr userDrawn="1"/>
          </p:nvSpPr>
          <p:spPr>
            <a:xfrm rot="20504502">
              <a:off x="9482547" y="4459531"/>
              <a:ext cx="835345" cy="835345"/>
            </a:xfrm>
            <a:prstGeom prst="donut">
              <a:avLst>
                <a:gd name="adj" fmla="val 11712"/>
              </a:avLst>
            </a:prstGeom>
            <a:solidFill>
              <a:srgbClr val="161920">
                <a:alpha val="54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70" name="Donut 69"/>
            <p:cNvSpPr/>
            <p:nvPr userDrawn="1"/>
          </p:nvSpPr>
          <p:spPr>
            <a:xfrm rot="20504502">
              <a:off x="11146308" y="5668752"/>
              <a:ext cx="1074806" cy="1074806"/>
            </a:xfrm>
            <a:prstGeom prst="donut">
              <a:avLst>
                <a:gd name="adj" fmla="val 24020"/>
              </a:avLst>
            </a:prstGeom>
            <a:solidFill>
              <a:srgbClr val="161920">
                <a:alpha val="54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71" name="Oval 70"/>
            <p:cNvSpPr/>
            <p:nvPr userDrawn="1"/>
          </p:nvSpPr>
          <p:spPr>
            <a:xfrm rot="20504502">
              <a:off x="7238767" y="4816988"/>
              <a:ext cx="312832" cy="312832"/>
            </a:xfrm>
            <a:prstGeom prst="ellipse">
              <a:avLst/>
            </a:prstGeom>
            <a:solidFill>
              <a:srgbClr val="111319">
                <a:alpha val="47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72" name="Oval 71"/>
            <p:cNvSpPr/>
            <p:nvPr userDrawn="1"/>
          </p:nvSpPr>
          <p:spPr>
            <a:xfrm rot="20504502">
              <a:off x="3943629" y="5930285"/>
              <a:ext cx="603202" cy="603202"/>
            </a:xfrm>
            <a:prstGeom prst="ellipse">
              <a:avLst/>
            </a:prstGeom>
            <a:solidFill>
              <a:srgbClr val="111319">
                <a:alpha val="47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73" name="Oval 72"/>
            <p:cNvSpPr/>
            <p:nvPr userDrawn="1"/>
          </p:nvSpPr>
          <p:spPr>
            <a:xfrm rot="20504502">
              <a:off x="6479821" y="5790841"/>
              <a:ext cx="312832" cy="312832"/>
            </a:xfrm>
            <a:prstGeom prst="ellipse">
              <a:avLst/>
            </a:prstGeom>
            <a:solidFill>
              <a:srgbClr val="161920">
                <a:alpha val="47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74" name="Oval 73"/>
            <p:cNvSpPr/>
            <p:nvPr userDrawn="1"/>
          </p:nvSpPr>
          <p:spPr>
            <a:xfrm rot="20504502">
              <a:off x="9327833" y="4073346"/>
              <a:ext cx="312832" cy="312832"/>
            </a:xfrm>
            <a:prstGeom prst="ellipse">
              <a:avLst/>
            </a:prstGeom>
            <a:solidFill>
              <a:srgbClr val="1E222A">
                <a:alpha val="47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75" name="Donut 74"/>
            <p:cNvSpPr/>
            <p:nvPr userDrawn="1"/>
          </p:nvSpPr>
          <p:spPr>
            <a:xfrm rot="10604502">
              <a:off x="10421842" y="5327949"/>
              <a:ext cx="1327177" cy="1327177"/>
            </a:xfrm>
            <a:prstGeom prst="donut">
              <a:avLst>
                <a:gd name="adj" fmla="val 15926"/>
              </a:avLst>
            </a:prstGeom>
            <a:solidFill>
              <a:srgbClr val="161920">
                <a:alpha val="75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76" name="Donut 75"/>
            <p:cNvSpPr/>
            <p:nvPr userDrawn="1"/>
          </p:nvSpPr>
          <p:spPr>
            <a:xfrm rot="10604502">
              <a:off x="11502978" y="1735319"/>
              <a:ext cx="1041541" cy="1041541"/>
            </a:xfrm>
            <a:prstGeom prst="donut">
              <a:avLst>
                <a:gd name="adj" fmla="val 15926"/>
              </a:avLst>
            </a:prstGeom>
            <a:solidFill>
              <a:srgbClr val="111319">
                <a:alpha val="31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77" name="Oval 76"/>
            <p:cNvSpPr/>
            <p:nvPr userDrawn="1"/>
          </p:nvSpPr>
          <p:spPr>
            <a:xfrm rot="10604502">
              <a:off x="11886320" y="1565205"/>
              <a:ext cx="536090" cy="536090"/>
            </a:xfrm>
            <a:prstGeom prst="ellipse">
              <a:avLst/>
            </a:prstGeom>
            <a:solidFill>
              <a:srgbClr val="111319">
                <a:alpha val="47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78" name="Donut 77"/>
            <p:cNvSpPr/>
            <p:nvPr userDrawn="1"/>
          </p:nvSpPr>
          <p:spPr>
            <a:xfrm rot="10604502">
              <a:off x="9874667" y="3336045"/>
              <a:ext cx="2626101" cy="2626101"/>
            </a:xfrm>
            <a:prstGeom prst="donut">
              <a:avLst>
                <a:gd name="adj" fmla="val 15926"/>
              </a:avLst>
            </a:prstGeom>
            <a:solidFill>
              <a:srgbClr val="2F3540">
                <a:alpha val="13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79" name="Donut 78"/>
            <p:cNvSpPr/>
            <p:nvPr userDrawn="1"/>
          </p:nvSpPr>
          <p:spPr>
            <a:xfrm rot="10604502">
              <a:off x="10759809" y="3014157"/>
              <a:ext cx="835345" cy="835345"/>
            </a:xfrm>
            <a:prstGeom prst="donut">
              <a:avLst>
                <a:gd name="adj" fmla="val 11712"/>
              </a:avLst>
            </a:prstGeom>
            <a:solidFill>
              <a:srgbClr val="1E222A">
                <a:alpha val="54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80" name="Donut 79"/>
            <p:cNvSpPr/>
            <p:nvPr userDrawn="1"/>
          </p:nvSpPr>
          <p:spPr>
            <a:xfrm rot="10604502">
              <a:off x="4248675" y="6031102"/>
              <a:ext cx="1074806" cy="1074806"/>
            </a:xfrm>
            <a:prstGeom prst="donut">
              <a:avLst>
                <a:gd name="adj" fmla="val 24020"/>
              </a:avLst>
            </a:prstGeom>
            <a:solidFill>
              <a:srgbClr val="111319">
                <a:alpha val="54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81" name="Oval 80"/>
            <p:cNvSpPr/>
            <p:nvPr userDrawn="1"/>
          </p:nvSpPr>
          <p:spPr>
            <a:xfrm rot="10604502">
              <a:off x="11516462" y="2855922"/>
              <a:ext cx="312832" cy="312832"/>
            </a:xfrm>
            <a:prstGeom prst="ellipse">
              <a:avLst/>
            </a:prstGeom>
            <a:solidFill>
              <a:srgbClr val="161920">
                <a:alpha val="47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82" name="Oval 81"/>
            <p:cNvSpPr/>
            <p:nvPr userDrawn="1"/>
          </p:nvSpPr>
          <p:spPr>
            <a:xfrm rot="10604502">
              <a:off x="8086333" y="5882875"/>
              <a:ext cx="603202" cy="603202"/>
            </a:xfrm>
            <a:prstGeom prst="ellipse">
              <a:avLst/>
            </a:prstGeom>
            <a:solidFill>
              <a:srgbClr val="1E222A">
                <a:alpha val="47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83" name="Oval 82"/>
            <p:cNvSpPr/>
            <p:nvPr userDrawn="1"/>
          </p:nvSpPr>
          <p:spPr>
            <a:xfrm rot="10604502">
              <a:off x="4659440" y="5486313"/>
              <a:ext cx="312832" cy="312832"/>
            </a:xfrm>
            <a:prstGeom prst="ellipse">
              <a:avLst/>
            </a:prstGeom>
            <a:solidFill>
              <a:srgbClr val="111319">
                <a:alpha val="47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</p:grpSp>
      <p:grpSp>
        <p:nvGrpSpPr>
          <p:cNvPr id="55" name="Group 54"/>
          <p:cNvGrpSpPr/>
          <p:nvPr userDrawn="1"/>
        </p:nvGrpSpPr>
        <p:grpSpPr>
          <a:xfrm>
            <a:off x="11807070" y="6559227"/>
            <a:ext cx="214313" cy="220663"/>
            <a:chOff x="7015550" y="2614882"/>
            <a:chExt cx="214313" cy="220663"/>
          </a:xfrm>
          <a:solidFill>
            <a:srgbClr val="FF6D6D"/>
          </a:solidFill>
        </p:grpSpPr>
        <p:sp>
          <p:nvSpPr>
            <p:cNvPr id="49" name="Freeform 5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7015550" y="2614882"/>
              <a:ext cx="214313" cy="220663"/>
            </a:xfrm>
            <a:custGeom>
              <a:avLst/>
              <a:gdLst>
                <a:gd name="T0" fmla="*/ 28 w 56"/>
                <a:gd name="T1" fmla="*/ 4 h 56"/>
                <a:gd name="T2" fmla="*/ 52 w 56"/>
                <a:gd name="T3" fmla="*/ 28 h 56"/>
                <a:gd name="T4" fmla="*/ 28 w 56"/>
                <a:gd name="T5" fmla="*/ 52 h 56"/>
                <a:gd name="T6" fmla="*/ 4 w 56"/>
                <a:gd name="T7" fmla="*/ 28 h 56"/>
                <a:gd name="T8" fmla="*/ 28 w 56"/>
                <a:gd name="T9" fmla="*/ 4 h 56"/>
                <a:gd name="T10" fmla="*/ 28 w 56"/>
                <a:gd name="T11" fmla="*/ 0 h 56"/>
                <a:gd name="T12" fmla="*/ 0 w 56"/>
                <a:gd name="T13" fmla="*/ 28 h 56"/>
                <a:gd name="T14" fmla="*/ 28 w 56"/>
                <a:gd name="T15" fmla="*/ 56 h 56"/>
                <a:gd name="T16" fmla="*/ 56 w 56"/>
                <a:gd name="T17" fmla="*/ 28 h 56"/>
                <a:gd name="T18" fmla="*/ 28 w 56"/>
                <a:gd name="T1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56">
                  <a:moveTo>
                    <a:pt x="28" y="4"/>
                  </a:moveTo>
                  <a:cubicBezTo>
                    <a:pt x="41" y="4"/>
                    <a:pt x="52" y="15"/>
                    <a:pt x="52" y="28"/>
                  </a:cubicBezTo>
                  <a:cubicBezTo>
                    <a:pt x="52" y="41"/>
                    <a:pt x="41" y="52"/>
                    <a:pt x="28" y="52"/>
                  </a:cubicBezTo>
                  <a:cubicBezTo>
                    <a:pt x="15" y="52"/>
                    <a:pt x="4" y="41"/>
                    <a:pt x="4" y="28"/>
                  </a:cubicBezTo>
                  <a:cubicBezTo>
                    <a:pt x="4" y="15"/>
                    <a:pt x="15" y="4"/>
                    <a:pt x="28" y="4"/>
                  </a:cubicBezTo>
                  <a:moveTo>
                    <a:pt x="28" y="0"/>
                  </a:moveTo>
                  <a:cubicBezTo>
                    <a:pt x="13" y="0"/>
                    <a:pt x="0" y="13"/>
                    <a:pt x="0" y="28"/>
                  </a:cubicBezTo>
                  <a:cubicBezTo>
                    <a:pt x="0" y="43"/>
                    <a:pt x="13" y="56"/>
                    <a:pt x="28" y="56"/>
                  </a:cubicBezTo>
                  <a:cubicBezTo>
                    <a:pt x="43" y="56"/>
                    <a:pt x="56" y="43"/>
                    <a:pt x="56" y="28"/>
                  </a:cubicBezTo>
                  <a:cubicBezTo>
                    <a:pt x="56" y="13"/>
                    <a:pt x="43" y="0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50" name="Freeform 6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7091750" y="2657745"/>
              <a:ext cx="76200" cy="131763"/>
            </a:xfrm>
            <a:custGeom>
              <a:avLst/>
              <a:gdLst>
                <a:gd name="T0" fmla="*/ 0 w 48"/>
                <a:gd name="T1" fmla="*/ 70 h 83"/>
                <a:gd name="T2" fmla="*/ 34 w 48"/>
                <a:gd name="T3" fmla="*/ 40 h 83"/>
                <a:gd name="T4" fmla="*/ 0 w 48"/>
                <a:gd name="T5" fmla="*/ 13 h 83"/>
                <a:gd name="T6" fmla="*/ 0 w 48"/>
                <a:gd name="T7" fmla="*/ 0 h 83"/>
                <a:gd name="T8" fmla="*/ 48 w 48"/>
                <a:gd name="T9" fmla="*/ 40 h 83"/>
                <a:gd name="T10" fmla="*/ 0 w 48"/>
                <a:gd name="T11" fmla="*/ 83 h 83"/>
                <a:gd name="T12" fmla="*/ 0 w 48"/>
                <a:gd name="T13" fmla="*/ 7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83">
                  <a:moveTo>
                    <a:pt x="0" y="70"/>
                  </a:moveTo>
                  <a:lnTo>
                    <a:pt x="34" y="40"/>
                  </a:lnTo>
                  <a:lnTo>
                    <a:pt x="0" y="13"/>
                  </a:lnTo>
                  <a:lnTo>
                    <a:pt x="0" y="0"/>
                  </a:lnTo>
                  <a:lnTo>
                    <a:pt x="48" y="40"/>
                  </a:lnTo>
                  <a:lnTo>
                    <a:pt x="0" y="83"/>
                  </a:lnTo>
                  <a:lnTo>
                    <a:pt x="0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</p:grpSp>
      <p:grpSp>
        <p:nvGrpSpPr>
          <p:cNvPr id="56" name="Group 55"/>
          <p:cNvGrpSpPr/>
          <p:nvPr userDrawn="1"/>
        </p:nvGrpSpPr>
        <p:grpSpPr>
          <a:xfrm>
            <a:off x="11370388" y="6559227"/>
            <a:ext cx="214313" cy="220663"/>
            <a:chOff x="7395183" y="3832633"/>
            <a:chExt cx="214313" cy="220663"/>
          </a:xfrm>
          <a:solidFill>
            <a:srgbClr val="FF6D6D"/>
          </a:solidFill>
        </p:grpSpPr>
        <p:sp>
          <p:nvSpPr>
            <p:cNvPr id="51" name="Freeform 7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7395183" y="3832633"/>
              <a:ext cx="214313" cy="220663"/>
            </a:xfrm>
            <a:custGeom>
              <a:avLst/>
              <a:gdLst>
                <a:gd name="T0" fmla="*/ 28 w 56"/>
                <a:gd name="T1" fmla="*/ 4 h 56"/>
                <a:gd name="T2" fmla="*/ 52 w 56"/>
                <a:gd name="T3" fmla="*/ 28 h 56"/>
                <a:gd name="T4" fmla="*/ 28 w 56"/>
                <a:gd name="T5" fmla="*/ 52 h 56"/>
                <a:gd name="T6" fmla="*/ 4 w 56"/>
                <a:gd name="T7" fmla="*/ 28 h 56"/>
                <a:gd name="T8" fmla="*/ 28 w 56"/>
                <a:gd name="T9" fmla="*/ 4 h 56"/>
                <a:gd name="T10" fmla="*/ 28 w 56"/>
                <a:gd name="T11" fmla="*/ 0 h 56"/>
                <a:gd name="T12" fmla="*/ 0 w 56"/>
                <a:gd name="T13" fmla="*/ 28 h 56"/>
                <a:gd name="T14" fmla="*/ 28 w 56"/>
                <a:gd name="T15" fmla="*/ 56 h 56"/>
                <a:gd name="T16" fmla="*/ 56 w 56"/>
                <a:gd name="T17" fmla="*/ 28 h 56"/>
                <a:gd name="T18" fmla="*/ 28 w 56"/>
                <a:gd name="T1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56">
                  <a:moveTo>
                    <a:pt x="28" y="4"/>
                  </a:moveTo>
                  <a:cubicBezTo>
                    <a:pt x="41" y="4"/>
                    <a:pt x="52" y="15"/>
                    <a:pt x="52" y="28"/>
                  </a:cubicBezTo>
                  <a:cubicBezTo>
                    <a:pt x="52" y="41"/>
                    <a:pt x="41" y="52"/>
                    <a:pt x="28" y="52"/>
                  </a:cubicBezTo>
                  <a:cubicBezTo>
                    <a:pt x="15" y="52"/>
                    <a:pt x="4" y="41"/>
                    <a:pt x="4" y="28"/>
                  </a:cubicBezTo>
                  <a:cubicBezTo>
                    <a:pt x="4" y="15"/>
                    <a:pt x="15" y="4"/>
                    <a:pt x="28" y="4"/>
                  </a:cubicBezTo>
                  <a:moveTo>
                    <a:pt x="28" y="0"/>
                  </a:moveTo>
                  <a:cubicBezTo>
                    <a:pt x="13" y="0"/>
                    <a:pt x="0" y="13"/>
                    <a:pt x="0" y="28"/>
                  </a:cubicBezTo>
                  <a:cubicBezTo>
                    <a:pt x="0" y="43"/>
                    <a:pt x="13" y="56"/>
                    <a:pt x="28" y="56"/>
                  </a:cubicBezTo>
                  <a:cubicBezTo>
                    <a:pt x="43" y="56"/>
                    <a:pt x="56" y="43"/>
                    <a:pt x="56" y="28"/>
                  </a:cubicBezTo>
                  <a:cubicBezTo>
                    <a:pt x="56" y="13"/>
                    <a:pt x="43" y="0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52" name="Freeform 8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7457096" y="3880258"/>
              <a:ext cx="76200" cy="130175"/>
            </a:xfrm>
            <a:custGeom>
              <a:avLst/>
              <a:gdLst>
                <a:gd name="T0" fmla="*/ 48 w 48"/>
                <a:gd name="T1" fmla="*/ 12 h 82"/>
                <a:gd name="T2" fmla="*/ 14 w 48"/>
                <a:gd name="T3" fmla="*/ 42 h 82"/>
                <a:gd name="T4" fmla="*/ 48 w 48"/>
                <a:gd name="T5" fmla="*/ 70 h 82"/>
                <a:gd name="T6" fmla="*/ 48 w 48"/>
                <a:gd name="T7" fmla="*/ 82 h 82"/>
                <a:gd name="T8" fmla="*/ 0 w 48"/>
                <a:gd name="T9" fmla="*/ 42 h 82"/>
                <a:gd name="T10" fmla="*/ 48 w 48"/>
                <a:gd name="T11" fmla="*/ 0 h 82"/>
                <a:gd name="T12" fmla="*/ 48 w 48"/>
                <a:gd name="T13" fmla="*/ 1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82">
                  <a:moveTo>
                    <a:pt x="48" y="12"/>
                  </a:moveTo>
                  <a:lnTo>
                    <a:pt x="14" y="42"/>
                  </a:lnTo>
                  <a:lnTo>
                    <a:pt x="48" y="70"/>
                  </a:lnTo>
                  <a:lnTo>
                    <a:pt x="48" y="82"/>
                  </a:lnTo>
                  <a:lnTo>
                    <a:pt x="0" y="42"/>
                  </a:lnTo>
                  <a:lnTo>
                    <a:pt x="48" y="0"/>
                  </a:lnTo>
                  <a:lnTo>
                    <a:pt x="48" y="1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</p:grpSp>
      <p:sp>
        <p:nvSpPr>
          <p:cNvPr id="48" name="Oval 47"/>
          <p:cNvSpPr/>
          <p:nvPr userDrawn="1"/>
        </p:nvSpPr>
        <p:spPr>
          <a:xfrm>
            <a:off x="11672882" y="-148007"/>
            <a:ext cx="655570" cy="655569"/>
          </a:xfrm>
          <a:prstGeom prst="ellipse">
            <a:avLst/>
          </a:prstGeom>
          <a:solidFill>
            <a:srgbClr val="FF6D6D"/>
          </a:solidFill>
          <a:ln w="698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44B5E3D8-B559-49FC-84E7-900B409E63B2}" type="slidenum">
              <a:rPr lang="id-ID" sz="1400" b="1">
                <a:solidFill>
                  <a:prstClr val="white"/>
                </a:solidFill>
              </a:rPr>
              <a:pPr algn="ctr"/>
              <a:t>‹#›</a:t>
            </a:fld>
            <a:endParaRPr lang="id-ID" sz="1600" b="1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3011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lank-2">
    <p:bg>
      <p:bgPr>
        <a:gradFill flip="none" rotWithShape="1">
          <a:gsLst>
            <a:gs pos="0">
              <a:srgbClr val="1E222A"/>
            </a:gs>
            <a:gs pos="100000">
              <a:srgbClr val="11141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roup 53"/>
          <p:cNvGrpSpPr/>
          <p:nvPr userDrawn="1"/>
        </p:nvGrpSpPr>
        <p:grpSpPr>
          <a:xfrm>
            <a:off x="3943634" y="1565213"/>
            <a:ext cx="8733041" cy="6614959"/>
            <a:chOff x="3943629" y="1565205"/>
            <a:chExt cx="8733041" cy="6614959"/>
          </a:xfrm>
        </p:grpSpPr>
        <p:sp>
          <p:nvSpPr>
            <p:cNvPr id="57" name="Donut 56"/>
            <p:cNvSpPr/>
            <p:nvPr userDrawn="1"/>
          </p:nvSpPr>
          <p:spPr>
            <a:xfrm rot="6104502">
              <a:off x="10513894" y="3982335"/>
              <a:ext cx="1327177" cy="1327177"/>
            </a:xfrm>
            <a:prstGeom prst="donut">
              <a:avLst>
                <a:gd name="adj" fmla="val 15926"/>
              </a:avLst>
            </a:prstGeom>
            <a:solidFill>
              <a:srgbClr val="111319">
                <a:alpha val="75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58" name="Donut 57"/>
            <p:cNvSpPr/>
            <p:nvPr userDrawn="1"/>
          </p:nvSpPr>
          <p:spPr>
            <a:xfrm rot="6104502">
              <a:off x="11635129" y="3032009"/>
              <a:ext cx="1041541" cy="1041541"/>
            </a:xfrm>
            <a:prstGeom prst="donut">
              <a:avLst>
                <a:gd name="adj" fmla="val 15926"/>
              </a:avLst>
            </a:prstGeom>
            <a:solidFill>
              <a:srgbClr val="1E222A">
                <a:alpha val="31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59" name="Donut 58"/>
            <p:cNvSpPr/>
            <p:nvPr userDrawn="1"/>
          </p:nvSpPr>
          <p:spPr>
            <a:xfrm rot="6104502">
              <a:off x="4885213" y="5554063"/>
              <a:ext cx="2626101" cy="2626101"/>
            </a:xfrm>
            <a:prstGeom prst="donut">
              <a:avLst>
                <a:gd name="adj" fmla="val 15926"/>
              </a:avLst>
            </a:prstGeom>
            <a:solidFill>
              <a:srgbClr val="111319">
                <a:alpha val="13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60" name="Donut 59"/>
            <p:cNvSpPr/>
            <p:nvPr userDrawn="1"/>
          </p:nvSpPr>
          <p:spPr>
            <a:xfrm rot="6104502">
              <a:off x="9890317" y="6128285"/>
              <a:ext cx="1074806" cy="1074806"/>
            </a:xfrm>
            <a:prstGeom prst="donut">
              <a:avLst>
                <a:gd name="adj" fmla="val 11712"/>
              </a:avLst>
            </a:prstGeom>
            <a:solidFill>
              <a:srgbClr val="111319">
                <a:alpha val="54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61" name="Donut 60"/>
            <p:cNvSpPr/>
            <p:nvPr userDrawn="1"/>
          </p:nvSpPr>
          <p:spPr>
            <a:xfrm rot="6104502">
              <a:off x="11280398" y="2573421"/>
              <a:ext cx="835345" cy="835345"/>
            </a:xfrm>
            <a:prstGeom prst="donut">
              <a:avLst>
                <a:gd name="adj" fmla="val 11712"/>
              </a:avLst>
            </a:prstGeom>
            <a:solidFill>
              <a:srgbClr val="161920">
                <a:alpha val="54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62" name="Oval 61"/>
            <p:cNvSpPr/>
            <p:nvPr userDrawn="1"/>
          </p:nvSpPr>
          <p:spPr>
            <a:xfrm rot="6104502">
              <a:off x="11255956" y="3896877"/>
              <a:ext cx="603202" cy="603202"/>
            </a:xfrm>
            <a:prstGeom prst="ellipse">
              <a:avLst/>
            </a:prstGeom>
            <a:solidFill>
              <a:srgbClr val="1E222A">
                <a:alpha val="47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63" name="Oval 62"/>
            <p:cNvSpPr/>
            <p:nvPr userDrawn="1"/>
          </p:nvSpPr>
          <p:spPr>
            <a:xfrm rot="6104502">
              <a:off x="10988857" y="3211390"/>
              <a:ext cx="312832" cy="312832"/>
            </a:xfrm>
            <a:prstGeom prst="ellipse">
              <a:avLst/>
            </a:prstGeom>
            <a:solidFill>
              <a:srgbClr val="161920">
                <a:alpha val="47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64" name="Donut 63"/>
            <p:cNvSpPr/>
            <p:nvPr userDrawn="1"/>
          </p:nvSpPr>
          <p:spPr>
            <a:xfrm rot="20504502">
              <a:off x="8157576" y="4767796"/>
              <a:ext cx="1778283" cy="1778283"/>
            </a:xfrm>
            <a:prstGeom prst="donut">
              <a:avLst>
                <a:gd name="adj" fmla="val 15926"/>
              </a:avLst>
            </a:prstGeom>
            <a:solidFill>
              <a:srgbClr val="1E222A">
                <a:alpha val="42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65" name="Donut 64"/>
            <p:cNvSpPr/>
            <p:nvPr userDrawn="1"/>
          </p:nvSpPr>
          <p:spPr>
            <a:xfrm rot="20504502">
              <a:off x="5967631" y="5317480"/>
              <a:ext cx="1327177" cy="1327177"/>
            </a:xfrm>
            <a:prstGeom prst="donut">
              <a:avLst>
                <a:gd name="adj" fmla="val 15926"/>
              </a:avLst>
            </a:prstGeom>
            <a:solidFill>
              <a:srgbClr val="111319">
                <a:alpha val="75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66" name="Oval 65"/>
            <p:cNvSpPr/>
            <p:nvPr userDrawn="1"/>
          </p:nvSpPr>
          <p:spPr>
            <a:xfrm rot="20504502">
              <a:off x="7106071" y="5840231"/>
              <a:ext cx="688490" cy="688490"/>
            </a:xfrm>
            <a:prstGeom prst="ellipse">
              <a:avLst/>
            </a:prstGeom>
            <a:solidFill>
              <a:srgbClr val="111319">
                <a:alpha val="39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67" name="Oval 66"/>
            <p:cNvSpPr/>
            <p:nvPr userDrawn="1"/>
          </p:nvSpPr>
          <p:spPr>
            <a:xfrm rot="20504502">
              <a:off x="8828367" y="4497513"/>
              <a:ext cx="536090" cy="536090"/>
            </a:xfrm>
            <a:prstGeom prst="ellipse">
              <a:avLst/>
            </a:prstGeom>
            <a:solidFill>
              <a:schemeClr val="tx1">
                <a:alpha val="47000"/>
              </a:scheme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68" name="Donut 67"/>
            <p:cNvSpPr/>
            <p:nvPr userDrawn="1"/>
          </p:nvSpPr>
          <p:spPr>
            <a:xfrm rot="20504502">
              <a:off x="7272388" y="4937466"/>
              <a:ext cx="2626101" cy="2626101"/>
            </a:xfrm>
            <a:prstGeom prst="donut">
              <a:avLst>
                <a:gd name="adj" fmla="val 15926"/>
              </a:avLst>
            </a:prstGeom>
            <a:solidFill>
              <a:srgbClr val="111319">
                <a:alpha val="13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69" name="Donut 68"/>
            <p:cNvSpPr/>
            <p:nvPr userDrawn="1"/>
          </p:nvSpPr>
          <p:spPr>
            <a:xfrm rot="20504502">
              <a:off x="9359434" y="5396675"/>
              <a:ext cx="1074806" cy="1074806"/>
            </a:xfrm>
            <a:prstGeom prst="donut">
              <a:avLst>
                <a:gd name="adj" fmla="val 11712"/>
              </a:avLst>
            </a:prstGeom>
            <a:solidFill>
              <a:srgbClr val="1E222A">
                <a:alpha val="54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70" name="Donut 69"/>
            <p:cNvSpPr/>
            <p:nvPr userDrawn="1"/>
          </p:nvSpPr>
          <p:spPr>
            <a:xfrm rot="20504502">
              <a:off x="9482547" y="4459531"/>
              <a:ext cx="835345" cy="835345"/>
            </a:xfrm>
            <a:prstGeom prst="donut">
              <a:avLst>
                <a:gd name="adj" fmla="val 11712"/>
              </a:avLst>
            </a:prstGeom>
            <a:solidFill>
              <a:srgbClr val="161920">
                <a:alpha val="54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71" name="Donut 70"/>
            <p:cNvSpPr/>
            <p:nvPr userDrawn="1"/>
          </p:nvSpPr>
          <p:spPr>
            <a:xfrm rot="20504502">
              <a:off x="11146308" y="5668752"/>
              <a:ext cx="1074806" cy="1074806"/>
            </a:xfrm>
            <a:prstGeom prst="donut">
              <a:avLst>
                <a:gd name="adj" fmla="val 24020"/>
              </a:avLst>
            </a:prstGeom>
            <a:solidFill>
              <a:srgbClr val="161920">
                <a:alpha val="54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72" name="Oval 71"/>
            <p:cNvSpPr/>
            <p:nvPr userDrawn="1"/>
          </p:nvSpPr>
          <p:spPr>
            <a:xfrm rot="20504502">
              <a:off x="7238767" y="4816988"/>
              <a:ext cx="312832" cy="312832"/>
            </a:xfrm>
            <a:prstGeom prst="ellipse">
              <a:avLst/>
            </a:prstGeom>
            <a:solidFill>
              <a:srgbClr val="111319">
                <a:alpha val="47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73" name="Oval 72"/>
            <p:cNvSpPr/>
            <p:nvPr userDrawn="1"/>
          </p:nvSpPr>
          <p:spPr>
            <a:xfrm rot="20504502">
              <a:off x="3943629" y="5930285"/>
              <a:ext cx="603202" cy="603202"/>
            </a:xfrm>
            <a:prstGeom prst="ellipse">
              <a:avLst/>
            </a:prstGeom>
            <a:solidFill>
              <a:srgbClr val="111319">
                <a:alpha val="47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74" name="Oval 73"/>
            <p:cNvSpPr/>
            <p:nvPr userDrawn="1"/>
          </p:nvSpPr>
          <p:spPr>
            <a:xfrm rot="20504502">
              <a:off x="6479821" y="5790841"/>
              <a:ext cx="312832" cy="312832"/>
            </a:xfrm>
            <a:prstGeom prst="ellipse">
              <a:avLst/>
            </a:prstGeom>
            <a:solidFill>
              <a:srgbClr val="161920">
                <a:alpha val="47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75" name="Oval 74"/>
            <p:cNvSpPr/>
            <p:nvPr userDrawn="1"/>
          </p:nvSpPr>
          <p:spPr>
            <a:xfrm rot="20504502">
              <a:off x="9327833" y="4073346"/>
              <a:ext cx="312832" cy="312832"/>
            </a:xfrm>
            <a:prstGeom prst="ellipse">
              <a:avLst/>
            </a:prstGeom>
            <a:solidFill>
              <a:srgbClr val="1E222A">
                <a:alpha val="47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76" name="Donut 75"/>
            <p:cNvSpPr/>
            <p:nvPr userDrawn="1"/>
          </p:nvSpPr>
          <p:spPr>
            <a:xfrm rot="10604502">
              <a:off x="10421842" y="5327949"/>
              <a:ext cx="1327177" cy="1327177"/>
            </a:xfrm>
            <a:prstGeom prst="donut">
              <a:avLst>
                <a:gd name="adj" fmla="val 15926"/>
              </a:avLst>
            </a:prstGeom>
            <a:solidFill>
              <a:srgbClr val="161920">
                <a:alpha val="75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77" name="Donut 76"/>
            <p:cNvSpPr/>
            <p:nvPr userDrawn="1"/>
          </p:nvSpPr>
          <p:spPr>
            <a:xfrm rot="10604502">
              <a:off x="11502978" y="1735319"/>
              <a:ext cx="1041541" cy="1041541"/>
            </a:xfrm>
            <a:prstGeom prst="donut">
              <a:avLst>
                <a:gd name="adj" fmla="val 15926"/>
              </a:avLst>
            </a:prstGeom>
            <a:solidFill>
              <a:srgbClr val="111319">
                <a:alpha val="31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78" name="Oval 77"/>
            <p:cNvSpPr/>
            <p:nvPr userDrawn="1"/>
          </p:nvSpPr>
          <p:spPr>
            <a:xfrm rot="10604502">
              <a:off x="11886320" y="1565205"/>
              <a:ext cx="536090" cy="536090"/>
            </a:xfrm>
            <a:prstGeom prst="ellipse">
              <a:avLst/>
            </a:prstGeom>
            <a:solidFill>
              <a:srgbClr val="111319">
                <a:alpha val="47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79" name="Donut 78"/>
            <p:cNvSpPr/>
            <p:nvPr userDrawn="1"/>
          </p:nvSpPr>
          <p:spPr>
            <a:xfrm rot="10604502">
              <a:off x="9874667" y="3336045"/>
              <a:ext cx="2626101" cy="2626101"/>
            </a:xfrm>
            <a:prstGeom prst="donut">
              <a:avLst>
                <a:gd name="adj" fmla="val 15926"/>
              </a:avLst>
            </a:prstGeom>
            <a:solidFill>
              <a:srgbClr val="2F3540">
                <a:alpha val="13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80" name="Donut 79"/>
            <p:cNvSpPr/>
            <p:nvPr userDrawn="1"/>
          </p:nvSpPr>
          <p:spPr>
            <a:xfrm rot="10604502">
              <a:off x="10759809" y="3014157"/>
              <a:ext cx="835345" cy="835345"/>
            </a:xfrm>
            <a:prstGeom prst="donut">
              <a:avLst>
                <a:gd name="adj" fmla="val 11712"/>
              </a:avLst>
            </a:prstGeom>
            <a:solidFill>
              <a:srgbClr val="1E222A">
                <a:alpha val="54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81" name="Donut 80"/>
            <p:cNvSpPr/>
            <p:nvPr userDrawn="1"/>
          </p:nvSpPr>
          <p:spPr>
            <a:xfrm rot="10604502">
              <a:off x="4248675" y="6031102"/>
              <a:ext cx="1074806" cy="1074806"/>
            </a:xfrm>
            <a:prstGeom prst="donut">
              <a:avLst>
                <a:gd name="adj" fmla="val 24020"/>
              </a:avLst>
            </a:prstGeom>
            <a:solidFill>
              <a:srgbClr val="111319">
                <a:alpha val="54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82" name="Oval 81"/>
            <p:cNvSpPr/>
            <p:nvPr userDrawn="1"/>
          </p:nvSpPr>
          <p:spPr>
            <a:xfrm rot="10604502">
              <a:off x="11516462" y="2855922"/>
              <a:ext cx="312832" cy="312832"/>
            </a:xfrm>
            <a:prstGeom prst="ellipse">
              <a:avLst/>
            </a:prstGeom>
            <a:solidFill>
              <a:srgbClr val="161920">
                <a:alpha val="47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83" name="Oval 82"/>
            <p:cNvSpPr/>
            <p:nvPr userDrawn="1"/>
          </p:nvSpPr>
          <p:spPr>
            <a:xfrm rot="10604502">
              <a:off x="8086333" y="5882875"/>
              <a:ext cx="603202" cy="603202"/>
            </a:xfrm>
            <a:prstGeom prst="ellipse">
              <a:avLst/>
            </a:prstGeom>
            <a:solidFill>
              <a:srgbClr val="1E222A">
                <a:alpha val="47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84" name="Oval 83"/>
            <p:cNvSpPr/>
            <p:nvPr userDrawn="1"/>
          </p:nvSpPr>
          <p:spPr>
            <a:xfrm rot="10604502">
              <a:off x="4659440" y="5486313"/>
              <a:ext cx="312832" cy="312832"/>
            </a:xfrm>
            <a:prstGeom prst="ellipse">
              <a:avLst/>
            </a:prstGeom>
            <a:solidFill>
              <a:srgbClr val="111319">
                <a:alpha val="47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</p:grpSp>
      <p:grpSp>
        <p:nvGrpSpPr>
          <p:cNvPr id="55" name="Group 54"/>
          <p:cNvGrpSpPr/>
          <p:nvPr userDrawn="1"/>
        </p:nvGrpSpPr>
        <p:grpSpPr>
          <a:xfrm>
            <a:off x="11807070" y="6559227"/>
            <a:ext cx="214313" cy="220663"/>
            <a:chOff x="7015550" y="2614882"/>
            <a:chExt cx="214313" cy="220663"/>
          </a:xfrm>
          <a:solidFill>
            <a:srgbClr val="FF6D6D"/>
          </a:solidFill>
        </p:grpSpPr>
        <p:sp>
          <p:nvSpPr>
            <p:cNvPr id="49" name="Freeform 5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7015550" y="2614882"/>
              <a:ext cx="214313" cy="220663"/>
            </a:xfrm>
            <a:custGeom>
              <a:avLst/>
              <a:gdLst>
                <a:gd name="T0" fmla="*/ 28 w 56"/>
                <a:gd name="T1" fmla="*/ 4 h 56"/>
                <a:gd name="T2" fmla="*/ 52 w 56"/>
                <a:gd name="T3" fmla="*/ 28 h 56"/>
                <a:gd name="T4" fmla="*/ 28 w 56"/>
                <a:gd name="T5" fmla="*/ 52 h 56"/>
                <a:gd name="T6" fmla="*/ 4 w 56"/>
                <a:gd name="T7" fmla="*/ 28 h 56"/>
                <a:gd name="T8" fmla="*/ 28 w 56"/>
                <a:gd name="T9" fmla="*/ 4 h 56"/>
                <a:gd name="T10" fmla="*/ 28 w 56"/>
                <a:gd name="T11" fmla="*/ 0 h 56"/>
                <a:gd name="T12" fmla="*/ 0 w 56"/>
                <a:gd name="T13" fmla="*/ 28 h 56"/>
                <a:gd name="T14" fmla="*/ 28 w 56"/>
                <a:gd name="T15" fmla="*/ 56 h 56"/>
                <a:gd name="T16" fmla="*/ 56 w 56"/>
                <a:gd name="T17" fmla="*/ 28 h 56"/>
                <a:gd name="T18" fmla="*/ 28 w 56"/>
                <a:gd name="T1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56">
                  <a:moveTo>
                    <a:pt x="28" y="4"/>
                  </a:moveTo>
                  <a:cubicBezTo>
                    <a:pt x="41" y="4"/>
                    <a:pt x="52" y="15"/>
                    <a:pt x="52" y="28"/>
                  </a:cubicBezTo>
                  <a:cubicBezTo>
                    <a:pt x="52" y="41"/>
                    <a:pt x="41" y="52"/>
                    <a:pt x="28" y="52"/>
                  </a:cubicBezTo>
                  <a:cubicBezTo>
                    <a:pt x="15" y="52"/>
                    <a:pt x="4" y="41"/>
                    <a:pt x="4" y="28"/>
                  </a:cubicBezTo>
                  <a:cubicBezTo>
                    <a:pt x="4" y="15"/>
                    <a:pt x="15" y="4"/>
                    <a:pt x="28" y="4"/>
                  </a:cubicBezTo>
                  <a:moveTo>
                    <a:pt x="28" y="0"/>
                  </a:moveTo>
                  <a:cubicBezTo>
                    <a:pt x="13" y="0"/>
                    <a:pt x="0" y="13"/>
                    <a:pt x="0" y="28"/>
                  </a:cubicBezTo>
                  <a:cubicBezTo>
                    <a:pt x="0" y="43"/>
                    <a:pt x="13" y="56"/>
                    <a:pt x="28" y="56"/>
                  </a:cubicBezTo>
                  <a:cubicBezTo>
                    <a:pt x="43" y="56"/>
                    <a:pt x="56" y="43"/>
                    <a:pt x="56" y="28"/>
                  </a:cubicBezTo>
                  <a:cubicBezTo>
                    <a:pt x="56" y="13"/>
                    <a:pt x="43" y="0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50" name="Freeform 6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7091750" y="2657745"/>
              <a:ext cx="76200" cy="131763"/>
            </a:xfrm>
            <a:custGeom>
              <a:avLst/>
              <a:gdLst>
                <a:gd name="T0" fmla="*/ 0 w 48"/>
                <a:gd name="T1" fmla="*/ 70 h 83"/>
                <a:gd name="T2" fmla="*/ 34 w 48"/>
                <a:gd name="T3" fmla="*/ 40 h 83"/>
                <a:gd name="T4" fmla="*/ 0 w 48"/>
                <a:gd name="T5" fmla="*/ 13 h 83"/>
                <a:gd name="T6" fmla="*/ 0 w 48"/>
                <a:gd name="T7" fmla="*/ 0 h 83"/>
                <a:gd name="T8" fmla="*/ 48 w 48"/>
                <a:gd name="T9" fmla="*/ 40 h 83"/>
                <a:gd name="T10" fmla="*/ 0 w 48"/>
                <a:gd name="T11" fmla="*/ 83 h 83"/>
                <a:gd name="T12" fmla="*/ 0 w 48"/>
                <a:gd name="T13" fmla="*/ 7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83">
                  <a:moveTo>
                    <a:pt x="0" y="70"/>
                  </a:moveTo>
                  <a:lnTo>
                    <a:pt x="34" y="40"/>
                  </a:lnTo>
                  <a:lnTo>
                    <a:pt x="0" y="13"/>
                  </a:lnTo>
                  <a:lnTo>
                    <a:pt x="0" y="0"/>
                  </a:lnTo>
                  <a:lnTo>
                    <a:pt x="48" y="40"/>
                  </a:lnTo>
                  <a:lnTo>
                    <a:pt x="0" y="83"/>
                  </a:lnTo>
                  <a:lnTo>
                    <a:pt x="0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</p:grpSp>
      <p:grpSp>
        <p:nvGrpSpPr>
          <p:cNvPr id="56" name="Group 55"/>
          <p:cNvGrpSpPr/>
          <p:nvPr userDrawn="1"/>
        </p:nvGrpSpPr>
        <p:grpSpPr>
          <a:xfrm>
            <a:off x="11370388" y="6559227"/>
            <a:ext cx="214313" cy="220663"/>
            <a:chOff x="7395183" y="3832633"/>
            <a:chExt cx="214313" cy="220663"/>
          </a:xfrm>
          <a:solidFill>
            <a:srgbClr val="FF6D6D"/>
          </a:solidFill>
        </p:grpSpPr>
        <p:sp>
          <p:nvSpPr>
            <p:cNvPr id="51" name="Freeform 7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7395183" y="3832633"/>
              <a:ext cx="214313" cy="220663"/>
            </a:xfrm>
            <a:custGeom>
              <a:avLst/>
              <a:gdLst>
                <a:gd name="T0" fmla="*/ 28 w 56"/>
                <a:gd name="T1" fmla="*/ 4 h 56"/>
                <a:gd name="T2" fmla="*/ 52 w 56"/>
                <a:gd name="T3" fmla="*/ 28 h 56"/>
                <a:gd name="T4" fmla="*/ 28 w 56"/>
                <a:gd name="T5" fmla="*/ 52 h 56"/>
                <a:gd name="T6" fmla="*/ 4 w 56"/>
                <a:gd name="T7" fmla="*/ 28 h 56"/>
                <a:gd name="T8" fmla="*/ 28 w 56"/>
                <a:gd name="T9" fmla="*/ 4 h 56"/>
                <a:gd name="T10" fmla="*/ 28 w 56"/>
                <a:gd name="T11" fmla="*/ 0 h 56"/>
                <a:gd name="T12" fmla="*/ 0 w 56"/>
                <a:gd name="T13" fmla="*/ 28 h 56"/>
                <a:gd name="T14" fmla="*/ 28 w 56"/>
                <a:gd name="T15" fmla="*/ 56 h 56"/>
                <a:gd name="T16" fmla="*/ 56 w 56"/>
                <a:gd name="T17" fmla="*/ 28 h 56"/>
                <a:gd name="T18" fmla="*/ 28 w 56"/>
                <a:gd name="T1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56">
                  <a:moveTo>
                    <a:pt x="28" y="4"/>
                  </a:moveTo>
                  <a:cubicBezTo>
                    <a:pt x="41" y="4"/>
                    <a:pt x="52" y="15"/>
                    <a:pt x="52" y="28"/>
                  </a:cubicBezTo>
                  <a:cubicBezTo>
                    <a:pt x="52" y="41"/>
                    <a:pt x="41" y="52"/>
                    <a:pt x="28" y="52"/>
                  </a:cubicBezTo>
                  <a:cubicBezTo>
                    <a:pt x="15" y="52"/>
                    <a:pt x="4" y="41"/>
                    <a:pt x="4" y="28"/>
                  </a:cubicBezTo>
                  <a:cubicBezTo>
                    <a:pt x="4" y="15"/>
                    <a:pt x="15" y="4"/>
                    <a:pt x="28" y="4"/>
                  </a:cubicBezTo>
                  <a:moveTo>
                    <a:pt x="28" y="0"/>
                  </a:moveTo>
                  <a:cubicBezTo>
                    <a:pt x="13" y="0"/>
                    <a:pt x="0" y="13"/>
                    <a:pt x="0" y="28"/>
                  </a:cubicBezTo>
                  <a:cubicBezTo>
                    <a:pt x="0" y="43"/>
                    <a:pt x="13" y="56"/>
                    <a:pt x="28" y="56"/>
                  </a:cubicBezTo>
                  <a:cubicBezTo>
                    <a:pt x="43" y="56"/>
                    <a:pt x="56" y="43"/>
                    <a:pt x="56" y="28"/>
                  </a:cubicBezTo>
                  <a:cubicBezTo>
                    <a:pt x="56" y="13"/>
                    <a:pt x="43" y="0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52" name="Freeform 8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7457096" y="3880258"/>
              <a:ext cx="76200" cy="130175"/>
            </a:xfrm>
            <a:custGeom>
              <a:avLst/>
              <a:gdLst>
                <a:gd name="T0" fmla="*/ 48 w 48"/>
                <a:gd name="T1" fmla="*/ 12 h 82"/>
                <a:gd name="T2" fmla="*/ 14 w 48"/>
                <a:gd name="T3" fmla="*/ 42 h 82"/>
                <a:gd name="T4" fmla="*/ 48 w 48"/>
                <a:gd name="T5" fmla="*/ 70 h 82"/>
                <a:gd name="T6" fmla="*/ 48 w 48"/>
                <a:gd name="T7" fmla="*/ 82 h 82"/>
                <a:gd name="T8" fmla="*/ 0 w 48"/>
                <a:gd name="T9" fmla="*/ 42 h 82"/>
                <a:gd name="T10" fmla="*/ 48 w 48"/>
                <a:gd name="T11" fmla="*/ 0 h 82"/>
                <a:gd name="T12" fmla="*/ 48 w 48"/>
                <a:gd name="T13" fmla="*/ 1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82">
                  <a:moveTo>
                    <a:pt x="48" y="12"/>
                  </a:moveTo>
                  <a:lnTo>
                    <a:pt x="14" y="42"/>
                  </a:lnTo>
                  <a:lnTo>
                    <a:pt x="48" y="70"/>
                  </a:lnTo>
                  <a:lnTo>
                    <a:pt x="48" y="82"/>
                  </a:lnTo>
                  <a:lnTo>
                    <a:pt x="0" y="42"/>
                  </a:lnTo>
                  <a:lnTo>
                    <a:pt x="48" y="0"/>
                  </a:lnTo>
                  <a:lnTo>
                    <a:pt x="48" y="1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</p:grpSp>
      <p:sp>
        <p:nvSpPr>
          <p:cNvPr id="53" name="Oval 52"/>
          <p:cNvSpPr/>
          <p:nvPr userDrawn="1"/>
        </p:nvSpPr>
        <p:spPr>
          <a:xfrm>
            <a:off x="11672882" y="-148007"/>
            <a:ext cx="655570" cy="655569"/>
          </a:xfrm>
          <a:prstGeom prst="ellipse">
            <a:avLst/>
          </a:prstGeom>
          <a:solidFill>
            <a:srgbClr val="FF6D6D"/>
          </a:solidFill>
          <a:ln w="698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44B5E3D8-B559-49FC-84E7-900B409E63B2}" type="slidenum">
              <a:rPr lang="id-ID" sz="1400" b="1">
                <a:solidFill>
                  <a:prstClr val="white"/>
                </a:solidFill>
              </a:rPr>
              <a:pPr algn="ctr"/>
              <a:t>‹#›</a:t>
            </a:fld>
            <a:endParaRPr lang="id-ID" sz="1600" b="1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594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-2">
    <p:bg>
      <p:bgPr>
        <a:gradFill flip="none" rotWithShape="1">
          <a:gsLst>
            <a:gs pos="0">
              <a:srgbClr val="1E222A"/>
            </a:gs>
            <a:gs pos="100000">
              <a:srgbClr val="11141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roup 57"/>
          <p:cNvGrpSpPr/>
          <p:nvPr userDrawn="1"/>
        </p:nvGrpSpPr>
        <p:grpSpPr>
          <a:xfrm>
            <a:off x="3943634" y="1565213"/>
            <a:ext cx="8733041" cy="6614959"/>
            <a:chOff x="3943629" y="1565205"/>
            <a:chExt cx="8733041" cy="6614959"/>
          </a:xfrm>
        </p:grpSpPr>
        <p:sp>
          <p:nvSpPr>
            <p:cNvPr id="59" name="Donut 58"/>
            <p:cNvSpPr/>
            <p:nvPr userDrawn="1"/>
          </p:nvSpPr>
          <p:spPr>
            <a:xfrm rot="6104502">
              <a:off x="10513894" y="3982335"/>
              <a:ext cx="1327177" cy="1327177"/>
            </a:xfrm>
            <a:prstGeom prst="donut">
              <a:avLst>
                <a:gd name="adj" fmla="val 15926"/>
              </a:avLst>
            </a:prstGeom>
            <a:solidFill>
              <a:srgbClr val="111319">
                <a:alpha val="75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60" name="Donut 59"/>
            <p:cNvSpPr/>
            <p:nvPr userDrawn="1"/>
          </p:nvSpPr>
          <p:spPr>
            <a:xfrm rot="6104502">
              <a:off x="11635129" y="3032009"/>
              <a:ext cx="1041541" cy="1041541"/>
            </a:xfrm>
            <a:prstGeom prst="donut">
              <a:avLst>
                <a:gd name="adj" fmla="val 15926"/>
              </a:avLst>
            </a:prstGeom>
            <a:solidFill>
              <a:srgbClr val="1E222A">
                <a:alpha val="31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64" name="Donut 63"/>
            <p:cNvSpPr/>
            <p:nvPr userDrawn="1"/>
          </p:nvSpPr>
          <p:spPr>
            <a:xfrm rot="6104502">
              <a:off x="4885213" y="5554063"/>
              <a:ext cx="2626101" cy="2626101"/>
            </a:xfrm>
            <a:prstGeom prst="donut">
              <a:avLst>
                <a:gd name="adj" fmla="val 15926"/>
              </a:avLst>
            </a:prstGeom>
            <a:solidFill>
              <a:srgbClr val="111319">
                <a:alpha val="13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65" name="Donut 64"/>
            <p:cNvSpPr/>
            <p:nvPr userDrawn="1"/>
          </p:nvSpPr>
          <p:spPr>
            <a:xfrm rot="6104502">
              <a:off x="9890317" y="6128285"/>
              <a:ext cx="1074806" cy="1074806"/>
            </a:xfrm>
            <a:prstGeom prst="donut">
              <a:avLst>
                <a:gd name="adj" fmla="val 11712"/>
              </a:avLst>
            </a:prstGeom>
            <a:solidFill>
              <a:srgbClr val="111319">
                <a:alpha val="54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66" name="Donut 65"/>
            <p:cNvSpPr/>
            <p:nvPr userDrawn="1"/>
          </p:nvSpPr>
          <p:spPr>
            <a:xfrm rot="6104502">
              <a:off x="11280398" y="2573421"/>
              <a:ext cx="835345" cy="835345"/>
            </a:xfrm>
            <a:prstGeom prst="donut">
              <a:avLst>
                <a:gd name="adj" fmla="val 11712"/>
              </a:avLst>
            </a:prstGeom>
            <a:solidFill>
              <a:srgbClr val="161920">
                <a:alpha val="54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67" name="Oval 66"/>
            <p:cNvSpPr/>
            <p:nvPr userDrawn="1"/>
          </p:nvSpPr>
          <p:spPr>
            <a:xfrm rot="6104502">
              <a:off x="11255956" y="3896877"/>
              <a:ext cx="603202" cy="603202"/>
            </a:xfrm>
            <a:prstGeom prst="ellipse">
              <a:avLst/>
            </a:prstGeom>
            <a:solidFill>
              <a:srgbClr val="1E222A">
                <a:alpha val="47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68" name="Oval 67"/>
            <p:cNvSpPr/>
            <p:nvPr userDrawn="1"/>
          </p:nvSpPr>
          <p:spPr>
            <a:xfrm rot="6104502">
              <a:off x="10988857" y="3211390"/>
              <a:ext cx="312832" cy="312832"/>
            </a:xfrm>
            <a:prstGeom prst="ellipse">
              <a:avLst/>
            </a:prstGeom>
            <a:solidFill>
              <a:srgbClr val="161920">
                <a:alpha val="47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69" name="Donut 68"/>
            <p:cNvSpPr/>
            <p:nvPr userDrawn="1"/>
          </p:nvSpPr>
          <p:spPr>
            <a:xfrm rot="20504502">
              <a:off x="8157576" y="4767796"/>
              <a:ext cx="1778283" cy="1778283"/>
            </a:xfrm>
            <a:prstGeom prst="donut">
              <a:avLst>
                <a:gd name="adj" fmla="val 15926"/>
              </a:avLst>
            </a:prstGeom>
            <a:solidFill>
              <a:srgbClr val="1E222A">
                <a:alpha val="42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70" name="Donut 69"/>
            <p:cNvSpPr/>
            <p:nvPr userDrawn="1"/>
          </p:nvSpPr>
          <p:spPr>
            <a:xfrm rot="20504502">
              <a:off x="5967631" y="5317480"/>
              <a:ext cx="1327177" cy="1327177"/>
            </a:xfrm>
            <a:prstGeom prst="donut">
              <a:avLst>
                <a:gd name="adj" fmla="val 15926"/>
              </a:avLst>
            </a:prstGeom>
            <a:solidFill>
              <a:srgbClr val="111319">
                <a:alpha val="75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71" name="Oval 70"/>
            <p:cNvSpPr/>
            <p:nvPr userDrawn="1"/>
          </p:nvSpPr>
          <p:spPr>
            <a:xfrm rot="20504502">
              <a:off x="7106071" y="5840231"/>
              <a:ext cx="688490" cy="688490"/>
            </a:xfrm>
            <a:prstGeom prst="ellipse">
              <a:avLst/>
            </a:prstGeom>
            <a:solidFill>
              <a:srgbClr val="111319">
                <a:alpha val="39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72" name="Oval 71"/>
            <p:cNvSpPr/>
            <p:nvPr userDrawn="1"/>
          </p:nvSpPr>
          <p:spPr>
            <a:xfrm rot="20504502">
              <a:off x="8828367" y="4497513"/>
              <a:ext cx="536090" cy="536090"/>
            </a:xfrm>
            <a:prstGeom prst="ellipse">
              <a:avLst/>
            </a:prstGeom>
            <a:solidFill>
              <a:schemeClr val="tx1">
                <a:alpha val="47000"/>
              </a:scheme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73" name="Donut 72"/>
            <p:cNvSpPr/>
            <p:nvPr userDrawn="1"/>
          </p:nvSpPr>
          <p:spPr>
            <a:xfrm rot="20504502">
              <a:off x="7272388" y="4937466"/>
              <a:ext cx="2626101" cy="2626101"/>
            </a:xfrm>
            <a:prstGeom prst="donut">
              <a:avLst>
                <a:gd name="adj" fmla="val 15926"/>
              </a:avLst>
            </a:prstGeom>
            <a:solidFill>
              <a:srgbClr val="111319">
                <a:alpha val="13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74" name="Donut 73"/>
            <p:cNvSpPr/>
            <p:nvPr userDrawn="1"/>
          </p:nvSpPr>
          <p:spPr>
            <a:xfrm rot="20504502">
              <a:off x="9359434" y="5396675"/>
              <a:ext cx="1074806" cy="1074806"/>
            </a:xfrm>
            <a:prstGeom prst="donut">
              <a:avLst>
                <a:gd name="adj" fmla="val 11712"/>
              </a:avLst>
            </a:prstGeom>
            <a:solidFill>
              <a:srgbClr val="1E222A">
                <a:alpha val="54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75" name="Donut 74"/>
            <p:cNvSpPr/>
            <p:nvPr userDrawn="1"/>
          </p:nvSpPr>
          <p:spPr>
            <a:xfrm rot="20504502">
              <a:off x="9482547" y="4459531"/>
              <a:ext cx="835345" cy="835345"/>
            </a:xfrm>
            <a:prstGeom prst="donut">
              <a:avLst>
                <a:gd name="adj" fmla="val 11712"/>
              </a:avLst>
            </a:prstGeom>
            <a:solidFill>
              <a:srgbClr val="161920">
                <a:alpha val="54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76" name="Donut 75"/>
            <p:cNvSpPr/>
            <p:nvPr userDrawn="1"/>
          </p:nvSpPr>
          <p:spPr>
            <a:xfrm rot="20504502">
              <a:off x="11146308" y="5668752"/>
              <a:ext cx="1074806" cy="1074806"/>
            </a:xfrm>
            <a:prstGeom prst="donut">
              <a:avLst>
                <a:gd name="adj" fmla="val 24020"/>
              </a:avLst>
            </a:prstGeom>
            <a:solidFill>
              <a:srgbClr val="161920">
                <a:alpha val="54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77" name="Oval 76"/>
            <p:cNvSpPr/>
            <p:nvPr userDrawn="1"/>
          </p:nvSpPr>
          <p:spPr>
            <a:xfrm rot="20504502">
              <a:off x="7238767" y="4816988"/>
              <a:ext cx="312832" cy="312832"/>
            </a:xfrm>
            <a:prstGeom prst="ellipse">
              <a:avLst/>
            </a:prstGeom>
            <a:solidFill>
              <a:srgbClr val="111319">
                <a:alpha val="47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78" name="Oval 77"/>
            <p:cNvSpPr/>
            <p:nvPr userDrawn="1"/>
          </p:nvSpPr>
          <p:spPr>
            <a:xfrm rot="20504502">
              <a:off x="3943629" y="5930285"/>
              <a:ext cx="603202" cy="603202"/>
            </a:xfrm>
            <a:prstGeom prst="ellipse">
              <a:avLst/>
            </a:prstGeom>
            <a:solidFill>
              <a:srgbClr val="111319">
                <a:alpha val="47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79" name="Oval 78"/>
            <p:cNvSpPr/>
            <p:nvPr userDrawn="1"/>
          </p:nvSpPr>
          <p:spPr>
            <a:xfrm rot="20504502">
              <a:off x="6479821" y="5790841"/>
              <a:ext cx="312832" cy="312832"/>
            </a:xfrm>
            <a:prstGeom prst="ellipse">
              <a:avLst/>
            </a:prstGeom>
            <a:solidFill>
              <a:srgbClr val="161920">
                <a:alpha val="47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80" name="Oval 79"/>
            <p:cNvSpPr/>
            <p:nvPr userDrawn="1"/>
          </p:nvSpPr>
          <p:spPr>
            <a:xfrm rot="20504502">
              <a:off x="9327833" y="4073346"/>
              <a:ext cx="312832" cy="312832"/>
            </a:xfrm>
            <a:prstGeom prst="ellipse">
              <a:avLst/>
            </a:prstGeom>
            <a:solidFill>
              <a:srgbClr val="1E222A">
                <a:alpha val="47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81" name="Donut 80"/>
            <p:cNvSpPr/>
            <p:nvPr userDrawn="1"/>
          </p:nvSpPr>
          <p:spPr>
            <a:xfrm rot="10604502">
              <a:off x="10421842" y="5327949"/>
              <a:ext cx="1327177" cy="1327177"/>
            </a:xfrm>
            <a:prstGeom prst="donut">
              <a:avLst>
                <a:gd name="adj" fmla="val 15926"/>
              </a:avLst>
            </a:prstGeom>
            <a:solidFill>
              <a:srgbClr val="161920">
                <a:alpha val="75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82" name="Donut 81"/>
            <p:cNvSpPr/>
            <p:nvPr userDrawn="1"/>
          </p:nvSpPr>
          <p:spPr>
            <a:xfrm rot="10604502">
              <a:off x="11502978" y="1735319"/>
              <a:ext cx="1041541" cy="1041541"/>
            </a:xfrm>
            <a:prstGeom prst="donut">
              <a:avLst>
                <a:gd name="adj" fmla="val 15926"/>
              </a:avLst>
            </a:prstGeom>
            <a:solidFill>
              <a:srgbClr val="111319">
                <a:alpha val="31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83" name="Oval 82"/>
            <p:cNvSpPr/>
            <p:nvPr userDrawn="1"/>
          </p:nvSpPr>
          <p:spPr>
            <a:xfrm rot="10604502">
              <a:off x="11886320" y="1565205"/>
              <a:ext cx="536090" cy="536090"/>
            </a:xfrm>
            <a:prstGeom prst="ellipse">
              <a:avLst/>
            </a:prstGeom>
            <a:solidFill>
              <a:srgbClr val="111319">
                <a:alpha val="47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84" name="Donut 83"/>
            <p:cNvSpPr/>
            <p:nvPr userDrawn="1"/>
          </p:nvSpPr>
          <p:spPr>
            <a:xfrm rot="10604502">
              <a:off x="9874667" y="3336045"/>
              <a:ext cx="2626101" cy="2626101"/>
            </a:xfrm>
            <a:prstGeom prst="donut">
              <a:avLst>
                <a:gd name="adj" fmla="val 15926"/>
              </a:avLst>
            </a:prstGeom>
            <a:solidFill>
              <a:srgbClr val="2F3540">
                <a:alpha val="13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85" name="Donut 84"/>
            <p:cNvSpPr/>
            <p:nvPr userDrawn="1"/>
          </p:nvSpPr>
          <p:spPr>
            <a:xfrm rot="10604502">
              <a:off x="10759809" y="3014157"/>
              <a:ext cx="835345" cy="835345"/>
            </a:xfrm>
            <a:prstGeom prst="donut">
              <a:avLst>
                <a:gd name="adj" fmla="val 11712"/>
              </a:avLst>
            </a:prstGeom>
            <a:solidFill>
              <a:srgbClr val="1E222A">
                <a:alpha val="54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86" name="Donut 85"/>
            <p:cNvSpPr/>
            <p:nvPr userDrawn="1"/>
          </p:nvSpPr>
          <p:spPr>
            <a:xfrm rot="10604502">
              <a:off x="4248675" y="6031102"/>
              <a:ext cx="1074806" cy="1074806"/>
            </a:xfrm>
            <a:prstGeom prst="donut">
              <a:avLst>
                <a:gd name="adj" fmla="val 24020"/>
              </a:avLst>
            </a:prstGeom>
            <a:solidFill>
              <a:srgbClr val="111319">
                <a:alpha val="54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87" name="Oval 86"/>
            <p:cNvSpPr/>
            <p:nvPr userDrawn="1"/>
          </p:nvSpPr>
          <p:spPr>
            <a:xfrm rot="10604502">
              <a:off x="11516462" y="2855922"/>
              <a:ext cx="312832" cy="312832"/>
            </a:xfrm>
            <a:prstGeom prst="ellipse">
              <a:avLst/>
            </a:prstGeom>
            <a:solidFill>
              <a:srgbClr val="161920">
                <a:alpha val="47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88" name="Oval 87"/>
            <p:cNvSpPr/>
            <p:nvPr userDrawn="1"/>
          </p:nvSpPr>
          <p:spPr>
            <a:xfrm rot="10604502">
              <a:off x="8086333" y="5882875"/>
              <a:ext cx="603202" cy="603202"/>
            </a:xfrm>
            <a:prstGeom prst="ellipse">
              <a:avLst/>
            </a:prstGeom>
            <a:solidFill>
              <a:srgbClr val="1E222A">
                <a:alpha val="47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89" name="Oval 88"/>
            <p:cNvSpPr/>
            <p:nvPr userDrawn="1"/>
          </p:nvSpPr>
          <p:spPr>
            <a:xfrm rot="10604502">
              <a:off x="4659440" y="5486313"/>
              <a:ext cx="312832" cy="312832"/>
            </a:xfrm>
            <a:prstGeom prst="ellipse">
              <a:avLst/>
            </a:prstGeom>
            <a:solidFill>
              <a:srgbClr val="111319">
                <a:alpha val="47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</p:grpSp>
      <p:grpSp>
        <p:nvGrpSpPr>
          <p:cNvPr id="55" name="Group 54"/>
          <p:cNvGrpSpPr/>
          <p:nvPr userDrawn="1"/>
        </p:nvGrpSpPr>
        <p:grpSpPr>
          <a:xfrm>
            <a:off x="11807070" y="6559227"/>
            <a:ext cx="214313" cy="220663"/>
            <a:chOff x="7015550" y="2614882"/>
            <a:chExt cx="214313" cy="220663"/>
          </a:xfrm>
          <a:solidFill>
            <a:srgbClr val="FF6D6D"/>
          </a:solidFill>
        </p:grpSpPr>
        <p:sp>
          <p:nvSpPr>
            <p:cNvPr id="49" name="Freeform 5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7015550" y="2614882"/>
              <a:ext cx="214313" cy="220663"/>
            </a:xfrm>
            <a:custGeom>
              <a:avLst/>
              <a:gdLst>
                <a:gd name="T0" fmla="*/ 28 w 56"/>
                <a:gd name="T1" fmla="*/ 4 h 56"/>
                <a:gd name="T2" fmla="*/ 52 w 56"/>
                <a:gd name="T3" fmla="*/ 28 h 56"/>
                <a:gd name="T4" fmla="*/ 28 w 56"/>
                <a:gd name="T5" fmla="*/ 52 h 56"/>
                <a:gd name="T6" fmla="*/ 4 w 56"/>
                <a:gd name="T7" fmla="*/ 28 h 56"/>
                <a:gd name="T8" fmla="*/ 28 w 56"/>
                <a:gd name="T9" fmla="*/ 4 h 56"/>
                <a:gd name="T10" fmla="*/ 28 w 56"/>
                <a:gd name="T11" fmla="*/ 0 h 56"/>
                <a:gd name="T12" fmla="*/ 0 w 56"/>
                <a:gd name="T13" fmla="*/ 28 h 56"/>
                <a:gd name="T14" fmla="*/ 28 w 56"/>
                <a:gd name="T15" fmla="*/ 56 h 56"/>
                <a:gd name="T16" fmla="*/ 56 w 56"/>
                <a:gd name="T17" fmla="*/ 28 h 56"/>
                <a:gd name="T18" fmla="*/ 28 w 56"/>
                <a:gd name="T1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56">
                  <a:moveTo>
                    <a:pt x="28" y="4"/>
                  </a:moveTo>
                  <a:cubicBezTo>
                    <a:pt x="41" y="4"/>
                    <a:pt x="52" y="15"/>
                    <a:pt x="52" y="28"/>
                  </a:cubicBezTo>
                  <a:cubicBezTo>
                    <a:pt x="52" y="41"/>
                    <a:pt x="41" y="52"/>
                    <a:pt x="28" y="52"/>
                  </a:cubicBezTo>
                  <a:cubicBezTo>
                    <a:pt x="15" y="52"/>
                    <a:pt x="4" y="41"/>
                    <a:pt x="4" y="28"/>
                  </a:cubicBezTo>
                  <a:cubicBezTo>
                    <a:pt x="4" y="15"/>
                    <a:pt x="15" y="4"/>
                    <a:pt x="28" y="4"/>
                  </a:cubicBezTo>
                  <a:moveTo>
                    <a:pt x="28" y="0"/>
                  </a:moveTo>
                  <a:cubicBezTo>
                    <a:pt x="13" y="0"/>
                    <a:pt x="0" y="13"/>
                    <a:pt x="0" y="28"/>
                  </a:cubicBezTo>
                  <a:cubicBezTo>
                    <a:pt x="0" y="43"/>
                    <a:pt x="13" y="56"/>
                    <a:pt x="28" y="56"/>
                  </a:cubicBezTo>
                  <a:cubicBezTo>
                    <a:pt x="43" y="56"/>
                    <a:pt x="56" y="43"/>
                    <a:pt x="56" y="28"/>
                  </a:cubicBezTo>
                  <a:cubicBezTo>
                    <a:pt x="56" y="13"/>
                    <a:pt x="43" y="0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50" name="Freeform 6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7091750" y="2657745"/>
              <a:ext cx="76200" cy="131763"/>
            </a:xfrm>
            <a:custGeom>
              <a:avLst/>
              <a:gdLst>
                <a:gd name="T0" fmla="*/ 0 w 48"/>
                <a:gd name="T1" fmla="*/ 70 h 83"/>
                <a:gd name="T2" fmla="*/ 34 w 48"/>
                <a:gd name="T3" fmla="*/ 40 h 83"/>
                <a:gd name="T4" fmla="*/ 0 w 48"/>
                <a:gd name="T5" fmla="*/ 13 h 83"/>
                <a:gd name="T6" fmla="*/ 0 w 48"/>
                <a:gd name="T7" fmla="*/ 0 h 83"/>
                <a:gd name="T8" fmla="*/ 48 w 48"/>
                <a:gd name="T9" fmla="*/ 40 h 83"/>
                <a:gd name="T10" fmla="*/ 0 w 48"/>
                <a:gd name="T11" fmla="*/ 83 h 83"/>
                <a:gd name="T12" fmla="*/ 0 w 48"/>
                <a:gd name="T13" fmla="*/ 7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83">
                  <a:moveTo>
                    <a:pt x="0" y="70"/>
                  </a:moveTo>
                  <a:lnTo>
                    <a:pt x="34" y="40"/>
                  </a:lnTo>
                  <a:lnTo>
                    <a:pt x="0" y="13"/>
                  </a:lnTo>
                  <a:lnTo>
                    <a:pt x="0" y="0"/>
                  </a:lnTo>
                  <a:lnTo>
                    <a:pt x="48" y="40"/>
                  </a:lnTo>
                  <a:lnTo>
                    <a:pt x="0" y="83"/>
                  </a:lnTo>
                  <a:lnTo>
                    <a:pt x="0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</p:grpSp>
      <p:grpSp>
        <p:nvGrpSpPr>
          <p:cNvPr id="56" name="Group 55"/>
          <p:cNvGrpSpPr/>
          <p:nvPr userDrawn="1"/>
        </p:nvGrpSpPr>
        <p:grpSpPr>
          <a:xfrm>
            <a:off x="11370388" y="6559227"/>
            <a:ext cx="214313" cy="220663"/>
            <a:chOff x="7395183" y="3832633"/>
            <a:chExt cx="214313" cy="220663"/>
          </a:xfrm>
          <a:solidFill>
            <a:srgbClr val="FF6D6D"/>
          </a:solidFill>
        </p:grpSpPr>
        <p:sp>
          <p:nvSpPr>
            <p:cNvPr id="51" name="Freeform 7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7395183" y="3832633"/>
              <a:ext cx="214313" cy="220663"/>
            </a:xfrm>
            <a:custGeom>
              <a:avLst/>
              <a:gdLst>
                <a:gd name="T0" fmla="*/ 28 w 56"/>
                <a:gd name="T1" fmla="*/ 4 h 56"/>
                <a:gd name="T2" fmla="*/ 52 w 56"/>
                <a:gd name="T3" fmla="*/ 28 h 56"/>
                <a:gd name="T4" fmla="*/ 28 w 56"/>
                <a:gd name="T5" fmla="*/ 52 h 56"/>
                <a:gd name="T6" fmla="*/ 4 w 56"/>
                <a:gd name="T7" fmla="*/ 28 h 56"/>
                <a:gd name="T8" fmla="*/ 28 w 56"/>
                <a:gd name="T9" fmla="*/ 4 h 56"/>
                <a:gd name="T10" fmla="*/ 28 w 56"/>
                <a:gd name="T11" fmla="*/ 0 h 56"/>
                <a:gd name="T12" fmla="*/ 0 w 56"/>
                <a:gd name="T13" fmla="*/ 28 h 56"/>
                <a:gd name="T14" fmla="*/ 28 w 56"/>
                <a:gd name="T15" fmla="*/ 56 h 56"/>
                <a:gd name="T16" fmla="*/ 56 w 56"/>
                <a:gd name="T17" fmla="*/ 28 h 56"/>
                <a:gd name="T18" fmla="*/ 28 w 56"/>
                <a:gd name="T1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56">
                  <a:moveTo>
                    <a:pt x="28" y="4"/>
                  </a:moveTo>
                  <a:cubicBezTo>
                    <a:pt x="41" y="4"/>
                    <a:pt x="52" y="15"/>
                    <a:pt x="52" y="28"/>
                  </a:cubicBezTo>
                  <a:cubicBezTo>
                    <a:pt x="52" y="41"/>
                    <a:pt x="41" y="52"/>
                    <a:pt x="28" y="52"/>
                  </a:cubicBezTo>
                  <a:cubicBezTo>
                    <a:pt x="15" y="52"/>
                    <a:pt x="4" y="41"/>
                    <a:pt x="4" y="28"/>
                  </a:cubicBezTo>
                  <a:cubicBezTo>
                    <a:pt x="4" y="15"/>
                    <a:pt x="15" y="4"/>
                    <a:pt x="28" y="4"/>
                  </a:cubicBezTo>
                  <a:moveTo>
                    <a:pt x="28" y="0"/>
                  </a:moveTo>
                  <a:cubicBezTo>
                    <a:pt x="13" y="0"/>
                    <a:pt x="0" y="13"/>
                    <a:pt x="0" y="28"/>
                  </a:cubicBezTo>
                  <a:cubicBezTo>
                    <a:pt x="0" y="43"/>
                    <a:pt x="13" y="56"/>
                    <a:pt x="28" y="56"/>
                  </a:cubicBezTo>
                  <a:cubicBezTo>
                    <a:pt x="43" y="56"/>
                    <a:pt x="56" y="43"/>
                    <a:pt x="56" y="28"/>
                  </a:cubicBezTo>
                  <a:cubicBezTo>
                    <a:pt x="56" y="13"/>
                    <a:pt x="43" y="0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52" name="Freeform 8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7457096" y="3880258"/>
              <a:ext cx="76200" cy="130175"/>
            </a:xfrm>
            <a:custGeom>
              <a:avLst/>
              <a:gdLst>
                <a:gd name="T0" fmla="*/ 48 w 48"/>
                <a:gd name="T1" fmla="*/ 12 h 82"/>
                <a:gd name="T2" fmla="*/ 14 w 48"/>
                <a:gd name="T3" fmla="*/ 42 h 82"/>
                <a:gd name="T4" fmla="*/ 48 w 48"/>
                <a:gd name="T5" fmla="*/ 70 h 82"/>
                <a:gd name="T6" fmla="*/ 48 w 48"/>
                <a:gd name="T7" fmla="*/ 82 h 82"/>
                <a:gd name="T8" fmla="*/ 0 w 48"/>
                <a:gd name="T9" fmla="*/ 42 h 82"/>
                <a:gd name="T10" fmla="*/ 48 w 48"/>
                <a:gd name="T11" fmla="*/ 0 h 82"/>
                <a:gd name="T12" fmla="*/ 48 w 48"/>
                <a:gd name="T13" fmla="*/ 1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82">
                  <a:moveTo>
                    <a:pt x="48" y="12"/>
                  </a:moveTo>
                  <a:lnTo>
                    <a:pt x="14" y="42"/>
                  </a:lnTo>
                  <a:lnTo>
                    <a:pt x="48" y="70"/>
                  </a:lnTo>
                  <a:lnTo>
                    <a:pt x="48" y="82"/>
                  </a:lnTo>
                  <a:lnTo>
                    <a:pt x="0" y="42"/>
                  </a:lnTo>
                  <a:lnTo>
                    <a:pt x="48" y="0"/>
                  </a:lnTo>
                  <a:lnTo>
                    <a:pt x="48" y="1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</p:grpSp>
      <p:grpSp>
        <p:nvGrpSpPr>
          <p:cNvPr id="36" name="Group 35"/>
          <p:cNvGrpSpPr/>
          <p:nvPr userDrawn="1"/>
        </p:nvGrpSpPr>
        <p:grpSpPr>
          <a:xfrm rot="16200000">
            <a:off x="504088" y="1672815"/>
            <a:ext cx="383327" cy="67506"/>
            <a:chOff x="2013527" y="1616364"/>
            <a:chExt cx="576928" cy="101600"/>
          </a:xfrm>
        </p:grpSpPr>
        <p:sp>
          <p:nvSpPr>
            <p:cNvPr id="6" name="Oval 5"/>
            <p:cNvSpPr/>
            <p:nvPr userDrawn="1"/>
          </p:nvSpPr>
          <p:spPr>
            <a:xfrm>
              <a:off x="2013527" y="1616364"/>
              <a:ext cx="101600" cy="101600"/>
            </a:xfrm>
            <a:prstGeom prst="ellipse">
              <a:avLst/>
            </a:prstGeom>
            <a:solidFill>
              <a:srgbClr val="FF4343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53" name="Oval 52"/>
            <p:cNvSpPr/>
            <p:nvPr userDrawn="1"/>
          </p:nvSpPr>
          <p:spPr>
            <a:xfrm>
              <a:off x="2132359" y="1616364"/>
              <a:ext cx="101600" cy="101600"/>
            </a:xfrm>
            <a:prstGeom prst="ellipse">
              <a:avLst/>
            </a:prstGeom>
            <a:solidFill>
              <a:srgbClr val="FF4343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61" name="Oval 60"/>
            <p:cNvSpPr/>
            <p:nvPr userDrawn="1"/>
          </p:nvSpPr>
          <p:spPr>
            <a:xfrm>
              <a:off x="2251191" y="1616364"/>
              <a:ext cx="101600" cy="101600"/>
            </a:xfrm>
            <a:prstGeom prst="ellipse">
              <a:avLst/>
            </a:prstGeom>
            <a:solidFill>
              <a:srgbClr val="FF4343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62" name="Oval 61"/>
            <p:cNvSpPr/>
            <p:nvPr userDrawn="1"/>
          </p:nvSpPr>
          <p:spPr>
            <a:xfrm>
              <a:off x="2370023" y="1616364"/>
              <a:ext cx="101600" cy="101600"/>
            </a:xfrm>
            <a:prstGeom prst="ellipse">
              <a:avLst/>
            </a:prstGeom>
            <a:solidFill>
              <a:srgbClr val="FF4343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63" name="Oval 62"/>
            <p:cNvSpPr/>
            <p:nvPr userDrawn="1"/>
          </p:nvSpPr>
          <p:spPr>
            <a:xfrm>
              <a:off x="2488855" y="1616364"/>
              <a:ext cx="101600" cy="101600"/>
            </a:xfrm>
            <a:prstGeom prst="ellipse">
              <a:avLst/>
            </a:prstGeom>
            <a:solidFill>
              <a:srgbClr val="FF43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</p:grpSp>
      <p:sp>
        <p:nvSpPr>
          <p:cNvPr id="54" name="Oval 53"/>
          <p:cNvSpPr/>
          <p:nvPr userDrawn="1"/>
        </p:nvSpPr>
        <p:spPr>
          <a:xfrm>
            <a:off x="11672882" y="-148007"/>
            <a:ext cx="655570" cy="655569"/>
          </a:xfrm>
          <a:prstGeom prst="ellipse">
            <a:avLst/>
          </a:prstGeom>
          <a:solidFill>
            <a:srgbClr val="FF6D6D"/>
          </a:solidFill>
          <a:ln w="698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44B5E3D8-B559-49FC-84E7-900B409E63B2}" type="slidenum">
              <a:rPr lang="id-ID" sz="1400" b="1">
                <a:solidFill>
                  <a:prstClr val="white"/>
                </a:solidFill>
              </a:rPr>
              <a:pPr algn="ctr"/>
              <a:t>‹#›</a:t>
            </a:fld>
            <a:endParaRPr lang="id-ID" sz="1600" b="1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909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Blank-2">
    <p:bg>
      <p:bgPr>
        <a:gradFill flip="none" rotWithShape="1">
          <a:gsLst>
            <a:gs pos="0">
              <a:srgbClr val="1E222A"/>
            </a:gs>
            <a:gs pos="100000">
              <a:srgbClr val="11141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 userDrawn="1"/>
        </p:nvGrpSpPr>
        <p:grpSpPr>
          <a:xfrm>
            <a:off x="3943634" y="1565213"/>
            <a:ext cx="8733041" cy="6614959"/>
            <a:chOff x="3943629" y="1565205"/>
            <a:chExt cx="8733041" cy="6614959"/>
          </a:xfrm>
        </p:grpSpPr>
        <p:sp>
          <p:nvSpPr>
            <p:cNvPr id="40" name="Donut 39"/>
            <p:cNvSpPr/>
            <p:nvPr userDrawn="1"/>
          </p:nvSpPr>
          <p:spPr>
            <a:xfrm rot="6104502">
              <a:off x="10513894" y="3982335"/>
              <a:ext cx="1327177" cy="1327177"/>
            </a:xfrm>
            <a:prstGeom prst="donut">
              <a:avLst>
                <a:gd name="adj" fmla="val 15926"/>
              </a:avLst>
            </a:prstGeom>
            <a:solidFill>
              <a:srgbClr val="111319">
                <a:alpha val="75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41" name="Donut 40"/>
            <p:cNvSpPr/>
            <p:nvPr userDrawn="1"/>
          </p:nvSpPr>
          <p:spPr>
            <a:xfrm rot="6104502">
              <a:off x="11635129" y="3032009"/>
              <a:ext cx="1041541" cy="1041541"/>
            </a:xfrm>
            <a:prstGeom prst="donut">
              <a:avLst>
                <a:gd name="adj" fmla="val 15926"/>
              </a:avLst>
            </a:prstGeom>
            <a:solidFill>
              <a:srgbClr val="1E222A">
                <a:alpha val="31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42" name="Donut 41"/>
            <p:cNvSpPr/>
            <p:nvPr userDrawn="1"/>
          </p:nvSpPr>
          <p:spPr>
            <a:xfrm rot="6104502">
              <a:off x="4885213" y="5554063"/>
              <a:ext cx="2626101" cy="2626101"/>
            </a:xfrm>
            <a:prstGeom prst="donut">
              <a:avLst>
                <a:gd name="adj" fmla="val 15926"/>
              </a:avLst>
            </a:prstGeom>
            <a:solidFill>
              <a:srgbClr val="111319">
                <a:alpha val="13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43" name="Donut 42"/>
            <p:cNvSpPr/>
            <p:nvPr userDrawn="1"/>
          </p:nvSpPr>
          <p:spPr>
            <a:xfrm rot="6104502">
              <a:off x="9890317" y="6128285"/>
              <a:ext cx="1074806" cy="1074806"/>
            </a:xfrm>
            <a:prstGeom prst="donut">
              <a:avLst>
                <a:gd name="adj" fmla="val 11712"/>
              </a:avLst>
            </a:prstGeom>
            <a:solidFill>
              <a:srgbClr val="111319">
                <a:alpha val="54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44" name="Donut 43"/>
            <p:cNvSpPr/>
            <p:nvPr userDrawn="1"/>
          </p:nvSpPr>
          <p:spPr>
            <a:xfrm rot="6104502">
              <a:off x="11280398" y="2573421"/>
              <a:ext cx="835345" cy="835345"/>
            </a:xfrm>
            <a:prstGeom prst="donut">
              <a:avLst>
                <a:gd name="adj" fmla="val 11712"/>
              </a:avLst>
            </a:prstGeom>
            <a:solidFill>
              <a:srgbClr val="161920">
                <a:alpha val="54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45" name="Oval 44"/>
            <p:cNvSpPr/>
            <p:nvPr userDrawn="1"/>
          </p:nvSpPr>
          <p:spPr>
            <a:xfrm rot="6104502">
              <a:off x="11255956" y="3896877"/>
              <a:ext cx="603202" cy="603202"/>
            </a:xfrm>
            <a:prstGeom prst="ellipse">
              <a:avLst/>
            </a:prstGeom>
            <a:solidFill>
              <a:srgbClr val="1E222A">
                <a:alpha val="47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46" name="Oval 45"/>
            <p:cNvSpPr/>
            <p:nvPr userDrawn="1"/>
          </p:nvSpPr>
          <p:spPr>
            <a:xfrm rot="6104502">
              <a:off x="10988857" y="3211390"/>
              <a:ext cx="312832" cy="312832"/>
            </a:xfrm>
            <a:prstGeom prst="ellipse">
              <a:avLst/>
            </a:prstGeom>
            <a:solidFill>
              <a:srgbClr val="161920">
                <a:alpha val="47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47" name="Donut 46"/>
            <p:cNvSpPr/>
            <p:nvPr userDrawn="1"/>
          </p:nvSpPr>
          <p:spPr>
            <a:xfrm rot="20504502">
              <a:off x="8157576" y="4767796"/>
              <a:ext cx="1778283" cy="1778283"/>
            </a:xfrm>
            <a:prstGeom prst="donut">
              <a:avLst>
                <a:gd name="adj" fmla="val 15926"/>
              </a:avLst>
            </a:prstGeom>
            <a:solidFill>
              <a:srgbClr val="1E222A">
                <a:alpha val="42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48" name="Donut 47"/>
            <p:cNvSpPr/>
            <p:nvPr userDrawn="1"/>
          </p:nvSpPr>
          <p:spPr>
            <a:xfrm rot="20504502">
              <a:off x="5967631" y="5317480"/>
              <a:ext cx="1327177" cy="1327177"/>
            </a:xfrm>
            <a:prstGeom prst="donut">
              <a:avLst>
                <a:gd name="adj" fmla="val 15926"/>
              </a:avLst>
            </a:prstGeom>
            <a:solidFill>
              <a:srgbClr val="111319">
                <a:alpha val="75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49" name="Oval 48"/>
            <p:cNvSpPr/>
            <p:nvPr userDrawn="1"/>
          </p:nvSpPr>
          <p:spPr>
            <a:xfrm rot="20504502">
              <a:off x="7106071" y="5840231"/>
              <a:ext cx="688490" cy="688490"/>
            </a:xfrm>
            <a:prstGeom prst="ellipse">
              <a:avLst/>
            </a:prstGeom>
            <a:solidFill>
              <a:srgbClr val="111319">
                <a:alpha val="39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50" name="Oval 49"/>
            <p:cNvSpPr/>
            <p:nvPr userDrawn="1"/>
          </p:nvSpPr>
          <p:spPr>
            <a:xfrm rot="20504502">
              <a:off x="8828367" y="4497513"/>
              <a:ext cx="536090" cy="536090"/>
            </a:xfrm>
            <a:prstGeom prst="ellipse">
              <a:avLst/>
            </a:prstGeom>
            <a:solidFill>
              <a:schemeClr val="tx1">
                <a:alpha val="47000"/>
              </a:scheme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51" name="Donut 50"/>
            <p:cNvSpPr/>
            <p:nvPr userDrawn="1"/>
          </p:nvSpPr>
          <p:spPr>
            <a:xfrm rot="20504502">
              <a:off x="7272388" y="4937466"/>
              <a:ext cx="2626101" cy="2626101"/>
            </a:xfrm>
            <a:prstGeom prst="donut">
              <a:avLst>
                <a:gd name="adj" fmla="val 15926"/>
              </a:avLst>
            </a:prstGeom>
            <a:solidFill>
              <a:srgbClr val="111319">
                <a:alpha val="13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52" name="Donut 51"/>
            <p:cNvSpPr/>
            <p:nvPr userDrawn="1"/>
          </p:nvSpPr>
          <p:spPr>
            <a:xfrm rot="20504502">
              <a:off x="9359434" y="5396675"/>
              <a:ext cx="1074806" cy="1074806"/>
            </a:xfrm>
            <a:prstGeom prst="donut">
              <a:avLst>
                <a:gd name="adj" fmla="val 11712"/>
              </a:avLst>
            </a:prstGeom>
            <a:solidFill>
              <a:srgbClr val="1E222A">
                <a:alpha val="54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53" name="Donut 52"/>
            <p:cNvSpPr/>
            <p:nvPr userDrawn="1"/>
          </p:nvSpPr>
          <p:spPr>
            <a:xfrm rot="20504502">
              <a:off x="9482547" y="4459531"/>
              <a:ext cx="835345" cy="835345"/>
            </a:xfrm>
            <a:prstGeom prst="donut">
              <a:avLst>
                <a:gd name="adj" fmla="val 11712"/>
              </a:avLst>
            </a:prstGeom>
            <a:solidFill>
              <a:srgbClr val="161920">
                <a:alpha val="54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55" name="Donut 54"/>
            <p:cNvSpPr/>
            <p:nvPr userDrawn="1"/>
          </p:nvSpPr>
          <p:spPr>
            <a:xfrm rot="20504502">
              <a:off x="11146308" y="5668752"/>
              <a:ext cx="1074806" cy="1074806"/>
            </a:xfrm>
            <a:prstGeom prst="donut">
              <a:avLst>
                <a:gd name="adj" fmla="val 24020"/>
              </a:avLst>
            </a:prstGeom>
            <a:solidFill>
              <a:srgbClr val="161920">
                <a:alpha val="54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56" name="Oval 55"/>
            <p:cNvSpPr/>
            <p:nvPr userDrawn="1"/>
          </p:nvSpPr>
          <p:spPr>
            <a:xfrm rot="20504502">
              <a:off x="7238767" y="4816988"/>
              <a:ext cx="312832" cy="312832"/>
            </a:xfrm>
            <a:prstGeom prst="ellipse">
              <a:avLst/>
            </a:prstGeom>
            <a:solidFill>
              <a:srgbClr val="111319">
                <a:alpha val="47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57" name="Oval 56"/>
            <p:cNvSpPr/>
            <p:nvPr userDrawn="1"/>
          </p:nvSpPr>
          <p:spPr>
            <a:xfrm rot="20504502">
              <a:off x="3943629" y="5930285"/>
              <a:ext cx="603202" cy="603202"/>
            </a:xfrm>
            <a:prstGeom prst="ellipse">
              <a:avLst/>
            </a:prstGeom>
            <a:solidFill>
              <a:srgbClr val="111319">
                <a:alpha val="47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61" name="Oval 60"/>
            <p:cNvSpPr/>
            <p:nvPr userDrawn="1"/>
          </p:nvSpPr>
          <p:spPr>
            <a:xfrm rot="20504502">
              <a:off x="6479821" y="5790841"/>
              <a:ext cx="312832" cy="312832"/>
            </a:xfrm>
            <a:prstGeom prst="ellipse">
              <a:avLst/>
            </a:prstGeom>
            <a:solidFill>
              <a:srgbClr val="161920">
                <a:alpha val="47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62" name="Oval 61"/>
            <p:cNvSpPr/>
            <p:nvPr userDrawn="1"/>
          </p:nvSpPr>
          <p:spPr>
            <a:xfrm rot="20504502">
              <a:off x="9327833" y="4073346"/>
              <a:ext cx="312832" cy="312832"/>
            </a:xfrm>
            <a:prstGeom prst="ellipse">
              <a:avLst/>
            </a:prstGeom>
            <a:solidFill>
              <a:srgbClr val="1E222A">
                <a:alpha val="47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63" name="Donut 62"/>
            <p:cNvSpPr/>
            <p:nvPr userDrawn="1"/>
          </p:nvSpPr>
          <p:spPr>
            <a:xfrm rot="10604502">
              <a:off x="10421842" y="5327949"/>
              <a:ext cx="1327177" cy="1327177"/>
            </a:xfrm>
            <a:prstGeom prst="donut">
              <a:avLst>
                <a:gd name="adj" fmla="val 15926"/>
              </a:avLst>
            </a:prstGeom>
            <a:solidFill>
              <a:srgbClr val="161920">
                <a:alpha val="75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66" name="Donut 65"/>
            <p:cNvSpPr/>
            <p:nvPr userDrawn="1"/>
          </p:nvSpPr>
          <p:spPr>
            <a:xfrm rot="10604502">
              <a:off x="11502978" y="1735319"/>
              <a:ext cx="1041541" cy="1041541"/>
            </a:xfrm>
            <a:prstGeom prst="donut">
              <a:avLst>
                <a:gd name="adj" fmla="val 15926"/>
              </a:avLst>
            </a:prstGeom>
            <a:solidFill>
              <a:srgbClr val="111319">
                <a:alpha val="31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67" name="Oval 66"/>
            <p:cNvSpPr/>
            <p:nvPr userDrawn="1"/>
          </p:nvSpPr>
          <p:spPr>
            <a:xfrm rot="10604502">
              <a:off x="11886320" y="1565205"/>
              <a:ext cx="536090" cy="536090"/>
            </a:xfrm>
            <a:prstGeom prst="ellipse">
              <a:avLst/>
            </a:prstGeom>
            <a:solidFill>
              <a:srgbClr val="111319">
                <a:alpha val="47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68" name="Donut 67"/>
            <p:cNvSpPr/>
            <p:nvPr userDrawn="1"/>
          </p:nvSpPr>
          <p:spPr>
            <a:xfrm rot="10604502">
              <a:off x="9874667" y="3336045"/>
              <a:ext cx="2626101" cy="2626101"/>
            </a:xfrm>
            <a:prstGeom prst="donut">
              <a:avLst>
                <a:gd name="adj" fmla="val 15926"/>
              </a:avLst>
            </a:prstGeom>
            <a:solidFill>
              <a:srgbClr val="2F3540">
                <a:alpha val="13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69" name="Donut 68"/>
            <p:cNvSpPr/>
            <p:nvPr userDrawn="1"/>
          </p:nvSpPr>
          <p:spPr>
            <a:xfrm rot="10604502">
              <a:off x="10759809" y="3014157"/>
              <a:ext cx="835345" cy="835345"/>
            </a:xfrm>
            <a:prstGeom prst="donut">
              <a:avLst>
                <a:gd name="adj" fmla="val 11712"/>
              </a:avLst>
            </a:prstGeom>
            <a:solidFill>
              <a:srgbClr val="1E222A">
                <a:alpha val="54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70" name="Donut 69"/>
            <p:cNvSpPr/>
            <p:nvPr userDrawn="1"/>
          </p:nvSpPr>
          <p:spPr>
            <a:xfrm rot="10604502">
              <a:off x="4248675" y="6031102"/>
              <a:ext cx="1074806" cy="1074806"/>
            </a:xfrm>
            <a:prstGeom prst="donut">
              <a:avLst>
                <a:gd name="adj" fmla="val 24020"/>
              </a:avLst>
            </a:prstGeom>
            <a:solidFill>
              <a:srgbClr val="111319">
                <a:alpha val="54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71" name="Oval 70"/>
            <p:cNvSpPr/>
            <p:nvPr userDrawn="1"/>
          </p:nvSpPr>
          <p:spPr>
            <a:xfrm rot="10604502">
              <a:off x="11516462" y="2855922"/>
              <a:ext cx="312832" cy="312832"/>
            </a:xfrm>
            <a:prstGeom prst="ellipse">
              <a:avLst/>
            </a:prstGeom>
            <a:solidFill>
              <a:srgbClr val="161920">
                <a:alpha val="47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72" name="Oval 71"/>
            <p:cNvSpPr/>
            <p:nvPr userDrawn="1"/>
          </p:nvSpPr>
          <p:spPr>
            <a:xfrm rot="10604502">
              <a:off x="8086333" y="5882875"/>
              <a:ext cx="603202" cy="603202"/>
            </a:xfrm>
            <a:prstGeom prst="ellipse">
              <a:avLst/>
            </a:prstGeom>
            <a:solidFill>
              <a:srgbClr val="1E222A">
                <a:alpha val="47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73" name="Oval 72"/>
            <p:cNvSpPr/>
            <p:nvPr userDrawn="1"/>
          </p:nvSpPr>
          <p:spPr>
            <a:xfrm rot="10604502">
              <a:off x="4659440" y="5486313"/>
              <a:ext cx="312832" cy="312832"/>
            </a:xfrm>
            <a:prstGeom prst="ellipse">
              <a:avLst/>
            </a:prstGeom>
            <a:solidFill>
              <a:srgbClr val="111319">
                <a:alpha val="47000"/>
              </a:srgbClr>
            </a:solidFill>
            <a:ln>
              <a:solidFill>
                <a:schemeClr val="tx1"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</p:grpSp>
      <p:grpSp>
        <p:nvGrpSpPr>
          <p:cNvPr id="54" name="Group 53"/>
          <p:cNvGrpSpPr/>
          <p:nvPr userDrawn="1"/>
        </p:nvGrpSpPr>
        <p:grpSpPr>
          <a:xfrm rot="16200000">
            <a:off x="504088" y="768356"/>
            <a:ext cx="383327" cy="67506"/>
            <a:chOff x="2013527" y="1616364"/>
            <a:chExt cx="576928" cy="101600"/>
          </a:xfrm>
        </p:grpSpPr>
        <p:sp>
          <p:nvSpPr>
            <p:cNvPr id="58" name="Oval 57"/>
            <p:cNvSpPr/>
            <p:nvPr userDrawn="1"/>
          </p:nvSpPr>
          <p:spPr>
            <a:xfrm>
              <a:off x="2013527" y="1616364"/>
              <a:ext cx="101600" cy="101600"/>
            </a:xfrm>
            <a:prstGeom prst="ellipse">
              <a:avLst/>
            </a:prstGeom>
            <a:solidFill>
              <a:srgbClr val="FF4343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59" name="Oval 58"/>
            <p:cNvSpPr/>
            <p:nvPr userDrawn="1"/>
          </p:nvSpPr>
          <p:spPr>
            <a:xfrm>
              <a:off x="2132359" y="1616364"/>
              <a:ext cx="101600" cy="101600"/>
            </a:xfrm>
            <a:prstGeom prst="ellipse">
              <a:avLst/>
            </a:prstGeom>
            <a:solidFill>
              <a:srgbClr val="FF4343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60" name="Oval 59"/>
            <p:cNvSpPr/>
            <p:nvPr userDrawn="1"/>
          </p:nvSpPr>
          <p:spPr>
            <a:xfrm>
              <a:off x="2251191" y="1616364"/>
              <a:ext cx="101600" cy="101600"/>
            </a:xfrm>
            <a:prstGeom prst="ellipse">
              <a:avLst/>
            </a:prstGeom>
            <a:solidFill>
              <a:srgbClr val="FF4343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64" name="Oval 63"/>
            <p:cNvSpPr/>
            <p:nvPr userDrawn="1"/>
          </p:nvSpPr>
          <p:spPr>
            <a:xfrm>
              <a:off x="2370023" y="1616364"/>
              <a:ext cx="101600" cy="101600"/>
            </a:xfrm>
            <a:prstGeom prst="ellipse">
              <a:avLst/>
            </a:prstGeom>
            <a:solidFill>
              <a:srgbClr val="FF4343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  <p:sp>
          <p:nvSpPr>
            <p:cNvPr id="65" name="Oval 64"/>
            <p:cNvSpPr/>
            <p:nvPr userDrawn="1"/>
          </p:nvSpPr>
          <p:spPr>
            <a:xfrm>
              <a:off x="2488855" y="1616364"/>
              <a:ext cx="101600" cy="101600"/>
            </a:xfrm>
            <a:prstGeom prst="ellipse">
              <a:avLst/>
            </a:prstGeom>
            <a:solidFill>
              <a:srgbClr val="FF43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</p:grpSp>
      <p:sp>
        <p:nvSpPr>
          <p:cNvPr id="38" name="Oval 37"/>
          <p:cNvSpPr/>
          <p:nvPr userDrawn="1"/>
        </p:nvSpPr>
        <p:spPr>
          <a:xfrm>
            <a:off x="11672882" y="-148007"/>
            <a:ext cx="655570" cy="655569"/>
          </a:xfrm>
          <a:prstGeom prst="ellipse">
            <a:avLst/>
          </a:prstGeom>
          <a:solidFill>
            <a:srgbClr val="FF6D6D"/>
          </a:solidFill>
          <a:ln w="698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44B5E3D8-B559-49FC-84E7-900B409E63B2}" type="slidenum">
              <a:rPr lang="id-ID" sz="1400" b="1">
                <a:solidFill>
                  <a:prstClr val="white"/>
                </a:solidFill>
              </a:rPr>
              <a:pPr algn="ctr"/>
              <a:t>‹#›</a:t>
            </a:fld>
            <a:endParaRPr lang="id-ID" sz="1600" b="1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314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100000">
              <a:srgbClr val="F7F7F7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B6CEAD-6C4C-46CF-ADB1-280DD35AEF6B}" type="datetime1">
              <a:rPr lang="id-ID" smtClean="0">
                <a:solidFill>
                  <a:prstClr val="black">
                    <a:tint val="75000"/>
                  </a:prstClr>
                </a:solidFill>
              </a:rPr>
              <a:pPr/>
              <a:t>26/10/2015</a:t>
            </a:fld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8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6C500B-1BCB-452B-802D-F943D569753B}" type="slidenum">
              <a:rPr lang="id-ID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d-ID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73102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</p:sldLayoutIdLst>
  <p:hf hdr="0" ftr="0" dt="0"/>
  <p:txStyles>
    <p:titleStyle>
      <a:lvl1pPr algn="l" defTabSz="914332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84" indent="-228584" algn="l" defTabSz="914332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50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14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80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47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12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78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44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10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7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32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98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64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30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94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60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27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Freeform 54"/>
          <p:cNvSpPr>
            <a:spLocks/>
          </p:cNvSpPr>
          <p:nvPr/>
        </p:nvSpPr>
        <p:spPr bwMode="auto">
          <a:xfrm>
            <a:off x="2895948" y="1938733"/>
            <a:ext cx="1393977" cy="1404782"/>
          </a:xfrm>
          <a:custGeom>
            <a:avLst/>
            <a:gdLst>
              <a:gd name="T0" fmla="*/ 0 w 163"/>
              <a:gd name="T1" fmla="*/ 0 h 164"/>
              <a:gd name="T2" fmla="*/ 45 w 163"/>
              <a:gd name="T3" fmla="*/ 164 h 164"/>
              <a:gd name="T4" fmla="*/ 96 w 163"/>
              <a:gd name="T5" fmla="*/ 71 h 164"/>
              <a:gd name="T6" fmla="*/ 163 w 163"/>
              <a:gd name="T7" fmla="*/ 0 h 164"/>
              <a:gd name="T8" fmla="*/ 0 w 163"/>
              <a:gd name="T9" fmla="*/ 0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3" h="164">
                <a:moveTo>
                  <a:pt x="0" y="0"/>
                </a:moveTo>
                <a:cubicBezTo>
                  <a:pt x="45" y="164"/>
                  <a:pt x="45" y="164"/>
                  <a:pt x="45" y="164"/>
                </a:cubicBezTo>
                <a:cubicBezTo>
                  <a:pt x="52" y="145"/>
                  <a:pt x="87" y="87"/>
                  <a:pt x="96" y="71"/>
                </a:cubicBezTo>
                <a:cubicBezTo>
                  <a:pt x="126" y="16"/>
                  <a:pt x="163" y="0"/>
                  <a:pt x="163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gradFill flip="none" rotWithShape="1">
            <a:gsLst>
              <a:gs pos="0">
                <a:srgbClr val="FF3B3B"/>
              </a:gs>
              <a:gs pos="38000">
                <a:srgbClr val="FF6D6D"/>
              </a:gs>
              <a:gs pos="100000">
                <a:srgbClr val="FF6D6D"/>
              </a:gs>
            </a:gsLst>
            <a:lin ang="0" scaled="0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84" name="Freeform 83"/>
          <p:cNvSpPr/>
          <p:nvPr/>
        </p:nvSpPr>
        <p:spPr>
          <a:xfrm>
            <a:off x="2099904" y="2461025"/>
            <a:ext cx="3367081" cy="1095009"/>
          </a:xfrm>
          <a:custGeom>
            <a:avLst/>
            <a:gdLst>
              <a:gd name="connsiteX0" fmla="*/ 627128 w 3918640"/>
              <a:gd name="connsiteY0" fmla="*/ 0 h 1274382"/>
              <a:gd name="connsiteX1" fmla="*/ 2311115 w 3918640"/>
              <a:gd name="connsiteY1" fmla="*/ 0 h 1274382"/>
              <a:gd name="connsiteX2" fmla="*/ 2343852 w 3918640"/>
              <a:gd name="connsiteY2" fmla="*/ 0 h 1274382"/>
              <a:gd name="connsiteX3" fmla="*/ 2510711 w 3918640"/>
              <a:gd name="connsiteY3" fmla="*/ 0 h 1274382"/>
              <a:gd name="connsiteX4" fmla="*/ 2689091 w 3918640"/>
              <a:gd name="connsiteY4" fmla="*/ 0 h 1274382"/>
              <a:gd name="connsiteX5" fmla="*/ 2839532 w 3918640"/>
              <a:gd name="connsiteY5" fmla="*/ 0 h 1274382"/>
              <a:gd name="connsiteX6" fmla="*/ 2955313 w 3918640"/>
              <a:gd name="connsiteY6" fmla="*/ 0 h 1274382"/>
              <a:gd name="connsiteX7" fmla="*/ 3029711 w 3918640"/>
              <a:gd name="connsiteY7" fmla="*/ 0 h 1274382"/>
              <a:gd name="connsiteX8" fmla="*/ 3056004 w 3918640"/>
              <a:gd name="connsiteY8" fmla="*/ 0 h 1274382"/>
              <a:gd name="connsiteX9" fmla="*/ 3918640 w 3918640"/>
              <a:gd name="connsiteY9" fmla="*/ 0 h 1274382"/>
              <a:gd name="connsiteX10" fmla="*/ 3918640 w 3918640"/>
              <a:gd name="connsiteY10" fmla="*/ 817544 h 1274382"/>
              <a:gd name="connsiteX11" fmla="*/ 2343852 w 3918640"/>
              <a:gd name="connsiteY11" fmla="*/ 817544 h 1274382"/>
              <a:gd name="connsiteX12" fmla="*/ 2343852 w 3918640"/>
              <a:gd name="connsiteY12" fmla="*/ 805669 h 1274382"/>
              <a:gd name="connsiteX13" fmla="*/ 2259651 w 3918640"/>
              <a:gd name="connsiteY13" fmla="*/ 975699 h 1274382"/>
              <a:gd name="connsiteX14" fmla="*/ 0 w 3918640"/>
              <a:gd name="connsiteY14" fmla="*/ 1274382 h 1274382"/>
              <a:gd name="connsiteX15" fmla="*/ 507675 w 3918640"/>
              <a:gd name="connsiteY15" fmla="*/ 59737 h 1274382"/>
              <a:gd name="connsiteX16" fmla="*/ 627128 w 3918640"/>
              <a:gd name="connsiteY16" fmla="*/ 0 h 1274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918640" h="1274382">
                <a:moveTo>
                  <a:pt x="627128" y="0"/>
                </a:moveTo>
                <a:cubicBezTo>
                  <a:pt x="683121" y="0"/>
                  <a:pt x="1617903" y="0"/>
                  <a:pt x="2311115" y="0"/>
                </a:cubicBezTo>
                <a:lnTo>
                  <a:pt x="2343852" y="0"/>
                </a:lnTo>
                <a:lnTo>
                  <a:pt x="2510711" y="0"/>
                </a:lnTo>
                <a:lnTo>
                  <a:pt x="2689091" y="0"/>
                </a:lnTo>
                <a:lnTo>
                  <a:pt x="2839532" y="0"/>
                </a:lnTo>
                <a:lnTo>
                  <a:pt x="2955313" y="0"/>
                </a:lnTo>
                <a:lnTo>
                  <a:pt x="3029711" y="0"/>
                </a:lnTo>
                <a:lnTo>
                  <a:pt x="3056004" y="0"/>
                </a:lnTo>
                <a:lnTo>
                  <a:pt x="3918640" y="0"/>
                </a:lnTo>
                <a:lnTo>
                  <a:pt x="3918640" y="817544"/>
                </a:lnTo>
                <a:lnTo>
                  <a:pt x="2343852" y="817544"/>
                </a:lnTo>
                <a:lnTo>
                  <a:pt x="2343852" y="805669"/>
                </a:lnTo>
                <a:lnTo>
                  <a:pt x="2259651" y="975699"/>
                </a:lnTo>
                <a:cubicBezTo>
                  <a:pt x="2170061" y="1194733"/>
                  <a:pt x="89589" y="1025479"/>
                  <a:pt x="0" y="1274382"/>
                </a:cubicBezTo>
                <a:cubicBezTo>
                  <a:pt x="0" y="1274382"/>
                  <a:pt x="0" y="1274382"/>
                  <a:pt x="507675" y="59737"/>
                </a:cubicBezTo>
                <a:cubicBezTo>
                  <a:pt x="507675" y="59737"/>
                  <a:pt x="537538" y="0"/>
                  <a:pt x="627128" y="0"/>
                </a:cubicBezTo>
                <a:close/>
              </a:path>
            </a:pathLst>
          </a:custGeom>
          <a:gradFill>
            <a:gsLst>
              <a:gs pos="0">
                <a:srgbClr val="D00000"/>
              </a:gs>
              <a:gs pos="100000">
                <a:srgbClr val="FF3B3B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prstClr val="white"/>
              </a:solidFill>
            </a:endParaRPr>
          </a:p>
        </p:txBody>
      </p:sp>
      <p:sp>
        <p:nvSpPr>
          <p:cNvPr id="2052" name="Freeform 56"/>
          <p:cNvSpPr>
            <a:spLocks/>
          </p:cNvSpPr>
          <p:nvPr/>
        </p:nvSpPr>
        <p:spPr bwMode="auto">
          <a:xfrm>
            <a:off x="1678471" y="3163498"/>
            <a:ext cx="3425508" cy="1087805"/>
          </a:xfrm>
          <a:custGeom>
            <a:avLst/>
            <a:gdLst>
              <a:gd name="T0" fmla="*/ 51 w 400"/>
              <a:gd name="T1" fmla="*/ 6 h 127"/>
              <a:gd name="T2" fmla="*/ 0 w 400"/>
              <a:gd name="T3" fmla="*/ 127 h 127"/>
              <a:gd name="T4" fmla="*/ 320 w 400"/>
              <a:gd name="T5" fmla="*/ 98 h 127"/>
              <a:gd name="T6" fmla="*/ 400 w 400"/>
              <a:gd name="T7" fmla="*/ 0 h 127"/>
              <a:gd name="T8" fmla="*/ 63 w 400"/>
              <a:gd name="T9" fmla="*/ 0 h 127"/>
              <a:gd name="T10" fmla="*/ 51 w 400"/>
              <a:gd name="T11" fmla="*/ 6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00" h="127">
                <a:moveTo>
                  <a:pt x="51" y="6"/>
                </a:moveTo>
                <a:cubicBezTo>
                  <a:pt x="0" y="127"/>
                  <a:pt x="0" y="127"/>
                  <a:pt x="0" y="127"/>
                </a:cubicBezTo>
                <a:cubicBezTo>
                  <a:pt x="9" y="102"/>
                  <a:pt x="311" y="119"/>
                  <a:pt x="320" y="98"/>
                </a:cubicBezTo>
                <a:cubicBezTo>
                  <a:pt x="347" y="35"/>
                  <a:pt x="400" y="0"/>
                  <a:pt x="400" y="0"/>
                </a:cubicBezTo>
                <a:cubicBezTo>
                  <a:pt x="400" y="0"/>
                  <a:pt x="72" y="0"/>
                  <a:pt x="63" y="0"/>
                </a:cubicBezTo>
                <a:cubicBezTo>
                  <a:pt x="53" y="0"/>
                  <a:pt x="51" y="6"/>
                  <a:pt x="51" y="6"/>
                </a:cubicBezTo>
                <a:close/>
              </a:path>
            </a:pathLst>
          </a:custGeom>
          <a:gradFill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  <a:lin ang="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86" name="Freeform 85"/>
          <p:cNvSpPr>
            <a:spLocks/>
          </p:cNvSpPr>
          <p:nvPr/>
        </p:nvSpPr>
        <p:spPr bwMode="auto">
          <a:xfrm>
            <a:off x="1267842" y="3890575"/>
            <a:ext cx="4761516" cy="1106259"/>
          </a:xfrm>
          <a:custGeom>
            <a:avLst/>
            <a:gdLst>
              <a:gd name="connsiteX0" fmla="*/ 4015982 w 5541497"/>
              <a:gd name="connsiteY0" fmla="*/ 0 h 1287474"/>
              <a:gd name="connsiteX1" fmla="*/ 5541497 w 5541497"/>
              <a:gd name="connsiteY1" fmla="*/ 0 h 1287474"/>
              <a:gd name="connsiteX2" fmla="*/ 5541497 w 5541497"/>
              <a:gd name="connsiteY2" fmla="*/ 809583 h 1287474"/>
              <a:gd name="connsiteX3" fmla="*/ 4162274 w 5541497"/>
              <a:gd name="connsiteY3" fmla="*/ 809583 h 1287474"/>
              <a:gd name="connsiteX4" fmla="*/ 4074241 w 5541497"/>
              <a:gd name="connsiteY4" fmla="*/ 987809 h 1287474"/>
              <a:gd name="connsiteX5" fmla="*/ 0 w 5541497"/>
              <a:gd name="connsiteY5" fmla="*/ 1287474 h 1287474"/>
              <a:gd name="connsiteX6" fmla="*/ 508035 w 5541497"/>
              <a:gd name="connsiteY6" fmla="*/ 68834 h 1287474"/>
              <a:gd name="connsiteX7" fmla="*/ 627573 w 5541497"/>
              <a:gd name="connsiteY7" fmla="*/ 8901 h 1287474"/>
              <a:gd name="connsiteX8" fmla="*/ 3904986 w 5541497"/>
              <a:gd name="connsiteY8" fmla="*/ 8901 h 1287474"/>
              <a:gd name="connsiteX9" fmla="*/ 4015982 w 5541497"/>
              <a:gd name="connsiteY9" fmla="*/ 8901 h 1287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541497" h="1287474">
                <a:moveTo>
                  <a:pt x="4015982" y="0"/>
                </a:moveTo>
                <a:lnTo>
                  <a:pt x="5541497" y="0"/>
                </a:lnTo>
                <a:lnTo>
                  <a:pt x="5541497" y="809583"/>
                </a:lnTo>
                <a:lnTo>
                  <a:pt x="4162274" y="809583"/>
                </a:lnTo>
                <a:lnTo>
                  <a:pt x="4074241" y="987809"/>
                </a:lnTo>
                <a:cubicBezTo>
                  <a:pt x="3984588" y="1207563"/>
                  <a:pt x="89653" y="1037753"/>
                  <a:pt x="0" y="1287474"/>
                </a:cubicBezTo>
                <a:cubicBezTo>
                  <a:pt x="0" y="1287474"/>
                  <a:pt x="0" y="1287474"/>
                  <a:pt x="508035" y="68834"/>
                </a:cubicBezTo>
                <a:cubicBezTo>
                  <a:pt x="508035" y="68834"/>
                  <a:pt x="527958" y="8901"/>
                  <a:pt x="627573" y="8901"/>
                </a:cubicBezTo>
                <a:cubicBezTo>
                  <a:pt x="689210" y="8901"/>
                  <a:pt x="2671853" y="8901"/>
                  <a:pt x="3904986" y="8901"/>
                </a:cubicBezTo>
                <a:lnTo>
                  <a:pt x="4015982" y="8901"/>
                </a:lnTo>
                <a:close/>
              </a:path>
            </a:pathLst>
          </a:custGeom>
          <a:gradFill>
            <a:gsLst>
              <a:gs pos="0">
                <a:schemeClr val="tx1">
                  <a:lumMod val="65000"/>
                  <a:lumOff val="35000"/>
                </a:schemeClr>
              </a:gs>
              <a:gs pos="100000">
                <a:schemeClr val="bg1">
                  <a:lumMod val="65000"/>
                </a:schemeClr>
              </a:gs>
            </a:gsLst>
            <a:lin ang="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2054" name="Freeform 58"/>
          <p:cNvSpPr>
            <a:spLocks/>
          </p:cNvSpPr>
          <p:nvPr/>
        </p:nvSpPr>
        <p:spPr bwMode="auto">
          <a:xfrm>
            <a:off x="1019303" y="4586208"/>
            <a:ext cx="4751045" cy="785237"/>
          </a:xfrm>
          <a:custGeom>
            <a:avLst/>
            <a:gdLst>
              <a:gd name="T0" fmla="*/ 46 w 555"/>
              <a:gd name="T1" fmla="*/ 0 h 92"/>
              <a:gd name="T2" fmla="*/ 34 w 555"/>
              <a:gd name="T3" fmla="*/ 6 h 92"/>
              <a:gd name="T4" fmla="*/ 0 w 555"/>
              <a:gd name="T5" fmla="*/ 84 h 92"/>
              <a:gd name="T6" fmla="*/ 238 w 555"/>
              <a:gd name="T7" fmla="*/ 92 h 92"/>
              <a:gd name="T8" fmla="*/ 478 w 555"/>
              <a:gd name="T9" fmla="*/ 92 h 92"/>
              <a:gd name="T10" fmla="*/ 555 w 555"/>
              <a:gd name="T11" fmla="*/ 0 h 92"/>
              <a:gd name="T12" fmla="*/ 46 w 555"/>
              <a:gd name="T13" fmla="*/ 0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55" h="92">
                <a:moveTo>
                  <a:pt x="46" y="0"/>
                </a:moveTo>
                <a:cubicBezTo>
                  <a:pt x="36" y="0"/>
                  <a:pt x="34" y="6"/>
                  <a:pt x="34" y="6"/>
                </a:cubicBezTo>
                <a:cubicBezTo>
                  <a:pt x="0" y="84"/>
                  <a:pt x="0" y="84"/>
                  <a:pt x="0" y="84"/>
                </a:cubicBezTo>
                <a:cubicBezTo>
                  <a:pt x="4" y="72"/>
                  <a:pt x="151" y="84"/>
                  <a:pt x="238" y="92"/>
                </a:cubicBezTo>
                <a:cubicBezTo>
                  <a:pt x="478" y="92"/>
                  <a:pt x="478" y="92"/>
                  <a:pt x="478" y="92"/>
                </a:cubicBezTo>
                <a:cubicBezTo>
                  <a:pt x="505" y="33"/>
                  <a:pt x="555" y="0"/>
                  <a:pt x="555" y="0"/>
                </a:cubicBezTo>
                <a:cubicBezTo>
                  <a:pt x="555" y="0"/>
                  <a:pt x="55" y="0"/>
                  <a:pt x="46" y="0"/>
                </a:cubicBezTo>
                <a:close/>
              </a:path>
            </a:pathLst>
          </a:custGeom>
          <a:gradFill>
            <a:gsLst>
              <a:gs pos="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lin ang="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2056" name="Freeform 60"/>
          <p:cNvSpPr>
            <a:spLocks/>
          </p:cNvSpPr>
          <p:nvPr/>
        </p:nvSpPr>
        <p:spPr bwMode="auto">
          <a:xfrm>
            <a:off x="3486677" y="3195834"/>
            <a:ext cx="1606494" cy="0"/>
          </a:xfrm>
          <a:custGeom>
            <a:avLst/>
            <a:gdLst>
              <a:gd name="T0" fmla="*/ 187 w 188"/>
              <a:gd name="T1" fmla="*/ 188 w 188"/>
              <a:gd name="T2" fmla="*/ 0 w 188"/>
              <a:gd name="T3" fmla="*/ 0 w 188"/>
              <a:gd name="T4" fmla="*/ 187 w 188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  <a:cxn ang="0">
                <a:pos x="T4" y="0"/>
              </a:cxn>
            </a:cxnLst>
            <a:rect l="0" t="0" r="r" b="b"/>
            <a:pathLst>
              <a:path w="188">
                <a:moveTo>
                  <a:pt x="187" y="0"/>
                </a:moveTo>
                <a:cubicBezTo>
                  <a:pt x="188" y="0"/>
                  <a:pt x="188" y="0"/>
                  <a:pt x="188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lnTo>
                  <a:pt x="187" y="0"/>
                </a:lnTo>
                <a:close/>
              </a:path>
            </a:pathLst>
          </a:custGeom>
          <a:solidFill>
            <a:srgbClr val="915C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2058" name="Freeform 62"/>
          <p:cNvSpPr>
            <a:spLocks/>
          </p:cNvSpPr>
          <p:nvPr/>
        </p:nvSpPr>
        <p:spPr bwMode="auto">
          <a:xfrm>
            <a:off x="4160251" y="4593412"/>
            <a:ext cx="1610097" cy="0"/>
          </a:xfrm>
          <a:custGeom>
            <a:avLst/>
            <a:gdLst>
              <a:gd name="T0" fmla="*/ 187 w 188"/>
              <a:gd name="T1" fmla="*/ 188 w 188"/>
              <a:gd name="T2" fmla="*/ 0 w 188"/>
              <a:gd name="T3" fmla="*/ 0 w 188"/>
              <a:gd name="T4" fmla="*/ 187 w 188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  <a:cxn ang="0">
                <a:pos x="T4" y="0"/>
              </a:cxn>
            </a:cxnLst>
            <a:rect l="0" t="0" r="r" b="b"/>
            <a:pathLst>
              <a:path w="188">
                <a:moveTo>
                  <a:pt x="187" y="0"/>
                </a:moveTo>
                <a:cubicBezTo>
                  <a:pt x="187" y="0"/>
                  <a:pt x="188" y="0"/>
                  <a:pt x="188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lnTo>
                  <a:pt x="187" y="0"/>
                </a:lnTo>
                <a:close/>
              </a:path>
            </a:pathLst>
          </a:custGeom>
          <a:solidFill>
            <a:srgbClr val="915C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2080" name="Freeform 63"/>
          <p:cNvSpPr>
            <a:spLocks/>
          </p:cNvSpPr>
          <p:nvPr/>
        </p:nvSpPr>
        <p:spPr bwMode="auto">
          <a:xfrm>
            <a:off x="2895948" y="1938733"/>
            <a:ext cx="1393977" cy="0"/>
          </a:xfrm>
          <a:custGeom>
            <a:avLst/>
            <a:gdLst>
              <a:gd name="T0" fmla="*/ 162 w 163"/>
              <a:gd name="T1" fmla="*/ 163 w 163"/>
              <a:gd name="T2" fmla="*/ 0 w 163"/>
              <a:gd name="T3" fmla="*/ 0 w 163"/>
              <a:gd name="T4" fmla="*/ 162 w 163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  <a:cxn ang="0">
                <a:pos x="T4" y="0"/>
              </a:cxn>
            </a:cxnLst>
            <a:rect l="0" t="0" r="r" b="b"/>
            <a:pathLst>
              <a:path w="163">
                <a:moveTo>
                  <a:pt x="162" y="0"/>
                </a:moveTo>
                <a:cubicBezTo>
                  <a:pt x="163" y="0"/>
                  <a:pt x="163" y="0"/>
                  <a:pt x="16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lnTo>
                  <a:pt x="162" y="0"/>
                </a:lnTo>
                <a:close/>
              </a:path>
            </a:pathLst>
          </a:custGeom>
          <a:solidFill>
            <a:srgbClr val="915C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2057" name="Freeform 61"/>
          <p:cNvSpPr>
            <a:spLocks/>
          </p:cNvSpPr>
          <p:nvPr/>
        </p:nvSpPr>
        <p:spPr bwMode="auto">
          <a:xfrm>
            <a:off x="3818061" y="3892468"/>
            <a:ext cx="2154849" cy="7204"/>
          </a:xfrm>
          <a:custGeom>
            <a:avLst/>
            <a:gdLst>
              <a:gd name="T0" fmla="*/ 187 w 188"/>
              <a:gd name="T1" fmla="*/ 1 h 1"/>
              <a:gd name="T2" fmla="*/ 188 w 188"/>
              <a:gd name="T3" fmla="*/ 0 h 1"/>
              <a:gd name="T4" fmla="*/ 0 w 188"/>
              <a:gd name="T5" fmla="*/ 0 h 1"/>
              <a:gd name="T6" fmla="*/ 0 w 188"/>
              <a:gd name="T7" fmla="*/ 1 h 1"/>
              <a:gd name="T8" fmla="*/ 187 w 188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8" h="1">
                <a:moveTo>
                  <a:pt x="187" y="1"/>
                </a:moveTo>
                <a:cubicBezTo>
                  <a:pt x="188" y="0"/>
                  <a:pt x="188" y="0"/>
                  <a:pt x="188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"/>
                  <a:pt x="0" y="1"/>
                  <a:pt x="0" y="1"/>
                </a:cubicBezTo>
                <a:lnTo>
                  <a:pt x="187" y="1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2055" name="Freeform 59"/>
          <p:cNvSpPr>
            <a:spLocks/>
          </p:cNvSpPr>
          <p:nvPr/>
        </p:nvSpPr>
        <p:spPr bwMode="auto">
          <a:xfrm>
            <a:off x="3133681" y="2462680"/>
            <a:ext cx="2483211" cy="10805"/>
          </a:xfrm>
          <a:custGeom>
            <a:avLst/>
            <a:gdLst>
              <a:gd name="T0" fmla="*/ 185 w 185"/>
              <a:gd name="T1" fmla="*/ 0 h 1"/>
              <a:gd name="T2" fmla="*/ 0 w 185"/>
              <a:gd name="T3" fmla="*/ 0 h 1"/>
              <a:gd name="T4" fmla="*/ 0 w 185"/>
              <a:gd name="T5" fmla="*/ 1 h 1"/>
              <a:gd name="T6" fmla="*/ 184 w 185"/>
              <a:gd name="T7" fmla="*/ 1 h 1"/>
              <a:gd name="T8" fmla="*/ 185 w 185"/>
              <a:gd name="T9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5" h="1">
                <a:moveTo>
                  <a:pt x="185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"/>
                  <a:pt x="0" y="1"/>
                  <a:pt x="0" y="1"/>
                </a:cubicBezTo>
                <a:cubicBezTo>
                  <a:pt x="184" y="1"/>
                  <a:pt x="184" y="1"/>
                  <a:pt x="184" y="1"/>
                </a:cubicBezTo>
                <a:cubicBezTo>
                  <a:pt x="184" y="0"/>
                  <a:pt x="185" y="0"/>
                  <a:pt x="185" y="0"/>
                </a:cubicBezTo>
              </a:path>
            </a:pathLst>
          </a:custGeom>
          <a:solidFill>
            <a:srgbClr val="FFFFFF">
              <a:alpha val="5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77" name="Oval 76"/>
          <p:cNvSpPr/>
          <p:nvPr/>
        </p:nvSpPr>
        <p:spPr>
          <a:xfrm>
            <a:off x="3700050" y="1763519"/>
            <a:ext cx="957279" cy="957279"/>
          </a:xfrm>
          <a:prstGeom prst="ellipse">
            <a:avLst/>
          </a:prstGeom>
          <a:solidFill>
            <a:srgbClr val="1E222A"/>
          </a:solidFill>
          <a:ln w="92075">
            <a:solidFill>
              <a:srgbClr val="FF6D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prstClr val="white"/>
              </a:solidFill>
            </a:endParaRPr>
          </a:p>
        </p:txBody>
      </p:sp>
      <p:sp>
        <p:nvSpPr>
          <p:cNvPr id="79" name="Oval 78"/>
          <p:cNvSpPr/>
          <p:nvPr/>
        </p:nvSpPr>
        <p:spPr>
          <a:xfrm>
            <a:off x="5175524" y="2355466"/>
            <a:ext cx="957279" cy="957279"/>
          </a:xfrm>
          <a:prstGeom prst="ellipse">
            <a:avLst/>
          </a:prstGeom>
          <a:solidFill>
            <a:srgbClr val="1E222A"/>
          </a:solidFill>
          <a:ln w="92075">
            <a:solidFill>
              <a:srgbClr val="FF3B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prstClr val="white"/>
              </a:solidFill>
            </a:endParaRPr>
          </a:p>
        </p:txBody>
      </p:sp>
      <p:sp>
        <p:nvSpPr>
          <p:cNvPr id="80" name="Oval 79"/>
          <p:cNvSpPr/>
          <p:nvPr/>
        </p:nvSpPr>
        <p:spPr>
          <a:xfrm>
            <a:off x="4333148" y="3051316"/>
            <a:ext cx="957279" cy="957279"/>
          </a:xfrm>
          <a:prstGeom prst="ellipse">
            <a:avLst/>
          </a:prstGeom>
          <a:solidFill>
            <a:srgbClr val="1E222A"/>
          </a:solidFill>
          <a:ln w="920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prstClr val="white"/>
              </a:solidFill>
            </a:endParaRPr>
          </a:p>
        </p:txBody>
      </p:sp>
      <p:sp>
        <p:nvSpPr>
          <p:cNvPr id="81" name="Oval 80"/>
          <p:cNvSpPr/>
          <p:nvPr/>
        </p:nvSpPr>
        <p:spPr>
          <a:xfrm>
            <a:off x="5750446" y="3757794"/>
            <a:ext cx="957279" cy="957279"/>
          </a:xfrm>
          <a:prstGeom prst="ellipse">
            <a:avLst/>
          </a:prstGeom>
          <a:solidFill>
            <a:srgbClr val="1E222A"/>
          </a:solidFill>
          <a:ln w="920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prstClr val="white"/>
              </a:solidFill>
            </a:endParaRPr>
          </a:p>
        </p:txBody>
      </p:sp>
      <p:sp>
        <p:nvSpPr>
          <p:cNvPr id="82" name="Oval 81"/>
          <p:cNvSpPr/>
          <p:nvPr/>
        </p:nvSpPr>
        <p:spPr>
          <a:xfrm>
            <a:off x="4988345" y="4518195"/>
            <a:ext cx="957279" cy="957279"/>
          </a:xfrm>
          <a:prstGeom prst="ellipse">
            <a:avLst/>
          </a:prstGeom>
          <a:solidFill>
            <a:srgbClr val="1E222A"/>
          </a:solidFill>
          <a:ln w="920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prstClr val="white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777034" y="500139"/>
            <a:ext cx="57679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3200" dirty="0">
                <a:solidFill>
                  <a:prstClr val="white">
                    <a:lumMod val="50000"/>
                  </a:prstClr>
                </a:solidFill>
                <a:latin typeface="Raleway" panose="020B0003030101060003" pitchFamily="34" charset="0"/>
              </a:rPr>
              <a:t>CONE </a:t>
            </a:r>
            <a:r>
              <a:rPr lang="id-ID" sz="3200" b="1" dirty="0">
                <a:solidFill>
                  <a:srgbClr val="FF6D6D"/>
                </a:solidFill>
                <a:latin typeface="Raleway" panose="020B0003030101060003" pitchFamily="34" charset="0"/>
              </a:rPr>
              <a:t>CHART </a:t>
            </a:r>
            <a:r>
              <a:rPr lang="id-ID" sz="3200" dirty="0">
                <a:solidFill>
                  <a:prstClr val="white">
                    <a:lumMod val="50000"/>
                  </a:prstClr>
                </a:solidFill>
                <a:latin typeface="Raleway" panose="020B0003030101060003" pitchFamily="34" charset="0"/>
              </a:rPr>
              <a:t>INFOGRAPHIC</a:t>
            </a:r>
            <a:r>
              <a:rPr lang="id-ID" sz="3200" b="1" dirty="0">
                <a:solidFill>
                  <a:srgbClr val="FF6D6D"/>
                </a:solidFill>
                <a:latin typeface="Raleway" panose="020B0003030101060003" pitchFamily="34" charset="0"/>
              </a:rPr>
              <a:t> </a:t>
            </a:r>
            <a:endParaRPr lang="id-ID" sz="3200" dirty="0">
              <a:solidFill>
                <a:prstClr val="white">
                  <a:lumMod val="50000"/>
                </a:prstClr>
              </a:solidFill>
              <a:latin typeface="Raleway" panose="020B0003030101060003" pitchFamily="34" charset="0"/>
            </a:endParaRPr>
          </a:p>
        </p:txBody>
      </p:sp>
      <p:sp>
        <p:nvSpPr>
          <p:cNvPr id="93" name="Rectangle 92"/>
          <p:cNvSpPr/>
          <p:nvPr/>
        </p:nvSpPr>
        <p:spPr>
          <a:xfrm>
            <a:off x="777034" y="1016819"/>
            <a:ext cx="431817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600" dirty="0">
                <a:solidFill>
                  <a:prstClr val="white">
                    <a:lumMod val="65000"/>
                  </a:prstClr>
                </a:solidFill>
                <a:latin typeface="Raleway" panose="020B0003030101060003" pitchFamily="34" charset="0"/>
              </a:rPr>
              <a:t>Reflect professionalism and trustworthiness</a:t>
            </a:r>
            <a:endParaRPr lang="id-ID" sz="1600" dirty="0">
              <a:solidFill>
                <a:prstClr val="white">
                  <a:lumMod val="65000"/>
                </a:prstClr>
              </a:solidFill>
              <a:latin typeface="Raleway" panose="020B0003030101060003" pitchFamily="34" charset="0"/>
            </a:endParaRPr>
          </a:p>
        </p:txBody>
      </p:sp>
      <p:sp>
        <p:nvSpPr>
          <p:cNvPr id="2081" name="Freeform 64"/>
          <p:cNvSpPr>
            <a:spLocks/>
          </p:cNvSpPr>
          <p:nvPr/>
        </p:nvSpPr>
        <p:spPr bwMode="auto">
          <a:xfrm>
            <a:off x="2348443" y="1927928"/>
            <a:ext cx="2240447" cy="3821727"/>
          </a:xfrm>
          <a:custGeom>
            <a:avLst/>
            <a:gdLst>
              <a:gd name="T0" fmla="*/ 262 w 262"/>
              <a:gd name="T1" fmla="*/ 405 h 446"/>
              <a:gd name="T2" fmla="*/ 64 w 262"/>
              <a:gd name="T3" fmla="*/ 0 h 446"/>
              <a:gd name="T4" fmla="*/ 26 w 262"/>
              <a:gd name="T5" fmla="*/ 78 h 446"/>
              <a:gd name="T6" fmla="*/ 207 w 262"/>
              <a:gd name="T7" fmla="*/ 446 h 446"/>
              <a:gd name="T8" fmla="*/ 262 w 262"/>
              <a:gd name="T9" fmla="*/ 406 h 446"/>
              <a:gd name="T10" fmla="*/ 262 w 262"/>
              <a:gd name="T11" fmla="*/ 406 h 446"/>
              <a:gd name="T12" fmla="*/ 262 w 262"/>
              <a:gd name="T13" fmla="*/ 406 h 446"/>
              <a:gd name="T14" fmla="*/ 262 w 262"/>
              <a:gd name="T15" fmla="*/ 405 h 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62" h="446">
                <a:moveTo>
                  <a:pt x="262" y="405"/>
                </a:moveTo>
                <a:cubicBezTo>
                  <a:pt x="64" y="0"/>
                  <a:pt x="64" y="0"/>
                  <a:pt x="64" y="0"/>
                </a:cubicBezTo>
                <a:cubicBezTo>
                  <a:pt x="26" y="78"/>
                  <a:pt x="26" y="78"/>
                  <a:pt x="26" y="78"/>
                </a:cubicBezTo>
                <a:cubicBezTo>
                  <a:pt x="17" y="96"/>
                  <a:pt x="0" y="151"/>
                  <a:pt x="207" y="446"/>
                </a:cubicBezTo>
                <a:cubicBezTo>
                  <a:pt x="240" y="434"/>
                  <a:pt x="261" y="419"/>
                  <a:pt x="262" y="406"/>
                </a:cubicBezTo>
                <a:cubicBezTo>
                  <a:pt x="262" y="406"/>
                  <a:pt x="262" y="406"/>
                  <a:pt x="262" y="406"/>
                </a:cubicBezTo>
                <a:cubicBezTo>
                  <a:pt x="262" y="406"/>
                  <a:pt x="262" y="406"/>
                  <a:pt x="262" y="406"/>
                </a:cubicBezTo>
                <a:cubicBezTo>
                  <a:pt x="262" y="406"/>
                  <a:pt x="262" y="406"/>
                  <a:pt x="262" y="405"/>
                </a:cubicBezTo>
                <a:close/>
              </a:path>
            </a:pathLst>
          </a:custGeom>
          <a:solidFill>
            <a:srgbClr val="FF6D6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2082" name="Freeform 65"/>
          <p:cNvSpPr>
            <a:spLocks/>
          </p:cNvSpPr>
          <p:nvPr/>
        </p:nvSpPr>
        <p:spPr bwMode="auto">
          <a:xfrm>
            <a:off x="1894591" y="2511453"/>
            <a:ext cx="2222438" cy="3382282"/>
          </a:xfrm>
          <a:custGeom>
            <a:avLst/>
            <a:gdLst>
              <a:gd name="T0" fmla="*/ 30 w 260"/>
              <a:gd name="T1" fmla="*/ 92 h 395"/>
              <a:gd name="T2" fmla="*/ 184 w 260"/>
              <a:gd name="T3" fmla="*/ 395 h 395"/>
              <a:gd name="T4" fmla="*/ 260 w 260"/>
              <a:gd name="T5" fmla="*/ 377 h 395"/>
              <a:gd name="T6" fmla="*/ 75 w 260"/>
              <a:gd name="T7" fmla="*/ 0 h 395"/>
              <a:gd name="T8" fmla="*/ 30 w 260"/>
              <a:gd name="T9" fmla="*/ 92 h 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0" h="395">
                <a:moveTo>
                  <a:pt x="30" y="92"/>
                </a:moveTo>
                <a:cubicBezTo>
                  <a:pt x="0" y="151"/>
                  <a:pt x="111" y="294"/>
                  <a:pt x="184" y="395"/>
                </a:cubicBezTo>
                <a:cubicBezTo>
                  <a:pt x="213" y="391"/>
                  <a:pt x="239" y="384"/>
                  <a:pt x="260" y="377"/>
                </a:cubicBezTo>
                <a:cubicBezTo>
                  <a:pt x="108" y="98"/>
                  <a:pt x="65" y="20"/>
                  <a:pt x="75" y="0"/>
                </a:cubicBezTo>
                <a:lnTo>
                  <a:pt x="30" y="92"/>
                </a:lnTo>
                <a:close/>
              </a:path>
            </a:pathLst>
          </a:custGeom>
          <a:solidFill>
            <a:srgbClr val="FF3B3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2083" name="Freeform 66"/>
          <p:cNvSpPr>
            <a:spLocks/>
          </p:cNvSpPr>
          <p:nvPr/>
        </p:nvSpPr>
        <p:spPr bwMode="auto">
          <a:xfrm>
            <a:off x="1678471" y="3239058"/>
            <a:ext cx="1790198" cy="2690697"/>
          </a:xfrm>
          <a:custGeom>
            <a:avLst/>
            <a:gdLst>
              <a:gd name="T0" fmla="*/ 0 w 209"/>
              <a:gd name="T1" fmla="*/ 103 h 314"/>
              <a:gd name="T2" fmla="*/ 126 w 209"/>
              <a:gd name="T3" fmla="*/ 314 h 314"/>
              <a:gd name="T4" fmla="*/ 137 w 209"/>
              <a:gd name="T5" fmla="*/ 314 h 314"/>
              <a:gd name="T6" fmla="*/ 209 w 209"/>
              <a:gd name="T7" fmla="*/ 309 h 314"/>
              <a:gd name="T8" fmla="*/ 51 w 209"/>
              <a:gd name="T9" fmla="*/ 0 h 314"/>
              <a:gd name="T10" fmla="*/ 0 w 209"/>
              <a:gd name="T11" fmla="*/ 103 h 3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9" h="314">
                <a:moveTo>
                  <a:pt x="0" y="103"/>
                </a:moveTo>
                <a:cubicBezTo>
                  <a:pt x="31" y="168"/>
                  <a:pt x="78" y="231"/>
                  <a:pt x="126" y="314"/>
                </a:cubicBezTo>
                <a:cubicBezTo>
                  <a:pt x="129" y="314"/>
                  <a:pt x="133" y="314"/>
                  <a:pt x="137" y="314"/>
                </a:cubicBezTo>
                <a:cubicBezTo>
                  <a:pt x="162" y="314"/>
                  <a:pt x="187" y="313"/>
                  <a:pt x="209" y="309"/>
                </a:cubicBezTo>
                <a:cubicBezTo>
                  <a:pt x="88" y="101"/>
                  <a:pt x="43" y="21"/>
                  <a:pt x="51" y="0"/>
                </a:cubicBezTo>
                <a:lnTo>
                  <a:pt x="0" y="10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2084" name="Freeform 67"/>
          <p:cNvSpPr>
            <a:spLocks/>
          </p:cNvSpPr>
          <p:nvPr/>
        </p:nvSpPr>
        <p:spPr bwMode="auto">
          <a:xfrm>
            <a:off x="1285851" y="3941448"/>
            <a:ext cx="1473222" cy="1988307"/>
          </a:xfrm>
          <a:custGeom>
            <a:avLst/>
            <a:gdLst>
              <a:gd name="T0" fmla="*/ 0 w 172"/>
              <a:gd name="T1" fmla="*/ 100 h 232"/>
              <a:gd name="T2" fmla="*/ 78 w 172"/>
              <a:gd name="T3" fmla="*/ 222 h 232"/>
              <a:gd name="T4" fmla="*/ 172 w 172"/>
              <a:gd name="T5" fmla="*/ 232 h 232"/>
              <a:gd name="T6" fmla="*/ 49 w 172"/>
              <a:gd name="T7" fmla="*/ 0 h 232"/>
              <a:gd name="T8" fmla="*/ 0 w 172"/>
              <a:gd name="T9" fmla="*/ 10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2" h="232">
                <a:moveTo>
                  <a:pt x="0" y="100"/>
                </a:moveTo>
                <a:cubicBezTo>
                  <a:pt x="22" y="142"/>
                  <a:pt x="51" y="175"/>
                  <a:pt x="78" y="222"/>
                </a:cubicBezTo>
                <a:cubicBezTo>
                  <a:pt x="106" y="228"/>
                  <a:pt x="138" y="232"/>
                  <a:pt x="172" y="232"/>
                </a:cubicBezTo>
                <a:cubicBezTo>
                  <a:pt x="68" y="54"/>
                  <a:pt x="43" y="13"/>
                  <a:pt x="49" y="0"/>
                </a:cubicBezTo>
                <a:lnTo>
                  <a:pt x="0" y="10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2085" name="Freeform 68"/>
          <p:cNvSpPr>
            <a:spLocks/>
          </p:cNvSpPr>
          <p:nvPr/>
        </p:nvSpPr>
        <p:spPr bwMode="auto">
          <a:xfrm>
            <a:off x="977058" y="4654645"/>
            <a:ext cx="983348" cy="1188662"/>
          </a:xfrm>
          <a:custGeom>
            <a:avLst/>
            <a:gdLst>
              <a:gd name="T0" fmla="*/ 0 w 115"/>
              <a:gd name="T1" fmla="*/ 79 h 139"/>
              <a:gd name="T2" fmla="*/ 0 w 115"/>
              <a:gd name="T3" fmla="*/ 81 h 139"/>
              <a:gd name="T4" fmla="*/ 0 w 115"/>
              <a:gd name="T5" fmla="*/ 81 h 139"/>
              <a:gd name="T6" fmla="*/ 0 w 115"/>
              <a:gd name="T7" fmla="*/ 81 h 139"/>
              <a:gd name="T8" fmla="*/ 115 w 115"/>
              <a:gd name="T9" fmla="*/ 139 h 139"/>
              <a:gd name="T10" fmla="*/ 39 w 115"/>
              <a:gd name="T11" fmla="*/ 0 h 139"/>
              <a:gd name="T12" fmla="*/ 0 w 115"/>
              <a:gd name="T13" fmla="*/ 79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5" h="139">
                <a:moveTo>
                  <a:pt x="0" y="79"/>
                </a:moveTo>
                <a:cubicBezTo>
                  <a:pt x="0" y="80"/>
                  <a:pt x="0" y="80"/>
                  <a:pt x="0" y="81"/>
                </a:cubicBezTo>
                <a:cubicBezTo>
                  <a:pt x="0" y="81"/>
                  <a:pt x="0" y="81"/>
                  <a:pt x="0" y="81"/>
                </a:cubicBezTo>
                <a:cubicBezTo>
                  <a:pt x="0" y="81"/>
                  <a:pt x="0" y="81"/>
                  <a:pt x="0" y="81"/>
                </a:cubicBezTo>
                <a:cubicBezTo>
                  <a:pt x="2" y="101"/>
                  <a:pt x="48" y="125"/>
                  <a:pt x="115" y="139"/>
                </a:cubicBezTo>
                <a:cubicBezTo>
                  <a:pt x="48" y="36"/>
                  <a:pt x="36" y="7"/>
                  <a:pt x="39" y="0"/>
                </a:cubicBezTo>
                <a:lnTo>
                  <a:pt x="0" y="79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2086" name="Freeform 69"/>
          <p:cNvSpPr>
            <a:spLocks/>
          </p:cNvSpPr>
          <p:nvPr/>
        </p:nvSpPr>
        <p:spPr bwMode="auto">
          <a:xfrm>
            <a:off x="2449300" y="2511453"/>
            <a:ext cx="1667729" cy="3230998"/>
          </a:xfrm>
          <a:custGeom>
            <a:avLst/>
            <a:gdLst>
              <a:gd name="T0" fmla="*/ 9 w 195"/>
              <a:gd name="T1" fmla="*/ 2 h 377"/>
              <a:gd name="T2" fmla="*/ 194 w 195"/>
              <a:gd name="T3" fmla="*/ 377 h 377"/>
              <a:gd name="T4" fmla="*/ 195 w 195"/>
              <a:gd name="T5" fmla="*/ 377 h 377"/>
              <a:gd name="T6" fmla="*/ 10 w 195"/>
              <a:gd name="T7" fmla="*/ 0 h 377"/>
              <a:gd name="T8" fmla="*/ 9 w 195"/>
              <a:gd name="T9" fmla="*/ 2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5" h="377">
                <a:moveTo>
                  <a:pt x="9" y="2"/>
                </a:moveTo>
                <a:cubicBezTo>
                  <a:pt x="0" y="21"/>
                  <a:pt x="43" y="99"/>
                  <a:pt x="194" y="377"/>
                </a:cubicBezTo>
                <a:cubicBezTo>
                  <a:pt x="195" y="377"/>
                  <a:pt x="195" y="377"/>
                  <a:pt x="195" y="377"/>
                </a:cubicBezTo>
                <a:cubicBezTo>
                  <a:pt x="43" y="98"/>
                  <a:pt x="0" y="20"/>
                  <a:pt x="10" y="0"/>
                </a:cubicBezTo>
                <a:lnTo>
                  <a:pt x="9" y="2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2087" name="Freeform 70"/>
          <p:cNvSpPr>
            <a:spLocks/>
          </p:cNvSpPr>
          <p:nvPr/>
        </p:nvSpPr>
        <p:spPr bwMode="auto">
          <a:xfrm>
            <a:off x="2045875" y="3239058"/>
            <a:ext cx="1422793" cy="2654676"/>
          </a:xfrm>
          <a:custGeom>
            <a:avLst/>
            <a:gdLst>
              <a:gd name="T0" fmla="*/ 7 w 166"/>
              <a:gd name="T1" fmla="*/ 1 h 310"/>
              <a:gd name="T2" fmla="*/ 166 w 166"/>
              <a:gd name="T3" fmla="*/ 310 h 310"/>
              <a:gd name="T4" fmla="*/ 166 w 166"/>
              <a:gd name="T5" fmla="*/ 309 h 310"/>
              <a:gd name="T6" fmla="*/ 8 w 166"/>
              <a:gd name="T7" fmla="*/ 0 h 310"/>
              <a:gd name="T8" fmla="*/ 7 w 166"/>
              <a:gd name="T9" fmla="*/ 1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6" h="310">
                <a:moveTo>
                  <a:pt x="7" y="1"/>
                </a:moveTo>
                <a:cubicBezTo>
                  <a:pt x="1" y="25"/>
                  <a:pt x="47" y="105"/>
                  <a:pt x="166" y="310"/>
                </a:cubicBezTo>
                <a:cubicBezTo>
                  <a:pt x="166" y="309"/>
                  <a:pt x="166" y="309"/>
                  <a:pt x="166" y="309"/>
                </a:cubicBezTo>
                <a:cubicBezTo>
                  <a:pt x="45" y="101"/>
                  <a:pt x="0" y="21"/>
                  <a:pt x="8" y="0"/>
                </a:cubicBezTo>
                <a:lnTo>
                  <a:pt x="7" y="1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2088" name="Freeform 71"/>
          <p:cNvSpPr>
            <a:spLocks/>
          </p:cNvSpPr>
          <p:nvPr/>
        </p:nvSpPr>
        <p:spPr bwMode="auto">
          <a:xfrm>
            <a:off x="1653256" y="3941448"/>
            <a:ext cx="1105817" cy="1988307"/>
          </a:xfrm>
          <a:custGeom>
            <a:avLst/>
            <a:gdLst>
              <a:gd name="T0" fmla="*/ 6 w 129"/>
              <a:gd name="T1" fmla="*/ 1 h 232"/>
              <a:gd name="T2" fmla="*/ 128 w 129"/>
              <a:gd name="T3" fmla="*/ 232 h 232"/>
              <a:gd name="T4" fmla="*/ 129 w 129"/>
              <a:gd name="T5" fmla="*/ 232 h 232"/>
              <a:gd name="T6" fmla="*/ 6 w 129"/>
              <a:gd name="T7" fmla="*/ 0 h 232"/>
              <a:gd name="T8" fmla="*/ 6 w 129"/>
              <a:gd name="T9" fmla="*/ 1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9" h="232">
                <a:moveTo>
                  <a:pt x="6" y="1"/>
                </a:moveTo>
                <a:cubicBezTo>
                  <a:pt x="0" y="14"/>
                  <a:pt x="25" y="55"/>
                  <a:pt x="128" y="232"/>
                </a:cubicBezTo>
                <a:cubicBezTo>
                  <a:pt x="129" y="232"/>
                  <a:pt x="129" y="232"/>
                  <a:pt x="129" y="232"/>
                </a:cubicBezTo>
                <a:cubicBezTo>
                  <a:pt x="25" y="54"/>
                  <a:pt x="0" y="13"/>
                  <a:pt x="6" y="0"/>
                </a:cubicBezTo>
                <a:lnTo>
                  <a:pt x="6" y="1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2089" name="Freeform 72"/>
          <p:cNvSpPr>
            <a:spLocks/>
          </p:cNvSpPr>
          <p:nvPr/>
        </p:nvSpPr>
        <p:spPr bwMode="auto">
          <a:xfrm>
            <a:off x="1282739" y="4654645"/>
            <a:ext cx="673576" cy="1188662"/>
          </a:xfrm>
          <a:custGeom>
            <a:avLst/>
            <a:gdLst>
              <a:gd name="T0" fmla="*/ 3 w 79"/>
              <a:gd name="T1" fmla="*/ 1 h 139"/>
              <a:gd name="T2" fmla="*/ 78 w 79"/>
              <a:gd name="T3" fmla="*/ 139 h 139"/>
              <a:gd name="T4" fmla="*/ 79 w 79"/>
              <a:gd name="T5" fmla="*/ 139 h 139"/>
              <a:gd name="T6" fmla="*/ 3 w 79"/>
              <a:gd name="T7" fmla="*/ 0 h 139"/>
              <a:gd name="T8" fmla="*/ 3 w 79"/>
              <a:gd name="T9" fmla="*/ 1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9" h="139">
                <a:moveTo>
                  <a:pt x="3" y="1"/>
                </a:moveTo>
                <a:cubicBezTo>
                  <a:pt x="0" y="8"/>
                  <a:pt x="12" y="37"/>
                  <a:pt x="78" y="139"/>
                </a:cubicBezTo>
                <a:cubicBezTo>
                  <a:pt x="79" y="139"/>
                  <a:pt x="79" y="139"/>
                  <a:pt x="79" y="139"/>
                </a:cubicBezTo>
                <a:cubicBezTo>
                  <a:pt x="12" y="36"/>
                  <a:pt x="0" y="7"/>
                  <a:pt x="3" y="0"/>
                </a:cubicBezTo>
                <a:lnTo>
                  <a:pt x="3" y="1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 rot="3600000">
            <a:off x="1086203" y="5210519"/>
            <a:ext cx="7970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200" b="1" dirty="0">
                <a:solidFill>
                  <a:prstClr val="white">
                    <a:lumMod val="95000"/>
                  </a:prstClr>
                </a:solidFill>
              </a:rPr>
              <a:t>PHASE 01</a:t>
            </a:r>
            <a:endParaRPr lang="id-ID" sz="1200" b="1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 rot="3600000">
            <a:off x="1677123" y="4939567"/>
            <a:ext cx="7970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200" b="1" dirty="0">
                <a:solidFill>
                  <a:prstClr val="white">
                    <a:lumMod val="95000"/>
                  </a:prstClr>
                </a:solidFill>
              </a:rPr>
              <a:t>PHASE 02</a:t>
            </a:r>
            <a:endParaRPr lang="id-ID" sz="1200" b="1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 rot="3600000">
            <a:off x="2242857" y="4601140"/>
            <a:ext cx="7970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200" b="1" dirty="0">
                <a:solidFill>
                  <a:prstClr val="white">
                    <a:lumMod val="95000"/>
                  </a:prstClr>
                </a:solidFill>
              </a:rPr>
              <a:t>PHASE 03</a:t>
            </a:r>
            <a:endParaRPr lang="id-ID" sz="1200" b="1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 rot="3600000">
            <a:off x="2816512" y="4272473"/>
            <a:ext cx="7970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200" b="1" dirty="0">
                <a:solidFill>
                  <a:prstClr val="white">
                    <a:lumMod val="95000"/>
                  </a:prstClr>
                </a:solidFill>
              </a:rPr>
              <a:t>PHASE 04</a:t>
            </a:r>
            <a:endParaRPr lang="id-ID" sz="1200" b="1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 rot="3834703">
            <a:off x="3382246" y="3968798"/>
            <a:ext cx="7970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200" b="1" dirty="0">
                <a:solidFill>
                  <a:prstClr val="white">
                    <a:lumMod val="95000"/>
                  </a:prstClr>
                </a:solidFill>
              </a:rPr>
              <a:t>PHASE 05</a:t>
            </a:r>
            <a:endParaRPr lang="id-ID" sz="1200" b="1" dirty="0">
              <a:solidFill>
                <a:prstClr val="white">
                  <a:lumMod val="95000"/>
                </a:prstClr>
              </a:solidFill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3940932" y="1994976"/>
            <a:ext cx="498475" cy="490537"/>
            <a:chOff x="6297613" y="1392238"/>
            <a:chExt cx="498475" cy="490537"/>
          </a:xfrm>
          <a:solidFill>
            <a:schemeClr val="bg1">
              <a:lumMod val="65000"/>
            </a:schemeClr>
          </a:solidFill>
        </p:grpSpPr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6570663" y="1454150"/>
              <a:ext cx="160338" cy="160337"/>
            </a:xfrm>
            <a:custGeom>
              <a:avLst/>
              <a:gdLst>
                <a:gd name="T0" fmla="*/ 38 w 42"/>
                <a:gd name="T1" fmla="*/ 40 h 42"/>
                <a:gd name="T2" fmla="*/ 38 w 42"/>
                <a:gd name="T3" fmla="*/ 40 h 42"/>
                <a:gd name="T4" fmla="*/ 40 w 42"/>
                <a:gd name="T5" fmla="*/ 42 h 42"/>
                <a:gd name="T6" fmla="*/ 42 w 42"/>
                <a:gd name="T7" fmla="*/ 40 h 42"/>
                <a:gd name="T8" fmla="*/ 42 w 42"/>
                <a:gd name="T9" fmla="*/ 40 h 42"/>
                <a:gd name="T10" fmla="*/ 2 w 42"/>
                <a:gd name="T11" fmla="*/ 0 h 42"/>
                <a:gd name="T12" fmla="*/ 2 w 42"/>
                <a:gd name="T13" fmla="*/ 0 h 42"/>
                <a:gd name="T14" fmla="*/ 0 w 42"/>
                <a:gd name="T15" fmla="*/ 2 h 42"/>
                <a:gd name="T16" fmla="*/ 2 w 42"/>
                <a:gd name="T17" fmla="*/ 4 h 42"/>
                <a:gd name="T18" fmla="*/ 2 w 42"/>
                <a:gd name="T19" fmla="*/ 4 h 42"/>
                <a:gd name="T20" fmla="*/ 38 w 42"/>
                <a:gd name="T21" fmla="*/ 4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2" h="42">
                  <a:moveTo>
                    <a:pt x="38" y="40"/>
                  </a:moveTo>
                  <a:cubicBezTo>
                    <a:pt x="38" y="40"/>
                    <a:pt x="38" y="40"/>
                    <a:pt x="38" y="40"/>
                  </a:cubicBezTo>
                  <a:cubicBezTo>
                    <a:pt x="38" y="41"/>
                    <a:pt x="39" y="42"/>
                    <a:pt x="40" y="42"/>
                  </a:cubicBezTo>
                  <a:cubicBezTo>
                    <a:pt x="41" y="42"/>
                    <a:pt x="42" y="41"/>
                    <a:pt x="42" y="40"/>
                  </a:cubicBezTo>
                  <a:cubicBezTo>
                    <a:pt x="42" y="40"/>
                    <a:pt x="42" y="40"/>
                    <a:pt x="42" y="40"/>
                  </a:cubicBezTo>
                  <a:cubicBezTo>
                    <a:pt x="42" y="18"/>
                    <a:pt x="24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2" y="4"/>
                    <a:pt x="38" y="20"/>
                    <a:pt x="38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6297613" y="1392238"/>
              <a:ext cx="498475" cy="490537"/>
            </a:xfrm>
            <a:custGeom>
              <a:avLst/>
              <a:gdLst>
                <a:gd name="T0" fmla="*/ 37 w 130"/>
                <a:gd name="T1" fmla="*/ 4 h 128"/>
                <a:gd name="T2" fmla="*/ 29 w 130"/>
                <a:gd name="T3" fmla="*/ 0 h 128"/>
                <a:gd name="T4" fmla="*/ 24 w 130"/>
                <a:gd name="T5" fmla="*/ 1 h 128"/>
                <a:gd name="T6" fmla="*/ 17 w 130"/>
                <a:gd name="T7" fmla="*/ 12 h 128"/>
                <a:gd name="T8" fmla="*/ 17 w 130"/>
                <a:gd name="T9" fmla="*/ 67 h 128"/>
                <a:gd name="T10" fmla="*/ 5 w 130"/>
                <a:gd name="T11" fmla="*/ 80 h 128"/>
                <a:gd name="T12" fmla="*/ 5 w 130"/>
                <a:gd name="T13" fmla="*/ 96 h 128"/>
                <a:gd name="T14" fmla="*/ 33 w 130"/>
                <a:gd name="T15" fmla="*/ 124 h 128"/>
                <a:gd name="T16" fmla="*/ 41 w 130"/>
                <a:gd name="T17" fmla="*/ 128 h 128"/>
                <a:gd name="T18" fmla="*/ 49 w 130"/>
                <a:gd name="T19" fmla="*/ 124 h 128"/>
                <a:gd name="T20" fmla="*/ 62 w 130"/>
                <a:gd name="T21" fmla="*/ 112 h 128"/>
                <a:gd name="T22" fmla="*/ 117 w 130"/>
                <a:gd name="T23" fmla="*/ 112 h 128"/>
                <a:gd name="T24" fmla="*/ 128 w 130"/>
                <a:gd name="T25" fmla="*/ 105 h 128"/>
                <a:gd name="T26" fmla="*/ 125 w 130"/>
                <a:gd name="T27" fmla="*/ 92 h 128"/>
                <a:gd name="T28" fmla="*/ 37 w 130"/>
                <a:gd name="T29" fmla="*/ 4 h 128"/>
                <a:gd name="T30" fmla="*/ 56 w 130"/>
                <a:gd name="T31" fmla="*/ 106 h 128"/>
                <a:gd name="T32" fmla="*/ 44 w 130"/>
                <a:gd name="T33" fmla="*/ 119 h 128"/>
                <a:gd name="T34" fmla="*/ 41 w 130"/>
                <a:gd name="T35" fmla="*/ 120 h 128"/>
                <a:gd name="T36" fmla="*/ 38 w 130"/>
                <a:gd name="T37" fmla="*/ 119 h 128"/>
                <a:gd name="T38" fmla="*/ 10 w 130"/>
                <a:gd name="T39" fmla="*/ 91 h 128"/>
                <a:gd name="T40" fmla="*/ 9 w 130"/>
                <a:gd name="T41" fmla="*/ 88 h 128"/>
                <a:gd name="T42" fmla="*/ 10 w 130"/>
                <a:gd name="T43" fmla="*/ 85 h 128"/>
                <a:gd name="T44" fmla="*/ 23 w 130"/>
                <a:gd name="T45" fmla="*/ 73 h 128"/>
                <a:gd name="T46" fmla="*/ 23 w 130"/>
                <a:gd name="T47" fmla="*/ 73 h 128"/>
                <a:gd name="T48" fmla="*/ 56 w 130"/>
                <a:gd name="T49" fmla="*/ 106 h 128"/>
                <a:gd name="T50" fmla="*/ 56 w 130"/>
                <a:gd name="T51" fmla="*/ 106 h 128"/>
                <a:gd name="T52" fmla="*/ 62 w 130"/>
                <a:gd name="T53" fmla="*/ 104 h 128"/>
                <a:gd name="T54" fmla="*/ 60 w 130"/>
                <a:gd name="T55" fmla="*/ 104 h 128"/>
                <a:gd name="T56" fmla="*/ 25 w 130"/>
                <a:gd name="T57" fmla="*/ 69 h 128"/>
                <a:gd name="T58" fmla="*/ 25 w 130"/>
                <a:gd name="T59" fmla="*/ 67 h 128"/>
                <a:gd name="T60" fmla="*/ 25 w 130"/>
                <a:gd name="T61" fmla="*/ 19 h 128"/>
                <a:gd name="T62" fmla="*/ 110 w 130"/>
                <a:gd name="T63" fmla="*/ 104 h 128"/>
                <a:gd name="T64" fmla="*/ 62 w 130"/>
                <a:gd name="T65" fmla="*/ 104 h 128"/>
                <a:gd name="T66" fmla="*/ 121 w 130"/>
                <a:gd name="T67" fmla="*/ 102 h 128"/>
                <a:gd name="T68" fmla="*/ 117 w 130"/>
                <a:gd name="T69" fmla="*/ 104 h 128"/>
                <a:gd name="T70" fmla="*/ 116 w 130"/>
                <a:gd name="T71" fmla="*/ 104 h 128"/>
                <a:gd name="T72" fmla="*/ 25 w 130"/>
                <a:gd name="T73" fmla="*/ 13 h 128"/>
                <a:gd name="T74" fmla="*/ 25 w 130"/>
                <a:gd name="T75" fmla="*/ 12 h 128"/>
                <a:gd name="T76" fmla="*/ 27 w 130"/>
                <a:gd name="T77" fmla="*/ 8 h 128"/>
                <a:gd name="T78" fmla="*/ 29 w 130"/>
                <a:gd name="T79" fmla="*/ 8 h 128"/>
                <a:gd name="T80" fmla="*/ 32 w 130"/>
                <a:gd name="T81" fmla="*/ 9 h 128"/>
                <a:gd name="T82" fmla="*/ 120 w 130"/>
                <a:gd name="T83" fmla="*/ 97 h 128"/>
                <a:gd name="T84" fmla="*/ 121 w 130"/>
                <a:gd name="T85" fmla="*/ 10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0" h="128">
                  <a:moveTo>
                    <a:pt x="37" y="4"/>
                  </a:moveTo>
                  <a:cubicBezTo>
                    <a:pt x="35" y="1"/>
                    <a:pt x="32" y="0"/>
                    <a:pt x="29" y="0"/>
                  </a:cubicBezTo>
                  <a:cubicBezTo>
                    <a:pt x="27" y="0"/>
                    <a:pt x="26" y="0"/>
                    <a:pt x="24" y="1"/>
                  </a:cubicBezTo>
                  <a:cubicBezTo>
                    <a:pt x="20" y="3"/>
                    <a:pt x="17" y="7"/>
                    <a:pt x="17" y="12"/>
                  </a:cubicBezTo>
                  <a:cubicBezTo>
                    <a:pt x="17" y="67"/>
                    <a:pt x="17" y="67"/>
                    <a:pt x="17" y="67"/>
                  </a:cubicBezTo>
                  <a:cubicBezTo>
                    <a:pt x="5" y="80"/>
                    <a:pt x="5" y="80"/>
                    <a:pt x="5" y="80"/>
                  </a:cubicBezTo>
                  <a:cubicBezTo>
                    <a:pt x="0" y="84"/>
                    <a:pt x="0" y="92"/>
                    <a:pt x="5" y="96"/>
                  </a:cubicBezTo>
                  <a:cubicBezTo>
                    <a:pt x="33" y="124"/>
                    <a:pt x="33" y="124"/>
                    <a:pt x="33" y="124"/>
                  </a:cubicBezTo>
                  <a:cubicBezTo>
                    <a:pt x="35" y="127"/>
                    <a:pt x="38" y="128"/>
                    <a:pt x="41" y="128"/>
                  </a:cubicBezTo>
                  <a:cubicBezTo>
                    <a:pt x="44" y="128"/>
                    <a:pt x="47" y="127"/>
                    <a:pt x="49" y="124"/>
                  </a:cubicBezTo>
                  <a:cubicBezTo>
                    <a:pt x="62" y="112"/>
                    <a:pt x="62" y="112"/>
                    <a:pt x="62" y="112"/>
                  </a:cubicBezTo>
                  <a:cubicBezTo>
                    <a:pt x="117" y="112"/>
                    <a:pt x="117" y="112"/>
                    <a:pt x="117" y="112"/>
                  </a:cubicBezTo>
                  <a:cubicBezTo>
                    <a:pt x="122" y="112"/>
                    <a:pt x="126" y="109"/>
                    <a:pt x="128" y="105"/>
                  </a:cubicBezTo>
                  <a:cubicBezTo>
                    <a:pt x="130" y="100"/>
                    <a:pt x="129" y="95"/>
                    <a:pt x="125" y="92"/>
                  </a:cubicBezTo>
                  <a:lnTo>
                    <a:pt x="37" y="4"/>
                  </a:lnTo>
                  <a:close/>
                  <a:moveTo>
                    <a:pt x="56" y="106"/>
                  </a:moveTo>
                  <a:cubicBezTo>
                    <a:pt x="44" y="119"/>
                    <a:pt x="44" y="119"/>
                    <a:pt x="44" y="119"/>
                  </a:cubicBezTo>
                  <a:cubicBezTo>
                    <a:pt x="43" y="120"/>
                    <a:pt x="42" y="120"/>
                    <a:pt x="41" y="120"/>
                  </a:cubicBezTo>
                  <a:cubicBezTo>
                    <a:pt x="40" y="120"/>
                    <a:pt x="39" y="120"/>
                    <a:pt x="38" y="119"/>
                  </a:cubicBezTo>
                  <a:cubicBezTo>
                    <a:pt x="10" y="91"/>
                    <a:pt x="10" y="91"/>
                    <a:pt x="10" y="91"/>
                  </a:cubicBezTo>
                  <a:cubicBezTo>
                    <a:pt x="9" y="90"/>
                    <a:pt x="9" y="89"/>
                    <a:pt x="9" y="88"/>
                  </a:cubicBezTo>
                  <a:cubicBezTo>
                    <a:pt x="9" y="87"/>
                    <a:pt x="9" y="86"/>
                    <a:pt x="10" y="85"/>
                  </a:cubicBezTo>
                  <a:cubicBezTo>
                    <a:pt x="23" y="73"/>
                    <a:pt x="23" y="73"/>
                    <a:pt x="23" y="73"/>
                  </a:cubicBezTo>
                  <a:cubicBezTo>
                    <a:pt x="23" y="73"/>
                    <a:pt x="23" y="73"/>
                    <a:pt x="23" y="73"/>
                  </a:cubicBezTo>
                  <a:cubicBezTo>
                    <a:pt x="56" y="106"/>
                    <a:pt x="56" y="106"/>
                    <a:pt x="56" y="106"/>
                  </a:cubicBezTo>
                  <a:cubicBezTo>
                    <a:pt x="56" y="106"/>
                    <a:pt x="56" y="106"/>
                    <a:pt x="56" y="106"/>
                  </a:cubicBezTo>
                  <a:close/>
                  <a:moveTo>
                    <a:pt x="62" y="104"/>
                  </a:moveTo>
                  <a:cubicBezTo>
                    <a:pt x="61" y="104"/>
                    <a:pt x="61" y="104"/>
                    <a:pt x="60" y="104"/>
                  </a:cubicBezTo>
                  <a:cubicBezTo>
                    <a:pt x="25" y="69"/>
                    <a:pt x="25" y="69"/>
                    <a:pt x="25" y="69"/>
                  </a:cubicBezTo>
                  <a:cubicBezTo>
                    <a:pt x="25" y="68"/>
                    <a:pt x="25" y="68"/>
                    <a:pt x="25" y="67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110" y="104"/>
                    <a:pt x="110" y="104"/>
                    <a:pt x="110" y="104"/>
                  </a:cubicBezTo>
                  <a:lnTo>
                    <a:pt x="62" y="104"/>
                  </a:lnTo>
                  <a:close/>
                  <a:moveTo>
                    <a:pt x="121" y="102"/>
                  </a:moveTo>
                  <a:cubicBezTo>
                    <a:pt x="120" y="103"/>
                    <a:pt x="119" y="104"/>
                    <a:pt x="117" y="104"/>
                  </a:cubicBezTo>
                  <a:cubicBezTo>
                    <a:pt x="116" y="104"/>
                    <a:pt x="116" y="104"/>
                    <a:pt x="116" y="104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5" y="10"/>
                    <a:pt x="26" y="9"/>
                    <a:pt x="27" y="8"/>
                  </a:cubicBezTo>
                  <a:cubicBezTo>
                    <a:pt x="28" y="8"/>
                    <a:pt x="28" y="8"/>
                    <a:pt x="29" y="8"/>
                  </a:cubicBezTo>
                  <a:cubicBezTo>
                    <a:pt x="30" y="8"/>
                    <a:pt x="31" y="8"/>
                    <a:pt x="32" y="9"/>
                  </a:cubicBezTo>
                  <a:cubicBezTo>
                    <a:pt x="120" y="97"/>
                    <a:pt x="120" y="97"/>
                    <a:pt x="120" y="97"/>
                  </a:cubicBezTo>
                  <a:cubicBezTo>
                    <a:pt x="121" y="98"/>
                    <a:pt x="121" y="100"/>
                    <a:pt x="121" y="1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6562726" y="1392238"/>
              <a:ext cx="230188" cy="230187"/>
            </a:xfrm>
            <a:custGeom>
              <a:avLst/>
              <a:gdLst>
                <a:gd name="T0" fmla="*/ 4 w 60"/>
                <a:gd name="T1" fmla="*/ 8 h 60"/>
                <a:gd name="T2" fmla="*/ 4 w 60"/>
                <a:gd name="T3" fmla="*/ 8 h 60"/>
                <a:gd name="T4" fmla="*/ 52 w 60"/>
                <a:gd name="T5" fmla="*/ 56 h 60"/>
                <a:gd name="T6" fmla="*/ 52 w 60"/>
                <a:gd name="T7" fmla="*/ 56 h 60"/>
                <a:gd name="T8" fmla="*/ 56 w 60"/>
                <a:gd name="T9" fmla="*/ 60 h 60"/>
                <a:gd name="T10" fmla="*/ 60 w 60"/>
                <a:gd name="T11" fmla="*/ 56 h 60"/>
                <a:gd name="T12" fmla="*/ 60 w 60"/>
                <a:gd name="T13" fmla="*/ 56 h 60"/>
                <a:gd name="T14" fmla="*/ 4 w 60"/>
                <a:gd name="T15" fmla="*/ 0 h 60"/>
                <a:gd name="T16" fmla="*/ 4 w 60"/>
                <a:gd name="T17" fmla="*/ 0 h 60"/>
                <a:gd name="T18" fmla="*/ 0 w 60"/>
                <a:gd name="T19" fmla="*/ 4 h 60"/>
                <a:gd name="T20" fmla="*/ 4 w 60"/>
                <a:gd name="T21" fmla="*/ 8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" h="60">
                  <a:moveTo>
                    <a:pt x="4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30" y="8"/>
                    <a:pt x="52" y="30"/>
                    <a:pt x="52" y="56"/>
                  </a:cubicBezTo>
                  <a:cubicBezTo>
                    <a:pt x="52" y="56"/>
                    <a:pt x="52" y="56"/>
                    <a:pt x="52" y="56"/>
                  </a:cubicBezTo>
                  <a:cubicBezTo>
                    <a:pt x="52" y="58"/>
                    <a:pt x="54" y="60"/>
                    <a:pt x="56" y="60"/>
                  </a:cubicBezTo>
                  <a:cubicBezTo>
                    <a:pt x="58" y="60"/>
                    <a:pt x="60" y="58"/>
                    <a:pt x="60" y="56"/>
                  </a:cubicBezTo>
                  <a:cubicBezTo>
                    <a:pt x="60" y="56"/>
                    <a:pt x="60" y="56"/>
                    <a:pt x="60" y="56"/>
                  </a:cubicBezTo>
                  <a:cubicBezTo>
                    <a:pt x="60" y="25"/>
                    <a:pt x="3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4606383" y="3312459"/>
            <a:ext cx="430213" cy="492125"/>
            <a:chOff x="8004175" y="1949450"/>
            <a:chExt cx="430213" cy="492125"/>
          </a:xfrm>
          <a:solidFill>
            <a:schemeClr val="bg1">
              <a:lumMod val="65000"/>
            </a:schemeClr>
          </a:solidFill>
        </p:grpSpPr>
        <p:sp>
          <p:nvSpPr>
            <p:cNvPr id="17" name="Freeform 15"/>
            <p:cNvSpPr>
              <a:spLocks noEditPoints="1"/>
            </p:cNvSpPr>
            <p:nvPr/>
          </p:nvSpPr>
          <p:spPr bwMode="auto">
            <a:xfrm>
              <a:off x="8004175" y="1949450"/>
              <a:ext cx="430213" cy="492125"/>
            </a:xfrm>
            <a:custGeom>
              <a:avLst/>
              <a:gdLst>
                <a:gd name="T0" fmla="*/ 112 w 112"/>
                <a:gd name="T1" fmla="*/ 27 h 128"/>
                <a:gd name="T2" fmla="*/ 100 w 112"/>
                <a:gd name="T3" fmla="*/ 16 h 128"/>
                <a:gd name="T4" fmla="*/ 88 w 112"/>
                <a:gd name="T5" fmla="*/ 16 h 128"/>
                <a:gd name="T6" fmla="*/ 88 w 112"/>
                <a:gd name="T7" fmla="*/ 12 h 128"/>
                <a:gd name="T8" fmla="*/ 88 w 112"/>
                <a:gd name="T9" fmla="*/ 12 h 128"/>
                <a:gd name="T10" fmla="*/ 76 w 112"/>
                <a:gd name="T11" fmla="*/ 0 h 128"/>
                <a:gd name="T12" fmla="*/ 36 w 112"/>
                <a:gd name="T13" fmla="*/ 0 h 128"/>
                <a:gd name="T14" fmla="*/ 24 w 112"/>
                <a:gd name="T15" fmla="*/ 12 h 128"/>
                <a:gd name="T16" fmla="*/ 24 w 112"/>
                <a:gd name="T17" fmla="*/ 12 h 128"/>
                <a:gd name="T18" fmla="*/ 24 w 112"/>
                <a:gd name="T19" fmla="*/ 16 h 128"/>
                <a:gd name="T20" fmla="*/ 12 w 112"/>
                <a:gd name="T21" fmla="*/ 16 h 128"/>
                <a:gd name="T22" fmla="*/ 0 w 112"/>
                <a:gd name="T23" fmla="*/ 27 h 128"/>
                <a:gd name="T24" fmla="*/ 0 w 112"/>
                <a:gd name="T25" fmla="*/ 27 h 128"/>
                <a:gd name="T26" fmla="*/ 0 w 112"/>
                <a:gd name="T27" fmla="*/ 32 h 128"/>
                <a:gd name="T28" fmla="*/ 0 w 112"/>
                <a:gd name="T29" fmla="*/ 36 h 128"/>
                <a:gd name="T30" fmla="*/ 8 w 112"/>
                <a:gd name="T31" fmla="*/ 44 h 128"/>
                <a:gd name="T32" fmla="*/ 8 w 112"/>
                <a:gd name="T33" fmla="*/ 44 h 128"/>
                <a:gd name="T34" fmla="*/ 8 w 112"/>
                <a:gd name="T35" fmla="*/ 112 h 128"/>
                <a:gd name="T36" fmla="*/ 24 w 112"/>
                <a:gd name="T37" fmla="*/ 128 h 128"/>
                <a:gd name="T38" fmla="*/ 88 w 112"/>
                <a:gd name="T39" fmla="*/ 128 h 128"/>
                <a:gd name="T40" fmla="*/ 104 w 112"/>
                <a:gd name="T41" fmla="*/ 112 h 128"/>
                <a:gd name="T42" fmla="*/ 104 w 112"/>
                <a:gd name="T43" fmla="*/ 44 h 128"/>
                <a:gd name="T44" fmla="*/ 104 w 112"/>
                <a:gd name="T45" fmla="*/ 44 h 128"/>
                <a:gd name="T46" fmla="*/ 112 w 112"/>
                <a:gd name="T47" fmla="*/ 36 h 128"/>
                <a:gd name="T48" fmla="*/ 112 w 112"/>
                <a:gd name="T49" fmla="*/ 32 h 128"/>
                <a:gd name="T50" fmla="*/ 112 w 112"/>
                <a:gd name="T51" fmla="*/ 27 h 128"/>
                <a:gd name="T52" fmla="*/ 32 w 112"/>
                <a:gd name="T53" fmla="*/ 12 h 128"/>
                <a:gd name="T54" fmla="*/ 36 w 112"/>
                <a:gd name="T55" fmla="*/ 8 h 128"/>
                <a:gd name="T56" fmla="*/ 76 w 112"/>
                <a:gd name="T57" fmla="*/ 8 h 128"/>
                <a:gd name="T58" fmla="*/ 80 w 112"/>
                <a:gd name="T59" fmla="*/ 12 h 128"/>
                <a:gd name="T60" fmla="*/ 80 w 112"/>
                <a:gd name="T61" fmla="*/ 16 h 128"/>
                <a:gd name="T62" fmla="*/ 32 w 112"/>
                <a:gd name="T63" fmla="*/ 16 h 128"/>
                <a:gd name="T64" fmla="*/ 32 w 112"/>
                <a:gd name="T65" fmla="*/ 12 h 128"/>
                <a:gd name="T66" fmla="*/ 96 w 112"/>
                <a:gd name="T67" fmla="*/ 112 h 128"/>
                <a:gd name="T68" fmla="*/ 88 w 112"/>
                <a:gd name="T69" fmla="*/ 120 h 128"/>
                <a:gd name="T70" fmla="*/ 24 w 112"/>
                <a:gd name="T71" fmla="*/ 120 h 128"/>
                <a:gd name="T72" fmla="*/ 16 w 112"/>
                <a:gd name="T73" fmla="*/ 112 h 128"/>
                <a:gd name="T74" fmla="*/ 16 w 112"/>
                <a:gd name="T75" fmla="*/ 44 h 128"/>
                <a:gd name="T76" fmla="*/ 96 w 112"/>
                <a:gd name="T77" fmla="*/ 44 h 128"/>
                <a:gd name="T78" fmla="*/ 96 w 112"/>
                <a:gd name="T79" fmla="*/ 112 h 128"/>
                <a:gd name="T80" fmla="*/ 104 w 112"/>
                <a:gd name="T81" fmla="*/ 32 h 128"/>
                <a:gd name="T82" fmla="*/ 104 w 112"/>
                <a:gd name="T83" fmla="*/ 36 h 128"/>
                <a:gd name="T84" fmla="*/ 8 w 112"/>
                <a:gd name="T85" fmla="*/ 36 h 128"/>
                <a:gd name="T86" fmla="*/ 8 w 112"/>
                <a:gd name="T87" fmla="*/ 32 h 128"/>
                <a:gd name="T88" fmla="*/ 8 w 112"/>
                <a:gd name="T89" fmla="*/ 28 h 128"/>
                <a:gd name="T90" fmla="*/ 12 w 112"/>
                <a:gd name="T91" fmla="*/ 24 h 128"/>
                <a:gd name="T92" fmla="*/ 100 w 112"/>
                <a:gd name="T93" fmla="*/ 24 h 128"/>
                <a:gd name="T94" fmla="*/ 104 w 112"/>
                <a:gd name="T95" fmla="*/ 28 h 128"/>
                <a:gd name="T96" fmla="*/ 104 w 112"/>
                <a:gd name="T97" fmla="*/ 3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2" h="128">
                  <a:moveTo>
                    <a:pt x="112" y="27"/>
                  </a:moveTo>
                  <a:cubicBezTo>
                    <a:pt x="112" y="21"/>
                    <a:pt x="106" y="16"/>
                    <a:pt x="100" y="16"/>
                  </a:cubicBezTo>
                  <a:cubicBezTo>
                    <a:pt x="88" y="16"/>
                    <a:pt x="88" y="16"/>
                    <a:pt x="88" y="16"/>
                  </a:cubicBezTo>
                  <a:cubicBezTo>
                    <a:pt x="88" y="12"/>
                    <a:pt x="88" y="12"/>
                    <a:pt x="88" y="12"/>
                  </a:cubicBezTo>
                  <a:cubicBezTo>
                    <a:pt x="88" y="12"/>
                    <a:pt x="88" y="12"/>
                    <a:pt x="88" y="12"/>
                  </a:cubicBezTo>
                  <a:cubicBezTo>
                    <a:pt x="88" y="5"/>
                    <a:pt x="83" y="0"/>
                    <a:pt x="76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9" y="0"/>
                    <a:pt x="24" y="5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6" y="16"/>
                    <a:pt x="0" y="21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40"/>
                    <a:pt x="4" y="44"/>
                    <a:pt x="8" y="44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8" y="112"/>
                    <a:pt x="8" y="112"/>
                    <a:pt x="8" y="112"/>
                  </a:cubicBezTo>
                  <a:cubicBezTo>
                    <a:pt x="8" y="121"/>
                    <a:pt x="15" y="128"/>
                    <a:pt x="24" y="128"/>
                  </a:cubicBezTo>
                  <a:cubicBezTo>
                    <a:pt x="88" y="128"/>
                    <a:pt x="88" y="128"/>
                    <a:pt x="88" y="128"/>
                  </a:cubicBezTo>
                  <a:cubicBezTo>
                    <a:pt x="97" y="128"/>
                    <a:pt x="104" y="121"/>
                    <a:pt x="104" y="112"/>
                  </a:cubicBezTo>
                  <a:cubicBezTo>
                    <a:pt x="104" y="44"/>
                    <a:pt x="104" y="44"/>
                    <a:pt x="104" y="44"/>
                  </a:cubicBezTo>
                  <a:cubicBezTo>
                    <a:pt x="104" y="44"/>
                    <a:pt x="104" y="44"/>
                    <a:pt x="104" y="44"/>
                  </a:cubicBezTo>
                  <a:cubicBezTo>
                    <a:pt x="108" y="44"/>
                    <a:pt x="112" y="40"/>
                    <a:pt x="112" y="36"/>
                  </a:cubicBezTo>
                  <a:cubicBezTo>
                    <a:pt x="112" y="32"/>
                    <a:pt x="112" y="32"/>
                    <a:pt x="112" y="32"/>
                  </a:cubicBezTo>
                  <a:cubicBezTo>
                    <a:pt x="112" y="27"/>
                    <a:pt x="112" y="27"/>
                    <a:pt x="112" y="27"/>
                  </a:cubicBezTo>
                  <a:close/>
                  <a:moveTo>
                    <a:pt x="32" y="12"/>
                  </a:moveTo>
                  <a:cubicBezTo>
                    <a:pt x="32" y="10"/>
                    <a:pt x="34" y="8"/>
                    <a:pt x="36" y="8"/>
                  </a:cubicBezTo>
                  <a:cubicBezTo>
                    <a:pt x="76" y="8"/>
                    <a:pt x="76" y="8"/>
                    <a:pt x="76" y="8"/>
                  </a:cubicBezTo>
                  <a:cubicBezTo>
                    <a:pt x="78" y="8"/>
                    <a:pt x="80" y="10"/>
                    <a:pt x="80" y="12"/>
                  </a:cubicBezTo>
                  <a:cubicBezTo>
                    <a:pt x="80" y="16"/>
                    <a:pt x="80" y="16"/>
                    <a:pt x="80" y="16"/>
                  </a:cubicBezTo>
                  <a:cubicBezTo>
                    <a:pt x="32" y="16"/>
                    <a:pt x="32" y="16"/>
                    <a:pt x="32" y="16"/>
                  </a:cubicBezTo>
                  <a:lnTo>
                    <a:pt x="32" y="12"/>
                  </a:lnTo>
                  <a:close/>
                  <a:moveTo>
                    <a:pt x="96" y="112"/>
                  </a:moveTo>
                  <a:cubicBezTo>
                    <a:pt x="96" y="116"/>
                    <a:pt x="92" y="120"/>
                    <a:pt x="88" y="120"/>
                  </a:cubicBezTo>
                  <a:cubicBezTo>
                    <a:pt x="24" y="120"/>
                    <a:pt x="24" y="120"/>
                    <a:pt x="24" y="120"/>
                  </a:cubicBezTo>
                  <a:cubicBezTo>
                    <a:pt x="20" y="120"/>
                    <a:pt x="16" y="116"/>
                    <a:pt x="16" y="112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96" y="44"/>
                    <a:pt x="96" y="44"/>
                    <a:pt x="96" y="44"/>
                  </a:cubicBezTo>
                  <a:lnTo>
                    <a:pt x="96" y="112"/>
                  </a:lnTo>
                  <a:close/>
                  <a:moveTo>
                    <a:pt x="104" y="32"/>
                  </a:moveTo>
                  <a:cubicBezTo>
                    <a:pt x="104" y="36"/>
                    <a:pt x="104" y="36"/>
                    <a:pt x="104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26"/>
                    <a:pt x="10" y="24"/>
                    <a:pt x="12" y="24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102" y="24"/>
                    <a:pt x="104" y="26"/>
                    <a:pt x="104" y="28"/>
                  </a:cubicBezTo>
                  <a:lnTo>
                    <a:pt x="104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18" name="Freeform 16"/>
            <p:cNvSpPr>
              <a:spLocks noEditPoints="1"/>
            </p:cNvSpPr>
            <p:nvPr/>
          </p:nvSpPr>
          <p:spPr bwMode="auto">
            <a:xfrm>
              <a:off x="8096250" y="2149475"/>
              <a:ext cx="61913" cy="230188"/>
            </a:xfrm>
            <a:custGeom>
              <a:avLst/>
              <a:gdLst>
                <a:gd name="T0" fmla="*/ 4 w 16"/>
                <a:gd name="T1" fmla="*/ 60 h 60"/>
                <a:gd name="T2" fmla="*/ 12 w 16"/>
                <a:gd name="T3" fmla="*/ 60 h 60"/>
                <a:gd name="T4" fmla="*/ 16 w 16"/>
                <a:gd name="T5" fmla="*/ 56 h 60"/>
                <a:gd name="T6" fmla="*/ 16 w 16"/>
                <a:gd name="T7" fmla="*/ 4 h 60"/>
                <a:gd name="T8" fmla="*/ 12 w 16"/>
                <a:gd name="T9" fmla="*/ 0 h 60"/>
                <a:gd name="T10" fmla="*/ 4 w 16"/>
                <a:gd name="T11" fmla="*/ 0 h 60"/>
                <a:gd name="T12" fmla="*/ 0 w 16"/>
                <a:gd name="T13" fmla="*/ 4 h 60"/>
                <a:gd name="T14" fmla="*/ 0 w 16"/>
                <a:gd name="T15" fmla="*/ 56 h 60"/>
                <a:gd name="T16" fmla="*/ 4 w 16"/>
                <a:gd name="T17" fmla="*/ 60 h 60"/>
                <a:gd name="T18" fmla="*/ 4 w 16"/>
                <a:gd name="T19" fmla="*/ 4 h 60"/>
                <a:gd name="T20" fmla="*/ 12 w 16"/>
                <a:gd name="T21" fmla="*/ 4 h 60"/>
                <a:gd name="T22" fmla="*/ 12 w 16"/>
                <a:gd name="T23" fmla="*/ 56 h 60"/>
                <a:gd name="T24" fmla="*/ 4 w 16"/>
                <a:gd name="T25" fmla="*/ 56 h 60"/>
                <a:gd name="T26" fmla="*/ 4 w 16"/>
                <a:gd name="T27" fmla="*/ 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60">
                  <a:moveTo>
                    <a:pt x="4" y="60"/>
                  </a:moveTo>
                  <a:cubicBezTo>
                    <a:pt x="12" y="60"/>
                    <a:pt x="12" y="60"/>
                    <a:pt x="12" y="60"/>
                  </a:cubicBezTo>
                  <a:cubicBezTo>
                    <a:pt x="14" y="60"/>
                    <a:pt x="16" y="58"/>
                    <a:pt x="16" y="56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2"/>
                    <a:pt x="14" y="0"/>
                    <a:pt x="1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8"/>
                    <a:pt x="2" y="60"/>
                    <a:pt x="4" y="60"/>
                  </a:cubicBezTo>
                  <a:close/>
                  <a:moveTo>
                    <a:pt x="4" y="4"/>
                  </a:moveTo>
                  <a:cubicBezTo>
                    <a:pt x="12" y="4"/>
                    <a:pt x="12" y="4"/>
                    <a:pt x="12" y="4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4" y="56"/>
                    <a:pt x="4" y="56"/>
                    <a:pt x="4" y="56"/>
                  </a:cubicBezTo>
                  <a:lnTo>
                    <a:pt x="4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19" name="Freeform 17"/>
            <p:cNvSpPr>
              <a:spLocks noEditPoints="1"/>
            </p:cNvSpPr>
            <p:nvPr/>
          </p:nvSpPr>
          <p:spPr bwMode="auto">
            <a:xfrm>
              <a:off x="8188325" y="2149475"/>
              <a:ext cx="61913" cy="230188"/>
            </a:xfrm>
            <a:custGeom>
              <a:avLst/>
              <a:gdLst>
                <a:gd name="T0" fmla="*/ 4 w 16"/>
                <a:gd name="T1" fmla="*/ 60 h 60"/>
                <a:gd name="T2" fmla="*/ 12 w 16"/>
                <a:gd name="T3" fmla="*/ 60 h 60"/>
                <a:gd name="T4" fmla="*/ 16 w 16"/>
                <a:gd name="T5" fmla="*/ 56 h 60"/>
                <a:gd name="T6" fmla="*/ 16 w 16"/>
                <a:gd name="T7" fmla="*/ 4 h 60"/>
                <a:gd name="T8" fmla="*/ 12 w 16"/>
                <a:gd name="T9" fmla="*/ 0 h 60"/>
                <a:gd name="T10" fmla="*/ 4 w 16"/>
                <a:gd name="T11" fmla="*/ 0 h 60"/>
                <a:gd name="T12" fmla="*/ 0 w 16"/>
                <a:gd name="T13" fmla="*/ 4 h 60"/>
                <a:gd name="T14" fmla="*/ 0 w 16"/>
                <a:gd name="T15" fmla="*/ 56 h 60"/>
                <a:gd name="T16" fmla="*/ 4 w 16"/>
                <a:gd name="T17" fmla="*/ 60 h 60"/>
                <a:gd name="T18" fmla="*/ 4 w 16"/>
                <a:gd name="T19" fmla="*/ 4 h 60"/>
                <a:gd name="T20" fmla="*/ 12 w 16"/>
                <a:gd name="T21" fmla="*/ 4 h 60"/>
                <a:gd name="T22" fmla="*/ 12 w 16"/>
                <a:gd name="T23" fmla="*/ 56 h 60"/>
                <a:gd name="T24" fmla="*/ 4 w 16"/>
                <a:gd name="T25" fmla="*/ 56 h 60"/>
                <a:gd name="T26" fmla="*/ 4 w 16"/>
                <a:gd name="T27" fmla="*/ 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60">
                  <a:moveTo>
                    <a:pt x="4" y="60"/>
                  </a:moveTo>
                  <a:cubicBezTo>
                    <a:pt x="12" y="60"/>
                    <a:pt x="12" y="60"/>
                    <a:pt x="12" y="60"/>
                  </a:cubicBezTo>
                  <a:cubicBezTo>
                    <a:pt x="14" y="60"/>
                    <a:pt x="16" y="58"/>
                    <a:pt x="16" y="56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2"/>
                    <a:pt x="14" y="0"/>
                    <a:pt x="1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8"/>
                    <a:pt x="2" y="60"/>
                    <a:pt x="4" y="60"/>
                  </a:cubicBezTo>
                  <a:close/>
                  <a:moveTo>
                    <a:pt x="4" y="4"/>
                  </a:moveTo>
                  <a:cubicBezTo>
                    <a:pt x="12" y="4"/>
                    <a:pt x="12" y="4"/>
                    <a:pt x="12" y="4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4" y="56"/>
                    <a:pt x="4" y="56"/>
                    <a:pt x="4" y="56"/>
                  </a:cubicBezTo>
                  <a:lnTo>
                    <a:pt x="4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20" name="Freeform 18"/>
            <p:cNvSpPr>
              <a:spLocks noEditPoints="1"/>
            </p:cNvSpPr>
            <p:nvPr/>
          </p:nvSpPr>
          <p:spPr bwMode="auto">
            <a:xfrm>
              <a:off x="8280400" y="2149475"/>
              <a:ext cx="61913" cy="230188"/>
            </a:xfrm>
            <a:custGeom>
              <a:avLst/>
              <a:gdLst>
                <a:gd name="T0" fmla="*/ 4 w 16"/>
                <a:gd name="T1" fmla="*/ 60 h 60"/>
                <a:gd name="T2" fmla="*/ 12 w 16"/>
                <a:gd name="T3" fmla="*/ 60 h 60"/>
                <a:gd name="T4" fmla="*/ 16 w 16"/>
                <a:gd name="T5" fmla="*/ 56 h 60"/>
                <a:gd name="T6" fmla="*/ 16 w 16"/>
                <a:gd name="T7" fmla="*/ 4 h 60"/>
                <a:gd name="T8" fmla="*/ 12 w 16"/>
                <a:gd name="T9" fmla="*/ 0 h 60"/>
                <a:gd name="T10" fmla="*/ 4 w 16"/>
                <a:gd name="T11" fmla="*/ 0 h 60"/>
                <a:gd name="T12" fmla="*/ 0 w 16"/>
                <a:gd name="T13" fmla="*/ 4 h 60"/>
                <a:gd name="T14" fmla="*/ 0 w 16"/>
                <a:gd name="T15" fmla="*/ 56 h 60"/>
                <a:gd name="T16" fmla="*/ 4 w 16"/>
                <a:gd name="T17" fmla="*/ 60 h 60"/>
                <a:gd name="T18" fmla="*/ 4 w 16"/>
                <a:gd name="T19" fmla="*/ 4 h 60"/>
                <a:gd name="T20" fmla="*/ 12 w 16"/>
                <a:gd name="T21" fmla="*/ 4 h 60"/>
                <a:gd name="T22" fmla="*/ 12 w 16"/>
                <a:gd name="T23" fmla="*/ 56 h 60"/>
                <a:gd name="T24" fmla="*/ 4 w 16"/>
                <a:gd name="T25" fmla="*/ 56 h 60"/>
                <a:gd name="T26" fmla="*/ 4 w 16"/>
                <a:gd name="T27" fmla="*/ 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60">
                  <a:moveTo>
                    <a:pt x="4" y="60"/>
                  </a:moveTo>
                  <a:cubicBezTo>
                    <a:pt x="12" y="60"/>
                    <a:pt x="12" y="60"/>
                    <a:pt x="12" y="60"/>
                  </a:cubicBezTo>
                  <a:cubicBezTo>
                    <a:pt x="14" y="60"/>
                    <a:pt x="16" y="58"/>
                    <a:pt x="16" y="56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2"/>
                    <a:pt x="14" y="0"/>
                    <a:pt x="1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8"/>
                    <a:pt x="2" y="60"/>
                    <a:pt x="4" y="60"/>
                  </a:cubicBezTo>
                  <a:close/>
                  <a:moveTo>
                    <a:pt x="4" y="4"/>
                  </a:moveTo>
                  <a:cubicBezTo>
                    <a:pt x="12" y="4"/>
                    <a:pt x="12" y="4"/>
                    <a:pt x="12" y="4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4" y="56"/>
                    <a:pt x="4" y="56"/>
                    <a:pt x="4" y="56"/>
                  </a:cubicBezTo>
                  <a:lnTo>
                    <a:pt x="4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5448198" y="2603500"/>
            <a:ext cx="461963" cy="490538"/>
            <a:chOff x="6881813" y="2154238"/>
            <a:chExt cx="461963" cy="490538"/>
          </a:xfrm>
          <a:solidFill>
            <a:schemeClr val="bg1">
              <a:lumMod val="65000"/>
            </a:schemeClr>
          </a:solidFill>
        </p:grpSpPr>
        <p:sp>
          <p:nvSpPr>
            <p:cNvPr id="25" name="Freeform 22"/>
            <p:cNvSpPr>
              <a:spLocks noEditPoints="1"/>
            </p:cNvSpPr>
            <p:nvPr/>
          </p:nvSpPr>
          <p:spPr bwMode="auto">
            <a:xfrm>
              <a:off x="6881813" y="2154238"/>
              <a:ext cx="461963" cy="490538"/>
            </a:xfrm>
            <a:custGeom>
              <a:avLst/>
              <a:gdLst>
                <a:gd name="T0" fmla="*/ 104 w 120"/>
                <a:gd name="T1" fmla="*/ 0 h 128"/>
                <a:gd name="T2" fmla="*/ 16 w 120"/>
                <a:gd name="T3" fmla="*/ 0 h 128"/>
                <a:gd name="T4" fmla="*/ 0 w 120"/>
                <a:gd name="T5" fmla="*/ 16 h 128"/>
                <a:gd name="T6" fmla="*/ 0 w 120"/>
                <a:gd name="T7" fmla="*/ 112 h 128"/>
                <a:gd name="T8" fmla="*/ 16 w 120"/>
                <a:gd name="T9" fmla="*/ 128 h 128"/>
                <a:gd name="T10" fmla="*/ 104 w 120"/>
                <a:gd name="T11" fmla="*/ 128 h 128"/>
                <a:gd name="T12" fmla="*/ 120 w 120"/>
                <a:gd name="T13" fmla="*/ 112 h 128"/>
                <a:gd name="T14" fmla="*/ 120 w 120"/>
                <a:gd name="T15" fmla="*/ 16 h 128"/>
                <a:gd name="T16" fmla="*/ 104 w 120"/>
                <a:gd name="T17" fmla="*/ 0 h 128"/>
                <a:gd name="T18" fmla="*/ 112 w 120"/>
                <a:gd name="T19" fmla="*/ 112 h 128"/>
                <a:gd name="T20" fmla="*/ 104 w 120"/>
                <a:gd name="T21" fmla="*/ 120 h 128"/>
                <a:gd name="T22" fmla="*/ 16 w 120"/>
                <a:gd name="T23" fmla="*/ 120 h 128"/>
                <a:gd name="T24" fmla="*/ 8 w 120"/>
                <a:gd name="T25" fmla="*/ 112 h 128"/>
                <a:gd name="T26" fmla="*/ 8 w 120"/>
                <a:gd name="T27" fmla="*/ 16 h 128"/>
                <a:gd name="T28" fmla="*/ 16 w 120"/>
                <a:gd name="T29" fmla="*/ 8 h 128"/>
                <a:gd name="T30" fmla="*/ 104 w 120"/>
                <a:gd name="T31" fmla="*/ 8 h 128"/>
                <a:gd name="T32" fmla="*/ 112 w 120"/>
                <a:gd name="T33" fmla="*/ 16 h 128"/>
                <a:gd name="T34" fmla="*/ 112 w 120"/>
                <a:gd name="T35" fmla="*/ 11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0" h="128">
                  <a:moveTo>
                    <a:pt x="104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21"/>
                    <a:pt x="7" y="128"/>
                    <a:pt x="16" y="128"/>
                  </a:cubicBezTo>
                  <a:cubicBezTo>
                    <a:pt x="104" y="128"/>
                    <a:pt x="104" y="128"/>
                    <a:pt x="104" y="128"/>
                  </a:cubicBezTo>
                  <a:cubicBezTo>
                    <a:pt x="113" y="128"/>
                    <a:pt x="120" y="121"/>
                    <a:pt x="120" y="112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20" y="7"/>
                    <a:pt x="113" y="0"/>
                    <a:pt x="104" y="0"/>
                  </a:cubicBezTo>
                  <a:close/>
                  <a:moveTo>
                    <a:pt x="112" y="112"/>
                  </a:moveTo>
                  <a:cubicBezTo>
                    <a:pt x="112" y="116"/>
                    <a:pt x="108" y="120"/>
                    <a:pt x="104" y="120"/>
                  </a:cubicBezTo>
                  <a:cubicBezTo>
                    <a:pt x="16" y="120"/>
                    <a:pt x="16" y="120"/>
                    <a:pt x="16" y="120"/>
                  </a:cubicBezTo>
                  <a:cubicBezTo>
                    <a:pt x="12" y="120"/>
                    <a:pt x="8" y="116"/>
                    <a:pt x="8" y="112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2"/>
                    <a:pt x="12" y="8"/>
                    <a:pt x="16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8" y="8"/>
                    <a:pt x="112" y="12"/>
                    <a:pt x="112" y="16"/>
                  </a:cubicBezTo>
                  <a:lnTo>
                    <a:pt x="112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26" name="Freeform 23"/>
            <p:cNvSpPr>
              <a:spLocks noEditPoints="1"/>
            </p:cNvSpPr>
            <p:nvPr/>
          </p:nvSpPr>
          <p:spPr bwMode="auto">
            <a:xfrm>
              <a:off x="6942138" y="2214563"/>
              <a:ext cx="339725" cy="307975"/>
            </a:xfrm>
            <a:custGeom>
              <a:avLst/>
              <a:gdLst>
                <a:gd name="T0" fmla="*/ 84 w 88"/>
                <a:gd name="T1" fmla="*/ 0 h 80"/>
                <a:gd name="T2" fmla="*/ 4 w 88"/>
                <a:gd name="T3" fmla="*/ 0 h 80"/>
                <a:gd name="T4" fmla="*/ 0 w 88"/>
                <a:gd name="T5" fmla="*/ 4 h 80"/>
                <a:gd name="T6" fmla="*/ 0 w 88"/>
                <a:gd name="T7" fmla="*/ 76 h 80"/>
                <a:gd name="T8" fmla="*/ 4 w 88"/>
                <a:gd name="T9" fmla="*/ 80 h 80"/>
                <a:gd name="T10" fmla="*/ 84 w 88"/>
                <a:gd name="T11" fmla="*/ 80 h 80"/>
                <a:gd name="T12" fmla="*/ 88 w 88"/>
                <a:gd name="T13" fmla="*/ 76 h 80"/>
                <a:gd name="T14" fmla="*/ 88 w 88"/>
                <a:gd name="T15" fmla="*/ 4 h 80"/>
                <a:gd name="T16" fmla="*/ 84 w 88"/>
                <a:gd name="T17" fmla="*/ 0 h 80"/>
                <a:gd name="T18" fmla="*/ 84 w 88"/>
                <a:gd name="T19" fmla="*/ 4 h 80"/>
                <a:gd name="T20" fmla="*/ 84 w 88"/>
                <a:gd name="T21" fmla="*/ 59 h 80"/>
                <a:gd name="T22" fmla="*/ 71 w 88"/>
                <a:gd name="T23" fmla="*/ 45 h 80"/>
                <a:gd name="T24" fmla="*/ 68 w 88"/>
                <a:gd name="T25" fmla="*/ 44 h 80"/>
                <a:gd name="T26" fmla="*/ 65 w 88"/>
                <a:gd name="T27" fmla="*/ 45 h 80"/>
                <a:gd name="T28" fmla="*/ 55 w 88"/>
                <a:gd name="T29" fmla="*/ 57 h 80"/>
                <a:gd name="T30" fmla="*/ 23 w 88"/>
                <a:gd name="T31" fmla="*/ 21 h 80"/>
                <a:gd name="T32" fmla="*/ 20 w 88"/>
                <a:gd name="T33" fmla="*/ 20 h 80"/>
                <a:gd name="T34" fmla="*/ 17 w 88"/>
                <a:gd name="T35" fmla="*/ 21 h 80"/>
                <a:gd name="T36" fmla="*/ 4 w 88"/>
                <a:gd name="T37" fmla="*/ 36 h 80"/>
                <a:gd name="T38" fmla="*/ 4 w 88"/>
                <a:gd name="T39" fmla="*/ 4 h 80"/>
                <a:gd name="T40" fmla="*/ 84 w 88"/>
                <a:gd name="T41" fmla="*/ 4 h 80"/>
                <a:gd name="T42" fmla="*/ 4 w 88"/>
                <a:gd name="T43" fmla="*/ 42 h 80"/>
                <a:gd name="T44" fmla="*/ 20 w 88"/>
                <a:gd name="T45" fmla="*/ 24 h 80"/>
                <a:gd name="T46" fmla="*/ 52 w 88"/>
                <a:gd name="T47" fmla="*/ 61 h 80"/>
                <a:gd name="T48" fmla="*/ 55 w 88"/>
                <a:gd name="T49" fmla="*/ 63 h 80"/>
                <a:gd name="T50" fmla="*/ 66 w 88"/>
                <a:gd name="T51" fmla="*/ 76 h 80"/>
                <a:gd name="T52" fmla="*/ 4 w 88"/>
                <a:gd name="T53" fmla="*/ 76 h 80"/>
                <a:gd name="T54" fmla="*/ 4 w 88"/>
                <a:gd name="T55" fmla="*/ 42 h 80"/>
                <a:gd name="T56" fmla="*/ 71 w 88"/>
                <a:gd name="T57" fmla="*/ 76 h 80"/>
                <a:gd name="T58" fmla="*/ 57 w 88"/>
                <a:gd name="T59" fmla="*/ 60 h 80"/>
                <a:gd name="T60" fmla="*/ 68 w 88"/>
                <a:gd name="T61" fmla="*/ 48 h 80"/>
                <a:gd name="T62" fmla="*/ 84 w 88"/>
                <a:gd name="T63" fmla="*/ 66 h 80"/>
                <a:gd name="T64" fmla="*/ 84 w 88"/>
                <a:gd name="T65" fmla="*/ 76 h 80"/>
                <a:gd name="T66" fmla="*/ 71 w 88"/>
                <a:gd name="T67" fmla="*/ 7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8" h="80">
                  <a:moveTo>
                    <a:pt x="8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8"/>
                    <a:pt x="2" y="80"/>
                    <a:pt x="4" y="80"/>
                  </a:cubicBezTo>
                  <a:cubicBezTo>
                    <a:pt x="84" y="80"/>
                    <a:pt x="84" y="80"/>
                    <a:pt x="84" y="80"/>
                  </a:cubicBezTo>
                  <a:cubicBezTo>
                    <a:pt x="86" y="80"/>
                    <a:pt x="88" y="78"/>
                    <a:pt x="88" y="76"/>
                  </a:cubicBezTo>
                  <a:cubicBezTo>
                    <a:pt x="88" y="4"/>
                    <a:pt x="88" y="4"/>
                    <a:pt x="88" y="4"/>
                  </a:cubicBezTo>
                  <a:cubicBezTo>
                    <a:pt x="88" y="2"/>
                    <a:pt x="86" y="0"/>
                    <a:pt x="84" y="0"/>
                  </a:cubicBezTo>
                  <a:close/>
                  <a:moveTo>
                    <a:pt x="84" y="4"/>
                  </a:moveTo>
                  <a:cubicBezTo>
                    <a:pt x="84" y="59"/>
                    <a:pt x="84" y="59"/>
                    <a:pt x="84" y="59"/>
                  </a:cubicBezTo>
                  <a:cubicBezTo>
                    <a:pt x="71" y="45"/>
                    <a:pt x="71" y="45"/>
                    <a:pt x="71" y="45"/>
                  </a:cubicBezTo>
                  <a:cubicBezTo>
                    <a:pt x="70" y="44"/>
                    <a:pt x="69" y="44"/>
                    <a:pt x="68" y="44"/>
                  </a:cubicBezTo>
                  <a:cubicBezTo>
                    <a:pt x="67" y="44"/>
                    <a:pt x="66" y="44"/>
                    <a:pt x="65" y="45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2" y="20"/>
                    <a:pt x="21" y="20"/>
                    <a:pt x="20" y="20"/>
                  </a:cubicBezTo>
                  <a:cubicBezTo>
                    <a:pt x="19" y="20"/>
                    <a:pt x="18" y="20"/>
                    <a:pt x="17" y="21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4"/>
                    <a:pt x="4" y="4"/>
                    <a:pt x="4" y="4"/>
                  </a:cubicBezTo>
                  <a:lnTo>
                    <a:pt x="84" y="4"/>
                  </a:lnTo>
                  <a:close/>
                  <a:moveTo>
                    <a:pt x="4" y="42"/>
                  </a:moveTo>
                  <a:cubicBezTo>
                    <a:pt x="20" y="24"/>
                    <a:pt x="20" y="24"/>
                    <a:pt x="20" y="24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66" y="76"/>
                    <a:pt x="66" y="76"/>
                    <a:pt x="66" y="76"/>
                  </a:cubicBezTo>
                  <a:cubicBezTo>
                    <a:pt x="4" y="76"/>
                    <a:pt x="4" y="76"/>
                    <a:pt x="4" y="76"/>
                  </a:cubicBezTo>
                  <a:lnTo>
                    <a:pt x="4" y="42"/>
                  </a:lnTo>
                  <a:close/>
                  <a:moveTo>
                    <a:pt x="71" y="76"/>
                  </a:moveTo>
                  <a:cubicBezTo>
                    <a:pt x="57" y="60"/>
                    <a:pt x="57" y="60"/>
                    <a:pt x="57" y="60"/>
                  </a:cubicBezTo>
                  <a:cubicBezTo>
                    <a:pt x="68" y="48"/>
                    <a:pt x="68" y="48"/>
                    <a:pt x="68" y="48"/>
                  </a:cubicBezTo>
                  <a:cubicBezTo>
                    <a:pt x="84" y="66"/>
                    <a:pt x="84" y="66"/>
                    <a:pt x="84" y="66"/>
                  </a:cubicBezTo>
                  <a:cubicBezTo>
                    <a:pt x="84" y="76"/>
                    <a:pt x="84" y="76"/>
                    <a:pt x="84" y="76"/>
                  </a:cubicBezTo>
                  <a:lnTo>
                    <a:pt x="71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27" name="Freeform 24"/>
            <p:cNvSpPr>
              <a:spLocks noEditPoints="1"/>
            </p:cNvSpPr>
            <p:nvPr/>
          </p:nvSpPr>
          <p:spPr bwMode="auto">
            <a:xfrm>
              <a:off x="7127875" y="2260600"/>
              <a:ext cx="92075" cy="92075"/>
            </a:xfrm>
            <a:custGeom>
              <a:avLst/>
              <a:gdLst>
                <a:gd name="T0" fmla="*/ 12 w 24"/>
                <a:gd name="T1" fmla="*/ 24 h 24"/>
                <a:gd name="T2" fmla="*/ 24 w 24"/>
                <a:gd name="T3" fmla="*/ 12 h 24"/>
                <a:gd name="T4" fmla="*/ 12 w 24"/>
                <a:gd name="T5" fmla="*/ 0 h 24"/>
                <a:gd name="T6" fmla="*/ 0 w 24"/>
                <a:gd name="T7" fmla="*/ 12 h 24"/>
                <a:gd name="T8" fmla="*/ 12 w 24"/>
                <a:gd name="T9" fmla="*/ 24 h 24"/>
                <a:gd name="T10" fmla="*/ 12 w 24"/>
                <a:gd name="T11" fmla="*/ 4 h 24"/>
                <a:gd name="T12" fmla="*/ 20 w 24"/>
                <a:gd name="T13" fmla="*/ 12 h 24"/>
                <a:gd name="T14" fmla="*/ 12 w 24"/>
                <a:gd name="T15" fmla="*/ 20 h 24"/>
                <a:gd name="T16" fmla="*/ 4 w 24"/>
                <a:gd name="T17" fmla="*/ 12 h 24"/>
                <a:gd name="T18" fmla="*/ 12 w 24"/>
                <a:gd name="T19" fmla="*/ 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12" y="24"/>
                  </a:moveTo>
                  <a:cubicBezTo>
                    <a:pt x="19" y="24"/>
                    <a:pt x="24" y="19"/>
                    <a:pt x="24" y="12"/>
                  </a:cubicBezTo>
                  <a:cubicBezTo>
                    <a:pt x="24" y="5"/>
                    <a:pt x="19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19"/>
                    <a:pt x="5" y="24"/>
                    <a:pt x="12" y="24"/>
                  </a:cubicBezTo>
                  <a:close/>
                  <a:moveTo>
                    <a:pt x="12" y="4"/>
                  </a:moveTo>
                  <a:cubicBezTo>
                    <a:pt x="16" y="4"/>
                    <a:pt x="20" y="8"/>
                    <a:pt x="20" y="12"/>
                  </a:cubicBezTo>
                  <a:cubicBezTo>
                    <a:pt x="20" y="16"/>
                    <a:pt x="16" y="20"/>
                    <a:pt x="12" y="20"/>
                  </a:cubicBezTo>
                  <a:cubicBezTo>
                    <a:pt x="8" y="20"/>
                    <a:pt x="4" y="16"/>
                    <a:pt x="4" y="12"/>
                  </a:cubicBezTo>
                  <a:cubicBezTo>
                    <a:pt x="4" y="8"/>
                    <a:pt x="8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</p:grpSp>
      <p:sp>
        <p:nvSpPr>
          <p:cNvPr id="2048" name="Freeform 28"/>
          <p:cNvSpPr>
            <a:spLocks noEditPoints="1"/>
          </p:cNvSpPr>
          <p:nvPr/>
        </p:nvSpPr>
        <p:spPr bwMode="auto">
          <a:xfrm>
            <a:off x="6011598" y="3998725"/>
            <a:ext cx="492125" cy="492125"/>
          </a:xfrm>
          <a:custGeom>
            <a:avLst/>
            <a:gdLst>
              <a:gd name="T0" fmla="*/ 114 w 128"/>
              <a:gd name="T1" fmla="*/ 29 h 128"/>
              <a:gd name="T2" fmla="*/ 112 w 128"/>
              <a:gd name="T3" fmla="*/ 8 h 128"/>
              <a:gd name="T4" fmla="*/ 24 w 128"/>
              <a:gd name="T5" fmla="*/ 0 h 128"/>
              <a:gd name="T6" fmla="*/ 16 w 128"/>
              <a:gd name="T7" fmla="*/ 27 h 128"/>
              <a:gd name="T8" fmla="*/ 2 w 128"/>
              <a:gd name="T9" fmla="*/ 45 h 128"/>
              <a:gd name="T10" fmla="*/ 0 w 128"/>
              <a:gd name="T11" fmla="*/ 56 h 128"/>
              <a:gd name="T12" fmla="*/ 12 w 128"/>
              <a:gd name="T13" fmla="*/ 68 h 128"/>
              <a:gd name="T14" fmla="*/ 20 w 128"/>
              <a:gd name="T15" fmla="*/ 128 h 128"/>
              <a:gd name="T16" fmla="*/ 116 w 128"/>
              <a:gd name="T17" fmla="*/ 120 h 128"/>
              <a:gd name="T18" fmla="*/ 116 w 128"/>
              <a:gd name="T19" fmla="*/ 68 h 128"/>
              <a:gd name="T20" fmla="*/ 128 w 128"/>
              <a:gd name="T21" fmla="*/ 52 h 128"/>
              <a:gd name="T22" fmla="*/ 104 w 128"/>
              <a:gd name="T23" fmla="*/ 8 h 128"/>
              <a:gd name="T24" fmla="*/ 24 w 128"/>
              <a:gd name="T25" fmla="*/ 24 h 128"/>
              <a:gd name="T26" fmla="*/ 24 w 128"/>
              <a:gd name="T27" fmla="*/ 8 h 128"/>
              <a:gd name="T28" fmla="*/ 41 w 128"/>
              <a:gd name="T29" fmla="*/ 60 h 128"/>
              <a:gd name="T30" fmla="*/ 40 w 128"/>
              <a:gd name="T31" fmla="*/ 32 h 128"/>
              <a:gd name="T32" fmla="*/ 41 w 128"/>
              <a:gd name="T33" fmla="*/ 60 h 128"/>
              <a:gd name="T34" fmla="*/ 62 w 128"/>
              <a:gd name="T35" fmla="*/ 32 h 128"/>
              <a:gd name="T36" fmla="*/ 45 w 128"/>
              <a:gd name="T37" fmla="*/ 60 h 128"/>
              <a:gd name="T38" fmla="*/ 66 w 128"/>
              <a:gd name="T39" fmla="*/ 32 h 128"/>
              <a:gd name="T40" fmla="*/ 83 w 128"/>
              <a:gd name="T41" fmla="*/ 60 h 128"/>
              <a:gd name="T42" fmla="*/ 66 w 128"/>
              <a:gd name="T43" fmla="*/ 32 h 128"/>
              <a:gd name="T44" fmla="*/ 88 w 128"/>
              <a:gd name="T45" fmla="*/ 32 h 128"/>
              <a:gd name="T46" fmla="*/ 87 w 128"/>
              <a:gd name="T47" fmla="*/ 60 h 128"/>
              <a:gd name="T48" fmla="*/ 8 w 128"/>
              <a:gd name="T49" fmla="*/ 56 h 128"/>
              <a:gd name="T50" fmla="*/ 9 w 128"/>
              <a:gd name="T51" fmla="*/ 50 h 128"/>
              <a:gd name="T52" fmla="*/ 24 w 128"/>
              <a:gd name="T53" fmla="*/ 32 h 128"/>
              <a:gd name="T54" fmla="*/ 19 w 128"/>
              <a:gd name="T55" fmla="*/ 60 h 128"/>
              <a:gd name="T56" fmla="*/ 8 w 128"/>
              <a:gd name="T57" fmla="*/ 56 h 128"/>
              <a:gd name="T58" fmla="*/ 50 w 128"/>
              <a:gd name="T59" fmla="*/ 120 h 128"/>
              <a:gd name="T60" fmla="*/ 80 w 128"/>
              <a:gd name="T61" fmla="*/ 80 h 128"/>
              <a:gd name="T62" fmla="*/ 108 w 128"/>
              <a:gd name="T63" fmla="*/ 120 h 128"/>
              <a:gd name="T64" fmla="*/ 84 w 128"/>
              <a:gd name="T65" fmla="*/ 80 h 128"/>
              <a:gd name="T66" fmla="*/ 50 w 128"/>
              <a:gd name="T67" fmla="*/ 76 h 128"/>
              <a:gd name="T68" fmla="*/ 46 w 128"/>
              <a:gd name="T69" fmla="*/ 120 h 128"/>
              <a:gd name="T70" fmla="*/ 20 w 128"/>
              <a:gd name="T71" fmla="*/ 68 h 128"/>
              <a:gd name="T72" fmla="*/ 108 w 128"/>
              <a:gd name="T73" fmla="*/ 120 h 128"/>
              <a:gd name="T74" fmla="*/ 116 w 128"/>
              <a:gd name="T75" fmla="*/ 60 h 128"/>
              <a:gd name="T76" fmla="*/ 93 w 128"/>
              <a:gd name="T77" fmla="*/ 32 h 128"/>
              <a:gd name="T78" fmla="*/ 104 w 128"/>
              <a:gd name="T79" fmla="*/ 32 h 128"/>
              <a:gd name="T80" fmla="*/ 119 w 128"/>
              <a:gd name="T81" fmla="*/ 50 h 128"/>
              <a:gd name="T82" fmla="*/ 120 w 128"/>
              <a:gd name="T83" fmla="*/ 5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8" h="128">
                <a:moveTo>
                  <a:pt x="126" y="45"/>
                </a:moveTo>
                <a:cubicBezTo>
                  <a:pt x="114" y="29"/>
                  <a:pt x="114" y="29"/>
                  <a:pt x="114" y="29"/>
                </a:cubicBezTo>
                <a:cubicBezTo>
                  <a:pt x="113" y="28"/>
                  <a:pt x="113" y="28"/>
                  <a:pt x="112" y="27"/>
                </a:cubicBezTo>
                <a:cubicBezTo>
                  <a:pt x="112" y="8"/>
                  <a:pt x="112" y="8"/>
                  <a:pt x="112" y="8"/>
                </a:cubicBezTo>
                <a:cubicBezTo>
                  <a:pt x="112" y="4"/>
                  <a:pt x="108" y="0"/>
                  <a:pt x="104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0" y="0"/>
                  <a:pt x="16" y="4"/>
                  <a:pt x="16" y="8"/>
                </a:cubicBezTo>
                <a:cubicBezTo>
                  <a:pt x="16" y="27"/>
                  <a:pt x="16" y="27"/>
                  <a:pt x="16" y="27"/>
                </a:cubicBezTo>
                <a:cubicBezTo>
                  <a:pt x="15" y="28"/>
                  <a:pt x="15" y="28"/>
                  <a:pt x="14" y="29"/>
                </a:cubicBezTo>
                <a:cubicBezTo>
                  <a:pt x="2" y="45"/>
                  <a:pt x="2" y="45"/>
                  <a:pt x="2" y="45"/>
                </a:cubicBezTo>
                <a:cubicBezTo>
                  <a:pt x="1" y="47"/>
                  <a:pt x="0" y="49"/>
                  <a:pt x="0" y="52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3"/>
                  <a:pt x="5" y="68"/>
                  <a:pt x="12" y="68"/>
                </a:cubicBezTo>
                <a:cubicBezTo>
                  <a:pt x="12" y="68"/>
                  <a:pt x="12" y="68"/>
                  <a:pt x="12" y="68"/>
                </a:cubicBezTo>
                <a:cubicBezTo>
                  <a:pt x="12" y="120"/>
                  <a:pt x="12" y="120"/>
                  <a:pt x="12" y="120"/>
                </a:cubicBezTo>
                <a:cubicBezTo>
                  <a:pt x="12" y="124"/>
                  <a:pt x="16" y="128"/>
                  <a:pt x="20" y="128"/>
                </a:cubicBezTo>
                <a:cubicBezTo>
                  <a:pt x="108" y="128"/>
                  <a:pt x="108" y="128"/>
                  <a:pt x="108" y="128"/>
                </a:cubicBezTo>
                <a:cubicBezTo>
                  <a:pt x="112" y="128"/>
                  <a:pt x="116" y="124"/>
                  <a:pt x="116" y="120"/>
                </a:cubicBezTo>
                <a:cubicBezTo>
                  <a:pt x="116" y="68"/>
                  <a:pt x="116" y="68"/>
                  <a:pt x="116" y="68"/>
                </a:cubicBezTo>
                <a:cubicBezTo>
                  <a:pt x="116" y="68"/>
                  <a:pt x="116" y="68"/>
                  <a:pt x="116" y="68"/>
                </a:cubicBezTo>
                <a:cubicBezTo>
                  <a:pt x="123" y="68"/>
                  <a:pt x="128" y="63"/>
                  <a:pt x="128" y="56"/>
                </a:cubicBezTo>
                <a:cubicBezTo>
                  <a:pt x="128" y="52"/>
                  <a:pt x="128" y="52"/>
                  <a:pt x="128" y="52"/>
                </a:cubicBezTo>
                <a:cubicBezTo>
                  <a:pt x="128" y="49"/>
                  <a:pt x="127" y="47"/>
                  <a:pt x="126" y="45"/>
                </a:cubicBezTo>
                <a:close/>
                <a:moveTo>
                  <a:pt x="104" y="8"/>
                </a:moveTo>
                <a:cubicBezTo>
                  <a:pt x="104" y="24"/>
                  <a:pt x="104" y="24"/>
                  <a:pt x="10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8"/>
                  <a:pt x="24" y="8"/>
                  <a:pt x="24" y="8"/>
                </a:cubicBezTo>
                <a:lnTo>
                  <a:pt x="104" y="8"/>
                </a:lnTo>
                <a:close/>
                <a:moveTo>
                  <a:pt x="41" y="60"/>
                </a:moveTo>
                <a:cubicBezTo>
                  <a:pt x="24" y="60"/>
                  <a:pt x="24" y="60"/>
                  <a:pt x="24" y="60"/>
                </a:cubicBezTo>
                <a:cubicBezTo>
                  <a:pt x="40" y="32"/>
                  <a:pt x="40" y="32"/>
                  <a:pt x="40" y="32"/>
                </a:cubicBezTo>
                <a:cubicBezTo>
                  <a:pt x="49" y="32"/>
                  <a:pt x="49" y="32"/>
                  <a:pt x="49" y="32"/>
                </a:cubicBezTo>
                <a:lnTo>
                  <a:pt x="41" y="60"/>
                </a:lnTo>
                <a:close/>
                <a:moveTo>
                  <a:pt x="53" y="32"/>
                </a:moveTo>
                <a:cubicBezTo>
                  <a:pt x="62" y="32"/>
                  <a:pt x="62" y="32"/>
                  <a:pt x="62" y="32"/>
                </a:cubicBezTo>
                <a:cubicBezTo>
                  <a:pt x="62" y="60"/>
                  <a:pt x="62" y="60"/>
                  <a:pt x="62" y="60"/>
                </a:cubicBezTo>
                <a:cubicBezTo>
                  <a:pt x="45" y="60"/>
                  <a:pt x="45" y="60"/>
                  <a:pt x="45" y="60"/>
                </a:cubicBezTo>
                <a:lnTo>
                  <a:pt x="53" y="32"/>
                </a:lnTo>
                <a:close/>
                <a:moveTo>
                  <a:pt x="66" y="32"/>
                </a:moveTo>
                <a:cubicBezTo>
                  <a:pt x="75" y="32"/>
                  <a:pt x="75" y="32"/>
                  <a:pt x="75" y="32"/>
                </a:cubicBezTo>
                <a:cubicBezTo>
                  <a:pt x="83" y="60"/>
                  <a:pt x="83" y="60"/>
                  <a:pt x="83" y="60"/>
                </a:cubicBezTo>
                <a:cubicBezTo>
                  <a:pt x="66" y="60"/>
                  <a:pt x="66" y="60"/>
                  <a:pt x="66" y="60"/>
                </a:cubicBezTo>
                <a:lnTo>
                  <a:pt x="66" y="32"/>
                </a:lnTo>
                <a:close/>
                <a:moveTo>
                  <a:pt x="79" y="32"/>
                </a:moveTo>
                <a:cubicBezTo>
                  <a:pt x="88" y="32"/>
                  <a:pt x="88" y="32"/>
                  <a:pt x="88" y="32"/>
                </a:cubicBezTo>
                <a:cubicBezTo>
                  <a:pt x="104" y="60"/>
                  <a:pt x="104" y="60"/>
                  <a:pt x="104" y="60"/>
                </a:cubicBezTo>
                <a:cubicBezTo>
                  <a:pt x="87" y="60"/>
                  <a:pt x="87" y="60"/>
                  <a:pt x="87" y="60"/>
                </a:cubicBezTo>
                <a:lnTo>
                  <a:pt x="79" y="32"/>
                </a:lnTo>
                <a:close/>
                <a:moveTo>
                  <a:pt x="8" y="56"/>
                </a:moveTo>
                <a:cubicBezTo>
                  <a:pt x="8" y="52"/>
                  <a:pt x="8" y="52"/>
                  <a:pt x="8" y="52"/>
                </a:cubicBezTo>
                <a:cubicBezTo>
                  <a:pt x="8" y="51"/>
                  <a:pt x="8" y="50"/>
                  <a:pt x="9" y="50"/>
                </a:cubicBezTo>
                <a:cubicBezTo>
                  <a:pt x="21" y="34"/>
                  <a:pt x="21" y="34"/>
                  <a:pt x="21" y="34"/>
                </a:cubicBezTo>
                <a:cubicBezTo>
                  <a:pt x="22" y="33"/>
                  <a:pt x="23" y="32"/>
                  <a:pt x="24" y="32"/>
                </a:cubicBezTo>
                <a:cubicBezTo>
                  <a:pt x="35" y="32"/>
                  <a:pt x="35" y="32"/>
                  <a:pt x="35" y="32"/>
                </a:cubicBezTo>
                <a:cubicBezTo>
                  <a:pt x="19" y="60"/>
                  <a:pt x="19" y="60"/>
                  <a:pt x="19" y="60"/>
                </a:cubicBezTo>
                <a:cubicBezTo>
                  <a:pt x="12" y="60"/>
                  <a:pt x="12" y="60"/>
                  <a:pt x="12" y="60"/>
                </a:cubicBezTo>
                <a:cubicBezTo>
                  <a:pt x="10" y="60"/>
                  <a:pt x="8" y="58"/>
                  <a:pt x="8" y="56"/>
                </a:cubicBezTo>
                <a:close/>
                <a:moveTo>
                  <a:pt x="80" y="120"/>
                </a:moveTo>
                <a:cubicBezTo>
                  <a:pt x="50" y="120"/>
                  <a:pt x="50" y="120"/>
                  <a:pt x="50" y="120"/>
                </a:cubicBezTo>
                <a:cubicBezTo>
                  <a:pt x="50" y="80"/>
                  <a:pt x="50" y="80"/>
                  <a:pt x="50" y="80"/>
                </a:cubicBezTo>
                <a:cubicBezTo>
                  <a:pt x="80" y="80"/>
                  <a:pt x="80" y="80"/>
                  <a:pt x="80" y="80"/>
                </a:cubicBezTo>
                <a:lnTo>
                  <a:pt x="80" y="120"/>
                </a:lnTo>
                <a:close/>
                <a:moveTo>
                  <a:pt x="108" y="120"/>
                </a:moveTo>
                <a:cubicBezTo>
                  <a:pt x="84" y="120"/>
                  <a:pt x="84" y="120"/>
                  <a:pt x="84" y="120"/>
                </a:cubicBezTo>
                <a:cubicBezTo>
                  <a:pt x="84" y="80"/>
                  <a:pt x="84" y="80"/>
                  <a:pt x="84" y="80"/>
                </a:cubicBezTo>
                <a:cubicBezTo>
                  <a:pt x="84" y="78"/>
                  <a:pt x="82" y="76"/>
                  <a:pt x="80" y="76"/>
                </a:cubicBezTo>
                <a:cubicBezTo>
                  <a:pt x="50" y="76"/>
                  <a:pt x="50" y="76"/>
                  <a:pt x="50" y="76"/>
                </a:cubicBezTo>
                <a:cubicBezTo>
                  <a:pt x="48" y="76"/>
                  <a:pt x="46" y="78"/>
                  <a:pt x="46" y="80"/>
                </a:cubicBezTo>
                <a:cubicBezTo>
                  <a:pt x="46" y="120"/>
                  <a:pt x="46" y="120"/>
                  <a:pt x="46" y="120"/>
                </a:cubicBezTo>
                <a:cubicBezTo>
                  <a:pt x="20" y="120"/>
                  <a:pt x="20" y="120"/>
                  <a:pt x="20" y="120"/>
                </a:cubicBezTo>
                <a:cubicBezTo>
                  <a:pt x="20" y="68"/>
                  <a:pt x="20" y="68"/>
                  <a:pt x="20" y="68"/>
                </a:cubicBezTo>
                <a:cubicBezTo>
                  <a:pt x="108" y="68"/>
                  <a:pt x="108" y="68"/>
                  <a:pt x="108" y="68"/>
                </a:cubicBezTo>
                <a:lnTo>
                  <a:pt x="108" y="120"/>
                </a:lnTo>
                <a:close/>
                <a:moveTo>
                  <a:pt x="120" y="56"/>
                </a:moveTo>
                <a:cubicBezTo>
                  <a:pt x="120" y="58"/>
                  <a:pt x="118" y="60"/>
                  <a:pt x="116" y="60"/>
                </a:cubicBezTo>
                <a:cubicBezTo>
                  <a:pt x="109" y="60"/>
                  <a:pt x="109" y="60"/>
                  <a:pt x="109" y="60"/>
                </a:cubicBezTo>
                <a:cubicBezTo>
                  <a:pt x="93" y="32"/>
                  <a:pt x="93" y="32"/>
                  <a:pt x="93" y="32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5" y="32"/>
                  <a:pt x="106" y="33"/>
                  <a:pt x="107" y="34"/>
                </a:cubicBezTo>
                <a:cubicBezTo>
                  <a:pt x="119" y="50"/>
                  <a:pt x="119" y="50"/>
                  <a:pt x="119" y="50"/>
                </a:cubicBezTo>
                <a:cubicBezTo>
                  <a:pt x="120" y="50"/>
                  <a:pt x="120" y="51"/>
                  <a:pt x="120" y="52"/>
                </a:cubicBezTo>
                <a:lnTo>
                  <a:pt x="120" y="56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grpSp>
        <p:nvGrpSpPr>
          <p:cNvPr id="2065" name="Group 2064"/>
          <p:cNvGrpSpPr/>
          <p:nvPr/>
        </p:nvGrpSpPr>
        <p:grpSpPr>
          <a:xfrm>
            <a:off x="5219334" y="4810324"/>
            <a:ext cx="495300" cy="490538"/>
            <a:chOff x="7219950" y="3429000"/>
            <a:chExt cx="495300" cy="490538"/>
          </a:xfrm>
          <a:solidFill>
            <a:schemeClr val="bg1">
              <a:lumMod val="65000"/>
            </a:schemeClr>
          </a:solidFill>
        </p:grpSpPr>
        <p:sp>
          <p:nvSpPr>
            <p:cNvPr id="2059" name="Freeform 32"/>
            <p:cNvSpPr>
              <a:spLocks noEditPoints="1"/>
            </p:cNvSpPr>
            <p:nvPr/>
          </p:nvSpPr>
          <p:spPr bwMode="auto">
            <a:xfrm>
              <a:off x="7219950" y="3475038"/>
              <a:ext cx="452438" cy="444500"/>
            </a:xfrm>
            <a:custGeom>
              <a:avLst/>
              <a:gdLst>
                <a:gd name="T0" fmla="*/ 84 w 118"/>
                <a:gd name="T1" fmla="*/ 3 h 116"/>
                <a:gd name="T2" fmla="*/ 77 w 118"/>
                <a:gd name="T3" fmla="*/ 0 h 116"/>
                <a:gd name="T4" fmla="*/ 70 w 118"/>
                <a:gd name="T5" fmla="*/ 3 h 116"/>
                <a:gd name="T6" fmla="*/ 64 w 118"/>
                <a:gd name="T7" fmla="*/ 9 h 116"/>
                <a:gd name="T8" fmla="*/ 61 w 118"/>
                <a:gd name="T9" fmla="*/ 16 h 116"/>
                <a:gd name="T10" fmla="*/ 62 w 118"/>
                <a:gd name="T11" fmla="*/ 21 h 116"/>
                <a:gd name="T12" fmla="*/ 8 w 118"/>
                <a:gd name="T13" fmla="*/ 43 h 116"/>
                <a:gd name="T14" fmla="*/ 1 w 118"/>
                <a:gd name="T15" fmla="*/ 51 h 116"/>
                <a:gd name="T16" fmla="*/ 5 w 118"/>
                <a:gd name="T17" fmla="*/ 62 h 116"/>
                <a:gd name="T18" fmla="*/ 55 w 118"/>
                <a:gd name="T19" fmla="*/ 112 h 116"/>
                <a:gd name="T20" fmla="*/ 64 w 118"/>
                <a:gd name="T21" fmla="*/ 116 h 116"/>
                <a:gd name="T22" fmla="*/ 64 w 118"/>
                <a:gd name="T23" fmla="*/ 116 h 116"/>
                <a:gd name="T24" fmla="*/ 66 w 118"/>
                <a:gd name="T25" fmla="*/ 116 h 116"/>
                <a:gd name="T26" fmla="*/ 75 w 118"/>
                <a:gd name="T27" fmla="*/ 108 h 116"/>
                <a:gd name="T28" fmla="*/ 96 w 118"/>
                <a:gd name="T29" fmla="*/ 55 h 116"/>
                <a:gd name="T30" fmla="*/ 102 w 118"/>
                <a:gd name="T31" fmla="*/ 57 h 116"/>
                <a:gd name="T32" fmla="*/ 109 w 118"/>
                <a:gd name="T33" fmla="*/ 54 h 116"/>
                <a:gd name="T34" fmla="*/ 115 w 118"/>
                <a:gd name="T35" fmla="*/ 48 h 116"/>
                <a:gd name="T36" fmla="*/ 118 w 118"/>
                <a:gd name="T37" fmla="*/ 41 h 116"/>
                <a:gd name="T38" fmla="*/ 115 w 118"/>
                <a:gd name="T39" fmla="*/ 34 h 116"/>
                <a:gd name="T40" fmla="*/ 84 w 118"/>
                <a:gd name="T41" fmla="*/ 3 h 116"/>
                <a:gd name="T42" fmla="*/ 68 w 118"/>
                <a:gd name="T43" fmla="*/ 105 h 116"/>
                <a:gd name="T44" fmla="*/ 65 w 118"/>
                <a:gd name="T45" fmla="*/ 108 h 116"/>
                <a:gd name="T46" fmla="*/ 64 w 118"/>
                <a:gd name="T47" fmla="*/ 108 h 116"/>
                <a:gd name="T48" fmla="*/ 61 w 118"/>
                <a:gd name="T49" fmla="*/ 107 h 116"/>
                <a:gd name="T50" fmla="*/ 10 w 118"/>
                <a:gd name="T51" fmla="*/ 56 h 116"/>
                <a:gd name="T52" fmla="*/ 9 w 118"/>
                <a:gd name="T53" fmla="*/ 53 h 116"/>
                <a:gd name="T54" fmla="*/ 11 w 118"/>
                <a:gd name="T55" fmla="*/ 50 h 116"/>
                <a:gd name="T56" fmla="*/ 36 w 118"/>
                <a:gd name="T57" fmla="*/ 40 h 116"/>
                <a:gd name="T58" fmla="*/ 87 w 118"/>
                <a:gd name="T59" fmla="*/ 58 h 116"/>
                <a:gd name="T60" fmla="*/ 68 w 118"/>
                <a:gd name="T61" fmla="*/ 105 h 116"/>
                <a:gd name="T62" fmla="*/ 109 w 118"/>
                <a:gd name="T63" fmla="*/ 42 h 116"/>
                <a:gd name="T64" fmla="*/ 103 w 118"/>
                <a:gd name="T65" fmla="*/ 48 h 116"/>
                <a:gd name="T66" fmla="*/ 100 w 118"/>
                <a:gd name="T67" fmla="*/ 48 h 116"/>
                <a:gd name="T68" fmla="*/ 93 w 118"/>
                <a:gd name="T69" fmla="*/ 41 h 116"/>
                <a:gd name="T70" fmla="*/ 88 w 118"/>
                <a:gd name="T71" fmla="*/ 55 h 116"/>
                <a:gd name="T72" fmla="*/ 88 w 118"/>
                <a:gd name="T73" fmla="*/ 54 h 116"/>
                <a:gd name="T74" fmla="*/ 53 w 118"/>
                <a:gd name="T75" fmla="*/ 39 h 116"/>
                <a:gd name="T76" fmla="*/ 42 w 118"/>
                <a:gd name="T77" fmla="*/ 38 h 116"/>
                <a:gd name="T78" fmla="*/ 76 w 118"/>
                <a:gd name="T79" fmla="*/ 24 h 116"/>
                <a:gd name="T80" fmla="*/ 70 w 118"/>
                <a:gd name="T81" fmla="*/ 17 h 116"/>
                <a:gd name="T82" fmla="*/ 70 w 118"/>
                <a:gd name="T83" fmla="*/ 14 h 116"/>
                <a:gd name="T84" fmla="*/ 75 w 118"/>
                <a:gd name="T85" fmla="*/ 9 h 116"/>
                <a:gd name="T86" fmla="*/ 78 w 118"/>
                <a:gd name="T87" fmla="*/ 9 h 116"/>
                <a:gd name="T88" fmla="*/ 109 w 118"/>
                <a:gd name="T89" fmla="*/ 39 h 116"/>
                <a:gd name="T90" fmla="*/ 109 w 118"/>
                <a:gd name="T91" fmla="*/ 4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8" h="116">
                  <a:moveTo>
                    <a:pt x="84" y="3"/>
                  </a:moveTo>
                  <a:cubicBezTo>
                    <a:pt x="82" y="1"/>
                    <a:pt x="79" y="0"/>
                    <a:pt x="77" y="0"/>
                  </a:cubicBezTo>
                  <a:cubicBezTo>
                    <a:pt x="74" y="0"/>
                    <a:pt x="71" y="1"/>
                    <a:pt x="70" y="3"/>
                  </a:cubicBezTo>
                  <a:cubicBezTo>
                    <a:pt x="64" y="9"/>
                    <a:pt x="64" y="9"/>
                    <a:pt x="64" y="9"/>
                  </a:cubicBezTo>
                  <a:cubicBezTo>
                    <a:pt x="62" y="10"/>
                    <a:pt x="61" y="13"/>
                    <a:pt x="61" y="16"/>
                  </a:cubicBezTo>
                  <a:cubicBezTo>
                    <a:pt x="61" y="18"/>
                    <a:pt x="62" y="19"/>
                    <a:pt x="62" y="21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5" y="44"/>
                    <a:pt x="2" y="48"/>
                    <a:pt x="1" y="51"/>
                  </a:cubicBezTo>
                  <a:cubicBezTo>
                    <a:pt x="0" y="55"/>
                    <a:pt x="2" y="59"/>
                    <a:pt x="5" y="62"/>
                  </a:cubicBezTo>
                  <a:cubicBezTo>
                    <a:pt x="55" y="112"/>
                    <a:pt x="55" y="112"/>
                    <a:pt x="55" y="112"/>
                  </a:cubicBezTo>
                  <a:cubicBezTo>
                    <a:pt x="58" y="115"/>
                    <a:pt x="61" y="116"/>
                    <a:pt x="64" y="116"/>
                  </a:cubicBezTo>
                  <a:cubicBezTo>
                    <a:pt x="64" y="116"/>
                    <a:pt x="64" y="116"/>
                    <a:pt x="64" y="116"/>
                  </a:cubicBezTo>
                  <a:cubicBezTo>
                    <a:pt x="65" y="116"/>
                    <a:pt x="66" y="116"/>
                    <a:pt x="66" y="116"/>
                  </a:cubicBezTo>
                  <a:cubicBezTo>
                    <a:pt x="70" y="115"/>
                    <a:pt x="74" y="112"/>
                    <a:pt x="75" y="108"/>
                  </a:cubicBezTo>
                  <a:cubicBezTo>
                    <a:pt x="96" y="55"/>
                    <a:pt x="96" y="55"/>
                    <a:pt x="96" y="55"/>
                  </a:cubicBezTo>
                  <a:cubicBezTo>
                    <a:pt x="98" y="56"/>
                    <a:pt x="100" y="57"/>
                    <a:pt x="102" y="57"/>
                  </a:cubicBezTo>
                  <a:cubicBezTo>
                    <a:pt x="105" y="57"/>
                    <a:pt x="107" y="56"/>
                    <a:pt x="109" y="54"/>
                  </a:cubicBezTo>
                  <a:cubicBezTo>
                    <a:pt x="115" y="48"/>
                    <a:pt x="115" y="48"/>
                    <a:pt x="115" y="48"/>
                  </a:cubicBezTo>
                  <a:cubicBezTo>
                    <a:pt x="117" y="46"/>
                    <a:pt x="118" y="44"/>
                    <a:pt x="118" y="41"/>
                  </a:cubicBezTo>
                  <a:cubicBezTo>
                    <a:pt x="118" y="38"/>
                    <a:pt x="117" y="36"/>
                    <a:pt x="115" y="34"/>
                  </a:cubicBezTo>
                  <a:lnTo>
                    <a:pt x="84" y="3"/>
                  </a:lnTo>
                  <a:close/>
                  <a:moveTo>
                    <a:pt x="68" y="105"/>
                  </a:moveTo>
                  <a:cubicBezTo>
                    <a:pt x="67" y="107"/>
                    <a:pt x="66" y="108"/>
                    <a:pt x="65" y="108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3" y="108"/>
                    <a:pt x="62" y="108"/>
                    <a:pt x="61" y="107"/>
                  </a:cubicBezTo>
                  <a:cubicBezTo>
                    <a:pt x="10" y="56"/>
                    <a:pt x="10" y="56"/>
                    <a:pt x="10" y="56"/>
                  </a:cubicBezTo>
                  <a:cubicBezTo>
                    <a:pt x="9" y="56"/>
                    <a:pt x="9" y="54"/>
                    <a:pt x="9" y="53"/>
                  </a:cubicBezTo>
                  <a:cubicBezTo>
                    <a:pt x="9" y="52"/>
                    <a:pt x="10" y="51"/>
                    <a:pt x="11" y="50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53" y="46"/>
                    <a:pt x="70" y="40"/>
                    <a:pt x="87" y="58"/>
                  </a:cubicBezTo>
                  <a:lnTo>
                    <a:pt x="68" y="105"/>
                  </a:lnTo>
                  <a:close/>
                  <a:moveTo>
                    <a:pt x="109" y="42"/>
                  </a:moveTo>
                  <a:cubicBezTo>
                    <a:pt x="103" y="48"/>
                    <a:pt x="103" y="48"/>
                    <a:pt x="103" y="48"/>
                  </a:cubicBezTo>
                  <a:cubicBezTo>
                    <a:pt x="103" y="49"/>
                    <a:pt x="101" y="49"/>
                    <a:pt x="100" y="48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88" y="55"/>
                    <a:pt x="88" y="55"/>
                    <a:pt x="88" y="55"/>
                  </a:cubicBezTo>
                  <a:cubicBezTo>
                    <a:pt x="88" y="54"/>
                    <a:pt x="88" y="54"/>
                    <a:pt x="88" y="54"/>
                  </a:cubicBezTo>
                  <a:cubicBezTo>
                    <a:pt x="76" y="42"/>
                    <a:pt x="64" y="41"/>
                    <a:pt x="53" y="39"/>
                  </a:cubicBezTo>
                  <a:cubicBezTo>
                    <a:pt x="49" y="39"/>
                    <a:pt x="46" y="38"/>
                    <a:pt x="42" y="38"/>
                  </a:cubicBezTo>
                  <a:cubicBezTo>
                    <a:pt x="76" y="24"/>
                    <a:pt x="76" y="24"/>
                    <a:pt x="76" y="24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69" y="16"/>
                    <a:pt x="69" y="15"/>
                    <a:pt x="70" y="14"/>
                  </a:cubicBezTo>
                  <a:cubicBezTo>
                    <a:pt x="75" y="9"/>
                    <a:pt x="75" y="9"/>
                    <a:pt x="75" y="9"/>
                  </a:cubicBezTo>
                  <a:cubicBezTo>
                    <a:pt x="76" y="8"/>
                    <a:pt x="77" y="8"/>
                    <a:pt x="78" y="9"/>
                  </a:cubicBezTo>
                  <a:cubicBezTo>
                    <a:pt x="109" y="39"/>
                    <a:pt x="109" y="39"/>
                    <a:pt x="109" y="39"/>
                  </a:cubicBezTo>
                  <a:cubicBezTo>
                    <a:pt x="110" y="40"/>
                    <a:pt x="110" y="42"/>
                    <a:pt x="109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2060" name="Freeform 33"/>
            <p:cNvSpPr>
              <a:spLocks noEditPoints="1"/>
            </p:cNvSpPr>
            <p:nvPr/>
          </p:nvSpPr>
          <p:spPr bwMode="auto">
            <a:xfrm>
              <a:off x="7439025" y="3675063"/>
              <a:ext cx="76200" cy="76200"/>
            </a:xfrm>
            <a:custGeom>
              <a:avLst/>
              <a:gdLst>
                <a:gd name="T0" fmla="*/ 10 w 20"/>
                <a:gd name="T1" fmla="*/ 20 h 20"/>
                <a:gd name="T2" fmla="*/ 20 w 20"/>
                <a:gd name="T3" fmla="*/ 10 h 20"/>
                <a:gd name="T4" fmla="*/ 10 w 20"/>
                <a:gd name="T5" fmla="*/ 0 h 20"/>
                <a:gd name="T6" fmla="*/ 0 w 20"/>
                <a:gd name="T7" fmla="*/ 10 h 20"/>
                <a:gd name="T8" fmla="*/ 10 w 20"/>
                <a:gd name="T9" fmla="*/ 20 h 20"/>
                <a:gd name="T10" fmla="*/ 10 w 20"/>
                <a:gd name="T11" fmla="*/ 4 h 20"/>
                <a:gd name="T12" fmla="*/ 16 w 20"/>
                <a:gd name="T13" fmla="*/ 10 h 20"/>
                <a:gd name="T14" fmla="*/ 10 w 20"/>
                <a:gd name="T15" fmla="*/ 16 h 20"/>
                <a:gd name="T16" fmla="*/ 4 w 20"/>
                <a:gd name="T17" fmla="*/ 10 h 20"/>
                <a:gd name="T18" fmla="*/ 10 w 20"/>
                <a:gd name="T19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10" y="20"/>
                  </a:moveTo>
                  <a:cubicBezTo>
                    <a:pt x="16" y="20"/>
                    <a:pt x="20" y="16"/>
                    <a:pt x="20" y="10"/>
                  </a:cubicBezTo>
                  <a:cubicBezTo>
                    <a:pt x="20" y="4"/>
                    <a:pt x="16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6"/>
                    <a:pt x="4" y="20"/>
                    <a:pt x="10" y="20"/>
                  </a:cubicBezTo>
                  <a:close/>
                  <a:moveTo>
                    <a:pt x="10" y="4"/>
                  </a:moveTo>
                  <a:cubicBezTo>
                    <a:pt x="13" y="4"/>
                    <a:pt x="16" y="7"/>
                    <a:pt x="16" y="10"/>
                  </a:cubicBezTo>
                  <a:cubicBezTo>
                    <a:pt x="16" y="13"/>
                    <a:pt x="13" y="16"/>
                    <a:pt x="10" y="16"/>
                  </a:cubicBezTo>
                  <a:cubicBezTo>
                    <a:pt x="7" y="16"/>
                    <a:pt x="4" y="13"/>
                    <a:pt x="4" y="10"/>
                  </a:cubicBezTo>
                  <a:cubicBezTo>
                    <a:pt x="4" y="7"/>
                    <a:pt x="7" y="4"/>
                    <a:pt x="1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2061" name="Freeform 34"/>
            <p:cNvSpPr>
              <a:spLocks noEditPoints="1"/>
            </p:cNvSpPr>
            <p:nvPr/>
          </p:nvSpPr>
          <p:spPr bwMode="auto">
            <a:xfrm>
              <a:off x="7639050" y="3429000"/>
              <a:ext cx="76200" cy="76200"/>
            </a:xfrm>
            <a:custGeom>
              <a:avLst/>
              <a:gdLst>
                <a:gd name="T0" fmla="*/ 10 w 20"/>
                <a:gd name="T1" fmla="*/ 0 h 20"/>
                <a:gd name="T2" fmla="*/ 0 w 20"/>
                <a:gd name="T3" fmla="*/ 10 h 20"/>
                <a:gd name="T4" fmla="*/ 10 w 20"/>
                <a:gd name="T5" fmla="*/ 20 h 20"/>
                <a:gd name="T6" fmla="*/ 20 w 20"/>
                <a:gd name="T7" fmla="*/ 10 h 20"/>
                <a:gd name="T8" fmla="*/ 10 w 20"/>
                <a:gd name="T9" fmla="*/ 0 h 20"/>
                <a:gd name="T10" fmla="*/ 10 w 20"/>
                <a:gd name="T11" fmla="*/ 16 h 20"/>
                <a:gd name="T12" fmla="*/ 4 w 20"/>
                <a:gd name="T13" fmla="*/ 10 h 20"/>
                <a:gd name="T14" fmla="*/ 10 w 20"/>
                <a:gd name="T15" fmla="*/ 4 h 20"/>
                <a:gd name="T16" fmla="*/ 16 w 20"/>
                <a:gd name="T17" fmla="*/ 10 h 20"/>
                <a:gd name="T18" fmla="*/ 10 w 20"/>
                <a:gd name="T19" fmla="*/ 1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10" y="0"/>
                  </a:moveTo>
                  <a:cubicBezTo>
                    <a:pt x="4" y="0"/>
                    <a:pt x="0" y="4"/>
                    <a:pt x="0" y="10"/>
                  </a:cubicBezTo>
                  <a:cubicBezTo>
                    <a:pt x="0" y="16"/>
                    <a:pt x="4" y="20"/>
                    <a:pt x="10" y="20"/>
                  </a:cubicBezTo>
                  <a:cubicBezTo>
                    <a:pt x="16" y="20"/>
                    <a:pt x="20" y="16"/>
                    <a:pt x="20" y="10"/>
                  </a:cubicBezTo>
                  <a:cubicBezTo>
                    <a:pt x="20" y="4"/>
                    <a:pt x="16" y="0"/>
                    <a:pt x="10" y="0"/>
                  </a:cubicBezTo>
                  <a:close/>
                  <a:moveTo>
                    <a:pt x="10" y="16"/>
                  </a:moveTo>
                  <a:cubicBezTo>
                    <a:pt x="7" y="16"/>
                    <a:pt x="4" y="13"/>
                    <a:pt x="4" y="10"/>
                  </a:cubicBezTo>
                  <a:cubicBezTo>
                    <a:pt x="4" y="7"/>
                    <a:pt x="7" y="4"/>
                    <a:pt x="10" y="4"/>
                  </a:cubicBezTo>
                  <a:cubicBezTo>
                    <a:pt x="13" y="4"/>
                    <a:pt x="16" y="7"/>
                    <a:pt x="16" y="10"/>
                  </a:cubicBezTo>
                  <a:cubicBezTo>
                    <a:pt x="16" y="13"/>
                    <a:pt x="13" y="16"/>
                    <a:pt x="10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2062" name="Freeform 35"/>
            <p:cNvSpPr>
              <a:spLocks noEditPoints="1"/>
            </p:cNvSpPr>
            <p:nvPr/>
          </p:nvSpPr>
          <p:spPr bwMode="auto">
            <a:xfrm>
              <a:off x="7346950" y="3659188"/>
              <a:ext cx="61913" cy="61913"/>
            </a:xfrm>
            <a:custGeom>
              <a:avLst/>
              <a:gdLst>
                <a:gd name="T0" fmla="*/ 0 w 16"/>
                <a:gd name="T1" fmla="*/ 8 h 16"/>
                <a:gd name="T2" fmla="*/ 8 w 16"/>
                <a:gd name="T3" fmla="*/ 16 h 16"/>
                <a:gd name="T4" fmla="*/ 16 w 16"/>
                <a:gd name="T5" fmla="*/ 8 h 16"/>
                <a:gd name="T6" fmla="*/ 8 w 16"/>
                <a:gd name="T7" fmla="*/ 0 h 16"/>
                <a:gd name="T8" fmla="*/ 0 w 16"/>
                <a:gd name="T9" fmla="*/ 8 h 16"/>
                <a:gd name="T10" fmla="*/ 8 w 16"/>
                <a:gd name="T11" fmla="*/ 4 h 16"/>
                <a:gd name="T12" fmla="*/ 12 w 16"/>
                <a:gd name="T13" fmla="*/ 8 h 16"/>
                <a:gd name="T14" fmla="*/ 8 w 16"/>
                <a:gd name="T15" fmla="*/ 12 h 16"/>
                <a:gd name="T16" fmla="*/ 4 w 16"/>
                <a:gd name="T17" fmla="*/ 8 h 16"/>
                <a:gd name="T18" fmla="*/ 8 w 16"/>
                <a:gd name="T19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6">
                  <a:moveTo>
                    <a:pt x="0" y="8"/>
                  </a:moveTo>
                  <a:cubicBezTo>
                    <a:pt x="0" y="12"/>
                    <a:pt x="4" y="16"/>
                    <a:pt x="8" y="16"/>
                  </a:cubicBezTo>
                  <a:cubicBezTo>
                    <a:pt x="12" y="16"/>
                    <a:pt x="16" y="12"/>
                    <a:pt x="16" y="8"/>
                  </a:cubicBezTo>
                  <a:cubicBezTo>
                    <a:pt x="16" y="4"/>
                    <a:pt x="12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lose/>
                  <a:moveTo>
                    <a:pt x="8" y="4"/>
                  </a:moveTo>
                  <a:cubicBezTo>
                    <a:pt x="10" y="4"/>
                    <a:pt x="12" y="6"/>
                    <a:pt x="12" y="8"/>
                  </a:cubicBezTo>
                  <a:cubicBezTo>
                    <a:pt x="12" y="10"/>
                    <a:pt x="10" y="12"/>
                    <a:pt x="8" y="12"/>
                  </a:cubicBezTo>
                  <a:cubicBezTo>
                    <a:pt x="6" y="12"/>
                    <a:pt x="4" y="10"/>
                    <a:pt x="4" y="8"/>
                  </a:cubicBezTo>
                  <a:cubicBezTo>
                    <a:pt x="4" y="6"/>
                    <a:pt x="6" y="4"/>
                    <a:pt x="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2063" name="Oval 36"/>
            <p:cNvSpPr>
              <a:spLocks noChangeArrowheads="1"/>
            </p:cNvSpPr>
            <p:nvPr/>
          </p:nvSpPr>
          <p:spPr bwMode="auto">
            <a:xfrm>
              <a:off x="7408863" y="3767138"/>
              <a:ext cx="30163" cy="30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2064" name="Oval 37"/>
            <p:cNvSpPr>
              <a:spLocks noChangeArrowheads="1"/>
            </p:cNvSpPr>
            <p:nvPr/>
          </p:nvSpPr>
          <p:spPr bwMode="auto">
            <a:xfrm>
              <a:off x="7653338" y="3536950"/>
              <a:ext cx="31750" cy="30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</p:grpSp>
      <p:cxnSp>
        <p:nvCxnSpPr>
          <p:cNvPr id="83" name="Straight Connector 82"/>
          <p:cNvCxnSpPr/>
          <p:nvPr/>
        </p:nvCxnSpPr>
        <p:spPr>
          <a:xfrm>
            <a:off x="4852446" y="2159128"/>
            <a:ext cx="3638095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>
            <a:off x="6286499" y="2848769"/>
            <a:ext cx="2204042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>
          <a:xfrm>
            <a:off x="5508523" y="3547537"/>
            <a:ext cx="2982018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>
            <a:off x="6896099" y="4236433"/>
            <a:ext cx="1594442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/>
        </p:nvCxnSpPr>
        <p:spPr>
          <a:xfrm>
            <a:off x="6132803" y="5040512"/>
            <a:ext cx="2357738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TextBox 93"/>
          <p:cNvSpPr txBox="1"/>
          <p:nvPr/>
        </p:nvSpPr>
        <p:spPr>
          <a:xfrm>
            <a:off x="8711637" y="1903297"/>
            <a:ext cx="10885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prstClr val="white">
                    <a:lumMod val="50000"/>
                  </a:prstClr>
                </a:solidFill>
                <a:latin typeface="Raleway" panose="020B0003030101060003" pitchFamily="34" charset="0"/>
              </a:rPr>
              <a:t>Content</a:t>
            </a:r>
            <a:r>
              <a:rPr lang="id-ID" sz="1400" b="1" dirty="0">
                <a:solidFill>
                  <a:prstClr val="white">
                    <a:lumMod val="50000"/>
                  </a:prstClr>
                </a:solidFill>
                <a:latin typeface="Raleway" panose="020B0003030101060003" pitchFamily="34" charset="0"/>
              </a:rPr>
              <a:t> </a:t>
            </a:r>
            <a:r>
              <a:rPr lang="id-ID" sz="1400" b="1" dirty="0">
                <a:solidFill>
                  <a:srgbClr val="FF6D6D"/>
                </a:solidFill>
                <a:latin typeface="Raleway" panose="020B0003030101060003" pitchFamily="34" charset="0"/>
              </a:rPr>
              <a:t>01</a:t>
            </a:r>
            <a:endParaRPr lang="id-ID" sz="1400" b="1" dirty="0">
              <a:solidFill>
                <a:srgbClr val="FF6D6D"/>
              </a:solidFill>
              <a:latin typeface="Raleway" panose="020B0003030101060003" pitchFamily="34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8711637" y="2118039"/>
            <a:ext cx="225163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100" dirty="0">
                <a:solidFill>
                  <a:prstClr val="white">
                    <a:lumMod val="65000"/>
                  </a:prstClr>
                </a:solidFill>
              </a:rPr>
              <a:t>Suitable for all category</a:t>
            </a:r>
            <a:r>
              <a:rPr lang="en-US" sz="1100" dirty="0">
                <a:solidFill>
                  <a:prstClr val="white">
                    <a:lumMod val="65000"/>
                  </a:prstClr>
                </a:solidFill>
              </a:rPr>
              <a:t>, Lorem Ipsum is not simply random text</a:t>
            </a:r>
            <a:r>
              <a:rPr lang="en-US" sz="1100" dirty="0">
                <a:solidFill>
                  <a:prstClr val="white">
                    <a:lumMod val="65000"/>
                  </a:prstClr>
                </a:solidFill>
              </a:rPr>
              <a:t>.</a:t>
            </a:r>
            <a:endParaRPr lang="en-US" sz="1100" b="1" dirty="0">
              <a:solidFill>
                <a:prstClr val="white">
                  <a:lumMod val="65000"/>
                </a:prstClr>
              </a:solidFill>
              <a:latin typeface="Signika Negative" pitchFamily="2" charset="0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8711637" y="2582658"/>
            <a:ext cx="11029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prstClr val="white">
                    <a:lumMod val="50000"/>
                  </a:prstClr>
                </a:solidFill>
                <a:latin typeface="Raleway" panose="020B0003030101060003" pitchFamily="34" charset="0"/>
              </a:rPr>
              <a:t>Content</a:t>
            </a:r>
            <a:r>
              <a:rPr lang="id-ID" sz="1400" b="1" dirty="0">
                <a:solidFill>
                  <a:prstClr val="white">
                    <a:lumMod val="50000"/>
                  </a:prstClr>
                </a:solidFill>
                <a:latin typeface="Raleway" panose="020B0003030101060003" pitchFamily="34" charset="0"/>
              </a:rPr>
              <a:t> </a:t>
            </a:r>
            <a:r>
              <a:rPr lang="id-ID" sz="1400" b="1" dirty="0">
                <a:solidFill>
                  <a:srgbClr val="FF6D6D"/>
                </a:solidFill>
                <a:latin typeface="Raleway" panose="020B0003030101060003" pitchFamily="34" charset="0"/>
              </a:rPr>
              <a:t>02</a:t>
            </a:r>
            <a:endParaRPr lang="id-ID" sz="1400" b="1" dirty="0">
              <a:solidFill>
                <a:srgbClr val="FF6D6D"/>
              </a:solidFill>
              <a:latin typeface="Raleway" panose="020B0003030101060003" pitchFamily="34" charset="0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8711637" y="2797400"/>
            <a:ext cx="225163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100" dirty="0">
                <a:solidFill>
                  <a:prstClr val="white">
                    <a:lumMod val="65000"/>
                  </a:prstClr>
                </a:solidFill>
              </a:rPr>
              <a:t>Suitable for all category</a:t>
            </a:r>
            <a:r>
              <a:rPr lang="en-US" sz="1100" dirty="0">
                <a:solidFill>
                  <a:prstClr val="white">
                    <a:lumMod val="65000"/>
                  </a:prstClr>
                </a:solidFill>
              </a:rPr>
              <a:t>, Lorem Ipsum is not simply random text</a:t>
            </a:r>
            <a:r>
              <a:rPr lang="en-US" sz="1100" dirty="0">
                <a:solidFill>
                  <a:prstClr val="white">
                    <a:lumMod val="65000"/>
                  </a:prstClr>
                </a:solidFill>
              </a:rPr>
              <a:t>.</a:t>
            </a:r>
            <a:endParaRPr lang="en-US" sz="1100" b="1" dirty="0">
              <a:solidFill>
                <a:prstClr val="white">
                  <a:lumMod val="65000"/>
                </a:prstClr>
              </a:solidFill>
              <a:latin typeface="Signika Negative" pitchFamily="2" charset="0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8711637" y="3289140"/>
            <a:ext cx="11013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prstClr val="white">
                    <a:lumMod val="50000"/>
                  </a:prstClr>
                </a:solidFill>
                <a:latin typeface="Raleway" panose="020B0003030101060003" pitchFamily="34" charset="0"/>
              </a:rPr>
              <a:t>Content</a:t>
            </a:r>
            <a:r>
              <a:rPr lang="id-ID" sz="1400" b="1" dirty="0">
                <a:solidFill>
                  <a:prstClr val="white">
                    <a:lumMod val="50000"/>
                  </a:prstClr>
                </a:solidFill>
                <a:latin typeface="Raleway" panose="020B0003030101060003" pitchFamily="34" charset="0"/>
              </a:rPr>
              <a:t> </a:t>
            </a:r>
            <a:r>
              <a:rPr lang="id-ID" sz="1400" b="1" dirty="0">
                <a:solidFill>
                  <a:srgbClr val="FF6D6D"/>
                </a:solidFill>
                <a:latin typeface="Raleway" panose="020B0003030101060003" pitchFamily="34" charset="0"/>
              </a:rPr>
              <a:t>03</a:t>
            </a:r>
            <a:endParaRPr lang="id-ID" sz="1400" b="1" dirty="0">
              <a:solidFill>
                <a:srgbClr val="FF6D6D"/>
              </a:solidFill>
              <a:latin typeface="Raleway" panose="020B0003030101060003" pitchFamily="34" charset="0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8711637" y="3503882"/>
            <a:ext cx="225163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100" dirty="0">
                <a:solidFill>
                  <a:prstClr val="white">
                    <a:lumMod val="65000"/>
                  </a:prstClr>
                </a:solidFill>
              </a:rPr>
              <a:t>Suitable for all category</a:t>
            </a:r>
            <a:r>
              <a:rPr lang="en-US" sz="1100" dirty="0">
                <a:solidFill>
                  <a:prstClr val="white">
                    <a:lumMod val="65000"/>
                  </a:prstClr>
                </a:solidFill>
              </a:rPr>
              <a:t>, Lorem Ipsum is not simply random text</a:t>
            </a:r>
            <a:r>
              <a:rPr lang="en-US" sz="1100" dirty="0">
                <a:solidFill>
                  <a:prstClr val="white">
                    <a:lumMod val="65000"/>
                  </a:prstClr>
                </a:solidFill>
              </a:rPr>
              <a:t>.</a:t>
            </a:r>
            <a:endParaRPr lang="en-US" sz="1100" b="1" dirty="0">
              <a:solidFill>
                <a:prstClr val="white">
                  <a:lumMod val="65000"/>
                </a:prstClr>
              </a:solidFill>
              <a:latin typeface="Signika Negative" pitchFamily="2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8711637" y="3995622"/>
            <a:ext cx="11013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prstClr val="white">
                    <a:lumMod val="50000"/>
                  </a:prstClr>
                </a:solidFill>
                <a:latin typeface="Raleway" panose="020B0003030101060003" pitchFamily="34" charset="0"/>
              </a:rPr>
              <a:t>Content</a:t>
            </a:r>
            <a:r>
              <a:rPr lang="id-ID" sz="1400" b="1" dirty="0">
                <a:solidFill>
                  <a:prstClr val="white">
                    <a:lumMod val="50000"/>
                  </a:prstClr>
                </a:solidFill>
                <a:latin typeface="Raleway" panose="020B0003030101060003" pitchFamily="34" charset="0"/>
              </a:rPr>
              <a:t> </a:t>
            </a:r>
            <a:r>
              <a:rPr lang="id-ID" sz="1400" b="1" dirty="0">
                <a:solidFill>
                  <a:srgbClr val="FF6D6D"/>
                </a:solidFill>
                <a:latin typeface="Raleway" panose="020B0003030101060003" pitchFamily="34" charset="0"/>
              </a:rPr>
              <a:t>04</a:t>
            </a:r>
            <a:endParaRPr lang="id-ID" sz="1400" b="1" dirty="0">
              <a:solidFill>
                <a:srgbClr val="FF6D6D"/>
              </a:solidFill>
              <a:latin typeface="Raleway" panose="020B0003030101060003" pitchFamily="34" charset="0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8711637" y="4210364"/>
            <a:ext cx="225163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100" dirty="0">
                <a:solidFill>
                  <a:prstClr val="white">
                    <a:lumMod val="65000"/>
                  </a:prstClr>
                </a:solidFill>
              </a:rPr>
              <a:t>Suitable for all category</a:t>
            </a:r>
            <a:r>
              <a:rPr lang="en-US" sz="1100" dirty="0">
                <a:solidFill>
                  <a:prstClr val="white">
                    <a:lumMod val="65000"/>
                  </a:prstClr>
                </a:solidFill>
              </a:rPr>
              <a:t>, Lorem Ipsum is not simply random text</a:t>
            </a:r>
            <a:r>
              <a:rPr lang="en-US" sz="1100" dirty="0">
                <a:solidFill>
                  <a:prstClr val="white">
                    <a:lumMod val="65000"/>
                  </a:prstClr>
                </a:solidFill>
              </a:rPr>
              <a:t>.</a:t>
            </a:r>
            <a:endParaRPr lang="en-US" sz="1100" b="1" dirty="0">
              <a:solidFill>
                <a:prstClr val="white">
                  <a:lumMod val="65000"/>
                </a:prstClr>
              </a:solidFill>
              <a:latin typeface="Signika Negative" pitchFamily="2" charset="0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8711637" y="4762957"/>
            <a:ext cx="10997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prstClr val="white">
                    <a:lumMod val="50000"/>
                  </a:prstClr>
                </a:solidFill>
                <a:latin typeface="Raleway" panose="020B0003030101060003" pitchFamily="34" charset="0"/>
              </a:rPr>
              <a:t>Content</a:t>
            </a:r>
            <a:r>
              <a:rPr lang="id-ID" sz="1400" b="1" dirty="0">
                <a:solidFill>
                  <a:prstClr val="white">
                    <a:lumMod val="50000"/>
                  </a:prstClr>
                </a:solidFill>
                <a:latin typeface="Raleway" panose="020B0003030101060003" pitchFamily="34" charset="0"/>
              </a:rPr>
              <a:t> </a:t>
            </a:r>
            <a:r>
              <a:rPr lang="id-ID" sz="1400" b="1" dirty="0">
                <a:solidFill>
                  <a:srgbClr val="FF6D6D"/>
                </a:solidFill>
                <a:latin typeface="Raleway" panose="020B0003030101060003" pitchFamily="34" charset="0"/>
              </a:rPr>
              <a:t>05</a:t>
            </a:r>
            <a:endParaRPr lang="id-ID" sz="1400" b="1" dirty="0">
              <a:solidFill>
                <a:srgbClr val="FF6D6D"/>
              </a:solidFill>
              <a:latin typeface="Raleway" panose="020B0003030101060003" pitchFamily="34" charset="0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8711637" y="4977699"/>
            <a:ext cx="225163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100" dirty="0">
                <a:solidFill>
                  <a:prstClr val="white">
                    <a:lumMod val="65000"/>
                  </a:prstClr>
                </a:solidFill>
              </a:rPr>
              <a:t>Suitable for all category</a:t>
            </a:r>
            <a:r>
              <a:rPr lang="en-US" sz="1100" dirty="0">
                <a:solidFill>
                  <a:prstClr val="white">
                    <a:lumMod val="65000"/>
                  </a:prstClr>
                </a:solidFill>
              </a:rPr>
              <a:t>, Lorem Ipsum is not simply random text</a:t>
            </a:r>
            <a:r>
              <a:rPr lang="en-US" sz="1100" dirty="0">
                <a:solidFill>
                  <a:prstClr val="white">
                    <a:lumMod val="65000"/>
                  </a:prstClr>
                </a:solidFill>
              </a:rPr>
              <a:t>.</a:t>
            </a:r>
            <a:endParaRPr lang="en-US" sz="1100" b="1" dirty="0">
              <a:solidFill>
                <a:prstClr val="white">
                  <a:lumMod val="65000"/>
                </a:prstClr>
              </a:solidFill>
              <a:latin typeface="Signika Negative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82604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20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20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20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20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2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2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20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20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20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20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2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2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20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20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2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75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250"/>
                            </p:stCondLst>
                            <p:childTnLst>
                              <p:par>
                                <p:cTn id="8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750"/>
                            </p:stCondLst>
                            <p:childTnLst>
                              <p:par>
                                <p:cTn id="9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3250"/>
                            </p:stCondLst>
                            <p:childTnLst>
                              <p:par>
                                <p:cTn id="10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3750"/>
                            </p:stCondLst>
                            <p:childTnLst>
                              <p:par>
                                <p:cTn id="10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4250"/>
                            </p:stCondLst>
                            <p:childTnLst>
                              <p:par>
                                <p:cTn id="1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4750"/>
                            </p:stCondLst>
                            <p:childTnLst>
                              <p:par>
                                <p:cTn id="1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5250"/>
                            </p:stCondLst>
                            <p:childTnLst>
                              <p:par>
                                <p:cTn id="1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5750"/>
                            </p:stCondLst>
                            <p:childTnLst>
                              <p:par>
                                <p:cTn id="1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6250"/>
                            </p:stCondLst>
                            <p:childTnLst>
                              <p:par>
                                <p:cTn id="1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6750"/>
                            </p:stCondLst>
                            <p:childTnLst>
                              <p:par>
                                <p:cTn id="1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7250"/>
                            </p:stCondLst>
                            <p:childTnLst>
                              <p:par>
                                <p:cTn id="1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7750"/>
                            </p:stCondLst>
                            <p:childTnLst>
                              <p:par>
                                <p:cTn id="1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 animBg="1"/>
      <p:bldP spid="84" grpId="0" animBg="1"/>
      <p:bldP spid="2052" grpId="0" animBg="1"/>
      <p:bldP spid="86" grpId="0" animBg="1"/>
      <p:bldP spid="2054" grpId="0" animBg="1"/>
      <p:bldP spid="77" grpId="0" animBg="1"/>
      <p:bldP spid="79" grpId="0" animBg="1"/>
      <p:bldP spid="80" grpId="0" animBg="1"/>
      <p:bldP spid="81" grpId="0" animBg="1"/>
      <p:bldP spid="82" grpId="0" animBg="1"/>
      <p:bldP spid="92" grpId="0"/>
      <p:bldP spid="93" grpId="0"/>
      <p:bldP spid="2081" grpId="0" animBg="1"/>
      <p:bldP spid="2082" grpId="0" animBg="1"/>
      <p:bldP spid="2083" grpId="0" animBg="1"/>
      <p:bldP spid="2084" grpId="0" animBg="1"/>
      <p:bldP spid="2085" grpId="0" animBg="1"/>
      <p:bldP spid="39" grpId="0"/>
      <p:bldP spid="40" grpId="0"/>
      <p:bldP spid="41" grpId="0"/>
      <p:bldP spid="42" grpId="0"/>
      <p:bldP spid="43" grpId="0"/>
      <p:bldP spid="2048" grpId="0" animBg="1"/>
      <p:bldP spid="94" grpId="0"/>
      <p:bldP spid="95" grpId="0"/>
      <p:bldP spid="106" grpId="0"/>
      <p:bldP spid="107" grpId="0"/>
      <p:bldP spid="108" grpId="0"/>
      <p:bldP spid="109" grpId="0"/>
      <p:bldP spid="110" grpId="0"/>
      <p:bldP spid="111" grpId="0"/>
      <p:bldP spid="112" grpId="0"/>
      <p:bldP spid="11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extBox 91"/>
          <p:cNvSpPr txBox="1"/>
          <p:nvPr/>
        </p:nvSpPr>
        <p:spPr>
          <a:xfrm>
            <a:off x="777034" y="500139"/>
            <a:ext cx="22840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3200" dirty="0">
                <a:solidFill>
                  <a:prstClr val="white">
                    <a:lumMod val="50000"/>
                  </a:prstClr>
                </a:solidFill>
                <a:latin typeface="Raleway" panose="020B0003030101060003" pitchFamily="34" charset="0"/>
              </a:rPr>
              <a:t>PIE </a:t>
            </a:r>
            <a:r>
              <a:rPr lang="id-ID" sz="3200" b="1" dirty="0">
                <a:solidFill>
                  <a:srgbClr val="FF6D6D"/>
                </a:solidFill>
                <a:latin typeface="Raleway" panose="020B0003030101060003" pitchFamily="34" charset="0"/>
              </a:rPr>
              <a:t>CHART</a:t>
            </a:r>
            <a:endParaRPr lang="id-ID" sz="3200" dirty="0">
              <a:solidFill>
                <a:prstClr val="white">
                  <a:lumMod val="50000"/>
                </a:prstClr>
              </a:solidFill>
              <a:latin typeface="Raleway" panose="020B0003030101060003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777034" y="1016819"/>
            <a:ext cx="308193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600" dirty="0">
                <a:solidFill>
                  <a:prstClr val="white">
                    <a:lumMod val="65000"/>
                  </a:prstClr>
                </a:solidFill>
                <a:latin typeface="Raleway" panose="020B0003030101060003" pitchFamily="34" charset="0"/>
              </a:rPr>
              <a:t>Perfect reflect professionalism</a:t>
            </a:r>
            <a:endParaRPr lang="id-ID" sz="1600" dirty="0">
              <a:solidFill>
                <a:prstClr val="white">
                  <a:lumMod val="65000"/>
                </a:prstClr>
              </a:solidFill>
              <a:latin typeface="Raleway" panose="020B0003030101060003" pitchFamily="34" charset="0"/>
            </a:endParaRPr>
          </a:p>
        </p:txBody>
      </p:sp>
      <p:graphicFrame>
        <p:nvGraphicFramePr>
          <p:cNvPr id="22" name="Chart 21"/>
          <p:cNvGraphicFramePr/>
          <p:nvPr>
            <p:extLst>
              <p:ext uri="{D42A27DB-BD31-4B8C-83A1-F6EECF244321}">
                <p14:modId xmlns:p14="http://schemas.microsoft.com/office/powerpoint/2010/main" val="1312556209"/>
              </p:ext>
            </p:extLst>
          </p:nvPr>
        </p:nvGraphicFramePr>
        <p:xfrm>
          <a:off x="4115989" y="2766004"/>
          <a:ext cx="3873948" cy="25826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3" name="Chart 22"/>
          <p:cNvGraphicFramePr/>
          <p:nvPr>
            <p:extLst>
              <p:ext uri="{D42A27DB-BD31-4B8C-83A1-F6EECF244321}">
                <p14:modId xmlns:p14="http://schemas.microsoft.com/office/powerpoint/2010/main" val="1142181309"/>
              </p:ext>
            </p:extLst>
          </p:nvPr>
        </p:nvGraphicFramePr>
        <p:xfrm>
          <a:off x="118360" y="2818162"/>
          <a:ext cx="3873948" cy="25826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4" name="Chart 23"/>
          <p:cNvGraphicFramePr/>
          <p:nvPr>
            <p:extLst>
              <p:ext uri="{D42A27DB-BD31-4B8C-83A1-F6EECF244321}">
                <p14:modId xmlns:p14="http://schemas.microsoft.com/office/powerpoint/2010/main" val="1780867476"/>
              </p:ext>
            </p:extLst>
          </p:nvPr>
        </p:nvGraphicFramePr>
        <p:xfrm>
          <a:off x="7784947" y="2746770"/>
          <a:ext cx="3873948" cy="25826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25" name="Elbow Connector 24"/>
          <p:cNvCxnSpPr/>
          <p:nvPr/>
        </p:nvCxnSpPr>
        <p:spPr>
          <a:xfrm rot="16200000" flipH="1">
            <a:off x="6036184" y="5133685"/>
            <a:ext cx="754145" cy="695726"/>
          </a:xfrm>
          <a:prstGeom prst="bentConnector3">
            <a:avLst>
              <a:gd name="adj1" fmla="val 50000"/>
            </a:avLst>
          </a:prstGeom>
          <a:ln w="15875">
            <a:solidFill>
              <a:schemeClr val="bg1">
                <a:lumMod val="75000"/>
              </a:schemeClr>
            </a:solidFill>
            <a:prstDash val="sysDot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Elbow Connector 25"/>
          <p:cNvCxnSpPr/>
          <p:nvPr/>
        </p:nvCxnSpPr>
        <p:spPr>
          <a:xfrm>
            <a:off x="6890372" y="3452419"/>
            <a:ext cx="1099565" cy="658032"/>
          </a:xfrm>
          <a:prstGeom prst="bentConnector3">
            <a:avLst>
              <a:gd name="adj1" fmla="val 50000"/>
            </a:avLst>
          </a:prstGeom>
          <a:ln w="15875">
            <a:solidFill>
              <a:schemeClr val="bg1">
                <a:lumMod val="75000"/>
              </a:schemeClr>
            </a:solidFill>
            <a:prstDash val="sysDot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Elbow Connector 26"/>
          <p:cNvCxnSpPr/>
          <p:nvPr/>
        </p:nvCxnSpPr>
        <p:spPr>
          <a:xfrm rot="10800000">
            <a:off x="5017160" y="2248154"/>
            <a:ext cx="902290" cy="800426"/>
          </a:xfrm>
          <a:prstGeom prst="bentConnector3">
            <a:avLst>
              <a:gd name="adj1" fmla="val 50000"/>
            </a:avLst>
          </a:prstGeom>
          <a:ln w="15875">
            <a:solidFill>
              <a:schemeClr val="bg1">
                <a:lumMod val="75000"/>
              </a:schemeClr>
            </a:solidFill>
            <a:prstDash val="sysDot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Elbow Connector 27"/>
          <p:cNvCxnSpPr/>
          <p:nvPr/>
        </p:nvCxnSpPr>
        <p:spPr>
          <a:xfrm rot="5400000">
            <a:off x="9790047" y="5126458"/>
            <a:ext cx="606011" cy="361990"/>
          </a:xfrm>
          <a:prstGeom prst="bentConnector3">
            <a:avLst>
              <a:gd name="adj1" fmla="val 50000"/>
            </a:avLst>
          </a:prstGeom>
          <a:ln w="15875">
            <a:solidFill>
              <a:schemeClr val="bg1">
                <a:lumMod val="75000"/>
              </a:schemeClr>
            </a:solidFill>
            <a:prstDash val="sysDot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Elbow Connector 28"/>
          <p:cNvCxnSpPr/>
          <p:nvPr/>
        </p:nvCxnSpPr>
        <p:spPr>
          <a:xfrm rot="16200000" flipH="1">
            <a:off x="2103867" y="5172480"/>
            <a:ext cx="754145" cy="695726"/>
          </a:xfrm>
          <a:prstGeom prst="bentConnector3">
            <a:avLst>
              <a:gd name="adj1" fmla="val 50000"/>
            </a:avLst>
          </a:prstGeom>
          <a:ln w="15875">
            <a:solidFill>
              <a:schemeClr val="bg1">
                <a:lumMod val="75000"/>
              </a:schemeClr>
            </a:solidFill>
            <a:prstDash val="sysDot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Elbow Connector 30"/>
          <p:cNvCxnSpPr/>
          <p:nvPr/>
        </p:nvCxnSpPr>
        <p:spPr>
          <a:xfrm>
            <a:off x="2604150" y="3174313"/>
            <a:ext cx="1099565" cy="658032"/>
          </a:xfrm>
          <a:prstGeom prst="bentConnector3">
            <a:avLst>
              <a:gd name="adj1" fmla="val 50000"/>
            </a:avLst>
          </a:prstGeom>
          <a:ln w="15875">
            <a:solidFill>
              <a:schemeClr val="bg1">
                <a:lumMod val="75000"/>
              </a:schemeClr>
            </a:solidFill>
            <a:prstDash val="sysDot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Elbow Connector 31"/>
          <p:cNvCxnSpPr/>
          <p:nvPr/>
        </p:nvCxnSpPr>
        <p:spPr>
          <a:xfrm rot="5400000" flipH="1" flipV="1">
            <a:off x="753963" y="2498797"/>
            <a:ext cx="1366012" cy="354095"/>
          </a:xfrm>
          <a:prstGeom prst="bentConnector3">
            <a:avLst>
              <a:gd name="adj1" fmla="val 50000"/>
            </a:avLst>
          </a:prstGeom>
          <a:ln w="15875">
            <a:solidFill>
              <a:schemeClr val="bg1">
                <a:lumMod val="75000"/>
              </a:schemeClr>
            </a:solidFill>
            <a:prstDash val="sysDot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Elbow Connector 32"/>
          <p:cNvCxnSpPr/>
          <p:nvPr/>
        </p:nvCxnSpPr>
        <p:spPr>
          <a:xfrm rot="5400000" flipH="1" flipV="1">
            <a:off x="9348327" y="2259007"/>
            <a:ext cx="981520" cy="507936"/>
          </a:xfrm>
          <a:prstGeom prst="bentConnector3">
            <a:avLst>
              <a:gd name="adj1" fmla="val 50000"/>
            </a:avLst>
          </a:prstGeom>
          <a:ln w="15875">
            <a:solidFill>
              <a:schemeClr val="bg1">
                <a:lumMod val="75000"/>
              </a:schemeClr>
            </a:solidFill>
            <a:prstDash val="sysDot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Elbow Connector 33"/>
          <p:cNvCxnSpPr/>
          <p:nvPr/>
        </p:nvCxnSpPr>
        <p:spPr>
          <a:xfrm>
            <a:off x="10675159" y="3499503"/>
            <a:ext cx="764722" cy="609975"/>
          </a:xfrm>
          <a:prstGeom prst="bentConnector3">
            <a:avLst>
              <a:gd name="adj1" fmla="val 50000"/>
            </a:avLst>
          </a:prstGeom>
          <a:ln w="15875">
            <a:solidFill>
              <a:schemeClr val="bg1">
                <a:lumMod val="75000"/>
              </a:schemeClr>
            </a:solidFill>
            <a:prstDash val="sysDot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5706603" y="5685878"/>
            <a:ext cx="10733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prstClr val="white">
                    <a:lumMod val="65000"/>
                  </a:prstClr>
                </a:solidFill>
              </a:rPr>
              <a:t>professional</a:t>
            </a:r>
            <a:endParaRPr lang="id-ID" sz="1400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36" name="5-Point Star 35"/>
          <p:cNvSpPr/>
          <p:nvPr/>
        </p:nvSpPr>
        <p:spPr>
          <a:xfrm>
            <a:off x="5788348" y="5536053"/>
            <a:ext cx="181164" cy="181164"/>
          </a:xfrm>
          <a:prstGeom prst="star5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prstClr val="white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911066" y="5461007"/>
            <a:ext cx="5116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dirty="0">
                <a:solidFill>
                  <a:prstClr val="black">
                    <a:lumMod val="50000"/>
                    <a:lumOff val="50000"/>
                  </a:prstClr>
                </a:solidFill>
                <a:latin typeface="Bebas Neue" panose="020B0606020202050201" pitchFamily="34" charset="0"/>
              </a:rPr>
              <a:t>45%</a:t>
            </a:r>
            <a:endParaRPr lang="id-ID" dirty="0">
              <a:solidFill>
                <a:prstClr val="black">
                  <a:lumMod val="50000"/>
                  <a:lumOff val="50000"/>
                </a:prstClr>
              </a:solidFill>
              <a:latin typeface="Bebas Neue" panose="020B0606020202050201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498672" y="3739266"/>
            <a:ext cx="7633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prstClr val="white">
                    <a:lumMod val="65000"/>
                  </a:prstClr>
                </a:solidFill>
              </a:rPr>
              <a:t>modern</a:t>
            </a:r>
            <a:endParaRPr lang="id-ID" sz="1400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39" name="5-Point Star 38"/>
          <p:cNvSpPr/>
          <p:nvPr/>
        </p:nvSpPr>
        <p:spPr>
          <a:xfrm>
            <a:off x="7580417" y="3589441"/>
            <a:ext cx="181164" cy="181164"/>
          </a:xfrm>
          <a:prstGeom prst="star5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prstClr val="white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703135" y="3514395"/>
            <a:ext cx="5116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dirty="0">
                <a:solidFill>
                  <a:prstClr val="black">
                    <a:lumMod val="50000"/>
                    <a:lumOff val="50000"/>
                  </a:prstClr>
                </a:solidFill>
                <a:latin typeface="Bebas Neue" panose="020B0606020202050201" pitchFamily="34" charset="0"/>
              </a:rPr>
              <a:t>20%</a:t>
            </a:r>
            <a:endParaRPr lang="id-ID" dirty="0">
              <a:solidFill>
                <a:prstClr val="black">
                  <a:lumMod val="50000"/>
                  <a:lumOff val="50000"/>
                </a:prstClr>
              </a:solidFill>
              <a:latin typeface="Bebas Neue" panose="020B0606020202050201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252826" y="2274295"/>
            <a:ext cx="12863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prstClr val="white">
                    <a:lumMod val="65000"/>
                  </a:prstClr>
                </a:solidFill>
              </a:rPr>
              <a:t>smart-strategic</a:t>
            </a:r>
            <a:endParaRPr lang="id-ID" sz="1400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42" name="5-Point Star 41"/>
          <p:cNvSpPr/>
          <p:nvPr/>
        </p:nvSpPr>
        <p:spPr>
          <a:xfrm>
            <a:off x="4334571" y="2124470"/>
            <a:ext cx="181164" cy="181164"/>
          </a:xfrm>
          <a:prstGeom prst="star5">
            <a:avLst/>
          </a:prstGeom>
          <a:solidFill>
            <a:srgbClr val="FF6D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prstClr val="white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457289" y="2049424"/>
            <a:ext cx="5116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dirty="0">
                <a:solidFill>
                  <a:prstClr val="black">
                    <a:lumMod val="50000"/>
                    <a:lumOff val="50000"/>
                  </a:prstClr>
                </a:solidFill>
                <a:latin typeface="Bebas Neue" panose="020B0606020202050201" pitchFamily="34" charset="0"/>
              </a:rPr>
              <a:t>35%</a:t>
            </a:r>
            <a:endParaRPr lang="id-ID" dirty="0">
              <a:solidFill>
                <a:prstClr val="black">
                  <a:lumMod val="50000"/>
                  <a:lumOff val="50000"/>
                </a:prstClr>
              </a:solidFill>
              <a:latin typeface="Bebas Neue" panose="020B0606020202050201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2123426" y="5919986"/>
            <a:ext cx="7671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prstClr val="white">
                    <a:lumMod val="65000"/>
                  </a:prstClr>
                </a:solidFill>
              </a:rPr>
              <a:t>creative</a:t>
            </a:r>
            <a:endParaRPr lang="id-ID" sz="1400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45" name="5-Point Star 44"/>
          <p:cNvSpPr/>
          <p:nvPr/>
        </p:nvSpPr>
        <p:spPr>
          <a:xfrm>
            <a:off x="2205171" y="5770161"/>
            <a:ext cx="181164" cy="181164"/>
          </a:xfrm>
          <a:prstGeom prst="star5">
            <a:avLst/>
          </a:prstGeom>
          <a:solidFill>
            <a:srgbClr val="FF6D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prstClr val="white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327889" y="5695115"/>
            <a:ext cx="5116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dirty="0">
                <a:solidFill>
                  <a:prstClr val="black">
                    <a:lumMod val="50000"/>
                    <a:lumOff val="50000"/>
                  </a:prstClr>
                </a:solidFill>
                <a:latin typeface="Bebas Neue" panose="020B0606020202050201" pitchFamily="34" charset="0"/>
              </a:rPr>
              <a:t>65%</a:t>
            </a:r>
            <a:endParaRPr lang="id-ID" dirty="0">
              <a:solidFill>
                <a:prstClr val="black">
                  <a:lumMod val="50000"/>
                  <a:lumOff val="50000"/>
                </a:prstClr>
              </a:solidFill>
              <a:latin typeface="Bebas Neue" panose="020B0606020202050201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320588" y="3499074"/>
            <a:ext cx="6655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prstClr val="white">
                    <a:lumMod val="65000"/>
                  </a:prstClr>
                </a:solidFill>
              </a:rPr>
              <a:t>simple</a:t>
            </a:r>
            <a:endParaRPr lang="id-ID" sz="1400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48" name="5-Point Star 47"/>
          <p:cNvSpPr/>
          <p:nvPr/>
        </p:nvSpPr>
        <p:spPr>
          <a:xfrm>
            <a:off x="3355198" y="3349249"/>
            <a:ext cx="181164" cy="181164"/>
          </a:xfrm>
          <a:prstGeom prst="star5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prstClr val="white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477916" y="3274203"/>
            <a:ext cx="5116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dirty="0">
                <a:solidFill>
                  <a:prstClr val="black">
                    <a:lumMod val="50000"/>
                    <a:lumOff val="50000"/>
                  </a:prstClr>
                </a:solidFill>
                <a:latin typeface="Bebas Neue" panose="020B0606020202050201" pitchFamily="34" charset="0"/>
              </a:rPr>
              <a:t>10%</a:t>
            </a:r>
            <a:endParaRPr lang="id-ID" dirty="0">
              <a:solidFill>
                <a:prstClr val="black">
                  <a:lumMod val="50000"/>
                  <a:lumOff val="50000"/>
                </a:prstClr>
              </a:solidFill>
              <a:latin typeface="Bebas Neue" panose="020B0606020202050201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623469" y="2110979"/>
            <a:ext cx="12375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prstClr val="white">
                    <a:lumMod val="65000"/>
                  </a:prstClr>
                </a:solidFill>
              </a:rPr>
              <a:t>Out of the box</a:t>
            </a:r>
            <a:endParaRPr lang="id-ID" sz="1400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51" name="5-Point Star 50"/>
          <p:cNvSpPr/>
          <p:nvPr/>
        </p:nvSpPr>
        <p:spPr>
          <a:xfrm>
            <a:off x="1863671" y="1961154"/>
            <a:ext cx="181164" cy="181164"/>
          </a:xfrm>
          <a:prstGeom prst="star5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prstClr val="white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986389" y="1886108"/>
            <a:ext cx="5116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dirty="0">
                <a:solidFill>
                  <a:prstClr val="black">
                    <a:lumMod val="50000"/>
                    <a:lumOff val="50000"/>
                  </a:prstClr>
                </a:solidFill>
                <a:latin typeface="Bebas Neue" panose="020B0606020202050201" pitchFamily="34" charset="0"/>
              </a:rPr>
              <a:t>25%</a:t>
            </a:r>
            <a:endParaRPr lang="id-ID" dirty="0">
              <a:solidFill>
                <a:prstClr val="black">
                  <a:lumMod val="50000"/>
                  <a:lumOff val="50000"/>
                </a:prstClr>
              </a:solidFill>
              <a:latin typeface="Bebas Neue" panose="020B0606020202050201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0018058" y="5573507"/>
            <a:ext cx="10290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prstClr val="white">
                    <a:lumMod val="65000"/>
                  </a:prstClr>
                </a:solidFill>
              </a:rPr>
              <a:t>understood</a:t>
            </a:r>
            <a:endParaRPr lang="id-ID" sz="1400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54" name="5-Point Star 53"/>
          <p:cNvSpPr/>
          <p:nvPr/>
        </p:nvSpPr>
        <p:spPr>
          <a:xfrm>
            <a:off x="10052668" y="5423682"/>
            <a:ext cx="181164" cy="181164"/>
          </a:xfrm>
          <a:prstGeom prst="star5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prstClr val="white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0175386" y="5348636"/>
            <a:ext cx="5116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dirty="0">
                <a:solidFill>
                  <a:prstClr val="black">
                    <a:lumMod val="50000"/>
                    <a:lumOff val="50000"/>
                  </a:prstClr>
                </a:solidFill>
                <a:latin typeface="Bebas Neue" panose="020B0606020202050201" pitchFamily="34" charset="0"/>
              </a:rPr>
              <a:t>10%</a:t>
            </a:r>
            <a:endParaRPr lang="id-ID" dirty="0">
              <a:solidFill>
                <a:prstClr val="black">
                  <a:lumMod val="50000"/>
                  <a:lumOff val="50000"/>
                </a:prstClr>
              </a:solidFill>
              <a:latin typeface="Bebas Neue" panose="020B0606020202050201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1097458" y="3713939"/>
            <a:ext cx="6135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prstClr val="white">
                    <a:lumMod val="65000"/>
                  </a:prstClr>
                </a:solidFill>
              </a:rPr>
              <a:t>lorem</a:t>
            </a:r>
            <a:endParaRPr lang="id-ID" sz="1400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57" name="5-Point Star 56"/>
          <p:cNvSpPr/>
          <p:nvPr/>
        </p:nvSpPr>
        <p:spPr>
          <a:xfrm>
            <a:off x="11132068" y="3564114"/>
            <a:ext cx="181164" cy="181164"/>
          </a:xfrm>
          <a:prstGeom prst="star5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prstClr val="white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1254786" y="3489068"/>
            <a:ext cx="5116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dirty="0">
                <a:solidFill>
                  <a:prstClr val="black">
                    <a:lumMod val="50000"/>
                    <a:lumOff val="50000"/>
                  </a:prstClr>
                </a:solidFill>
                <a:latin typeface="Bebas Neue" panose="020B0606020202050201" pitchFamily="34" charset="0"/>
              </a:rPr>
              <a:t>35%</a:t>
            </a:r>
            <a:endParaRPr lang="id-ID" dirty="0">
              <a:solidFill>
                <a:prstClr val="black">
                  <a:lumMod val="50000"/>
                  <a:lumOff val="50000"/>
                </a:prstClr>
              </a:solidFill>
              <a:latin typeface="Bebas Neue" panose="020B0606020202050201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9368608" y="2217709"/>
            <a:ext cx="8004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prstClr val="white">
                    <a:lumMod val="65000"/>
                  </a:prstClr>
                </a:solidFill>
              </a:rPr>
              <a:t>Easy use</a:t>
            </a:r>
            <a:endParaRPr lang="id-ID" sz="1400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60" name="5-Point Star 59"/>
          <p:cNvSpPr/>
          <p:nvPr/>
        </p:nvSpPr>
        <p:spPr>
          <a:xfrm>
            <a:off x="9403218" y="2067884"/>
            <a:ext cx="181164" cy="181164"/>
          </a:xfrm>
          <a:prstGeom prst="star5">
            <a:avLst/>
          </a:prstGeom>
          <a:solidFill>
            <a:srgbClr val="FF6D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prstClr val="white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9525936" y="1992838"/>
            <a:ext cx="5116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dirty="0">
                <a:solidFill>
                  <a:prstClr val="black">
                    <a:lumMod val="50000"/>
                    <a:lumOff val="50000"/>
                  </a:prstClr>
                </a:solidFill>
                <a:latin typeface="Bebas Neue" panose="020B0606020202050201" pitchFamily="34" charset="0"/>
              </a:rPr>
              <a:t>50%</a:t>
            </a:r>
            <a:endParaRPr lang="id-ID" dirty="0">
              <a:solidFill>
                <a:prstClr val="black">
                  <a:lumMod val="50000"/>
                  <a:lumOff val="50000"/>
                </a:prstClr>
              </a:solidFill>
              <a:latin typeface="Bebas Neue" panose="020B0606020202050201" pitchFamily="34" charset="0"/>
            </a:endParaRPr>
          </a:p>
        </p:txBody>
      </p:sp>
      <p:sp>
        <p:nvSpPr>
          <p:cNvPr id="62" name="Freeform 61"/>
          <p:cNvSpPr>
            <a:spLocks noEditPoints="1"/>
          </p:cNvSpPr>
          <p:nvPr/>
        </p:nvSpPr>
        <p:spPr bwMode="auto">
          <a:xfrm>
            <a:off x="9458635" y="3845252"/>
            <a:ext cx="501479" cy="352928"/>
          </a:xfrm>
          <a:custGeom>
            <a:avLst/>
            <a:gdLst>
              <a:gd name="T0" fmla="*/ 0 w 530"/>
              <a:gd name="T1" fmla="*/ 373 h 373"/>
              <a:gd name="T2" fmla="*/ 530 w 530"/>
              <a:gd name="T3" fmla="*/ 373 h 373"/>
              <a:gd name="T4" fmla="*/ 530 w 530"/>
              <a:gd name="T5" fmla="*/ 0 h 373"/>
              <a:gd name="T6" fmla="*/ 0 w 530"/>
              <a:gd name="T7" fmla="*/ 0 h 373"/>
              <a:gd name="T8" fmla="*/ 0 w 530"/>
              <a:gd name="T9" fmla="*/ 373 h 373"/>
              <a:gd name="T10" fmla="*/ 510 w 530"/>
              <a:gd name="T11" fmla="*/ 36 h 373"/>
              <a:gd name="T12" fmla="*/ 343 w 530"/>
              <a:gd name="T13" fmla="*/ 183 h 373"/>
              <a:gd name="T14" fmla="*/ 510 w 530"/>
              <a:gd name="T15" fmla="*/ 337 h 373"/>
              <a:gd name="T16" fmla="*/ 510 w 530"/>
              <a:gd name="T17" fmla="*/ 354 h 373"/>
              <a:gd name="T18" fmla="*/ 321 w 530"/>
              <a:gd name="T19" fmla="*/ 200 h 373"/>
              <a:gd name="T20" fmla="*/ 264 w 530"/>
              <a:gd name="T21" fmla="*/ 248 h 373"/>
              <a:gd name="T22" fmla="*/ 206 w 530"/>
              <a:gd name="T23" fmla="*/ 200 h 373"/>
              <a:gd name="T24" fmla="*/ 17 w 530"/>
              <a:gd name="T25" fmla="*/ 354 h 373"/>
              <a:gd name="T26" fmla="*/ 17 w 530"/>
              <a:gd name="T27" fmla="*/ 337 h 373"/>
              <a:gd name="T28" fmla="*/ 187 w 530"/>
              <a:gd name="T29" fmla="*/ 183 h 373"/>
              <a:gd name="T30" fmla="*/ 17 w 530"/>
              <a:gd name="T31" fmla="*/ 36 h 373"/>
              <a:gd name="T32" fmla="*/ 17 w 530"/>
              <a:gd name="T33" fmla="*/ 19 h 373"/>
              <a:gd name="T34" fmla="*/ 264 w 530"/>
              <a:gd name="T35" fmla="*/ 195 h 373"/>
              <a:gd name="T36" fmla="*/ 510 w 530"/>
              <a:gd name="T37" fmla="*/ 19 h 373"/>
              <a:gd name="T38" fmla="*/ 510 w 530"/>
              <a:gd name="T39" fmla="*/ 36 h 3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530" h="373">
                <a:moveTo>
                  <a:pt x="0" y="373"/>
                </a:moveTo>
                <a:lnTo>
                  <a:pt x="530" y="373"/>
                </a:lnTo>
                <a:lnTo>
                  <a:pt x="530" y="0"/>
                </a:lnTo>
                <a:lnTo>
                  <a:pt x="0" y="0"/>
                </a:lnTo>
                <a:lnTo>
                  <a:pt x="0" y="373"/>
                </a:lnTo>
                <a:close/>
                <a:moveTo>
                  <a:pt x="510" y="36"/>
                </a:moveTo>
                <a:lnTo>
                  <a:pt x="343" y="183"/>
                </a:lnTo>
                <a:lnTo>
                  <a:pt x="510" y="337"/>
                </a:lnTo>
                <a:lnTo>
                  <a:pt x="510" y="354"/>
                </a:lnTo>
                <a:lnTo>
                  <a:pt x="321" y="200"/>
                </a:lnTo>
                <a:lnTo>
                  <a:pt x="264" y="248"/>
                </a:lnTo>
                <a:lnTo>
                  <a:pt x="206" y="200"/>
                </a:lnTo>
                <a:lnTo>
                  <a:pt x="17" y="354"/>
                </a:lnTo>
                <a:lnTo>
                  <a:pt x="17" y="337"/>
                </a:lnTo>
                <a:lnTo>
                  <a:pt x="187" y="183"/>
                </a:lnTo>
                <a:lnTo>
                  <a:pt x="17" y="36"/>
                </a:lnTo>
                <a:lnTo>
                  <a:pt x="17" y="19"/>
                </a:lnTo>
                <a:lnTo>
                  <a:pt x="264" y="195"/>
                </a:lnTo>
                <a:lnTo>
                  <a:pt x="510" y="19"/>
                </a:lnTo>
                <a:lnTo>
                  <a:pt x="510" y="36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63" name="Freeform 62"/>
          <p:cNvSpPr>
            <a:spLocks noEditPoints="1"/>
          </p:cNvSpPr>
          <p:nvPr/>
        </p:nvSpPr>
        <p:spPr bwMode="auto">
          <a:xfrm>
            <a:off x="1774624" y="3799180"/>
            <a:ext cx="544918" cy="543901"/>
          </a:xfrm>
          <a:custGeom>
            <a:avLst/>
            <a:gdLst>
              <a:gd name="T0" fmla="*/ 120 w 223"/>
              <a:gd name="T1" fmla="*/ 86 h 223"/>
              <a:gd name="T2" fmla="*/ 120 w 223"/>
              <a:gd name="T3" fmla="*/ 69 h 223"/>
              <a:gd name="T4" fmla="*/ 163 w 223"/>
              <a:gd name="T5" fmla="*/ 69 h 223"/>
              <a:gd name="T6" fmla="*/ 163 w 223"/>
              <a:gd name="T7" fmla="*/ 0 h 223"/>
              <a:gd name="T8" fmla="*/ 60 w 223"/>
              <a:gd name="T9" fmla="*/ 0 h 223"/>
              <a:gd name="T10" fmla="*/ 60 w 223"/>
              <a:gd name="T11" fmla="*/ 69 h 223"/>
              <a:gd name="T12" fmla="*/ 103 w 223"/>
              <a:gd name="T13" fmla="*/ 69 h 223"/>
              <a:gd name="T14" fmla="*/ 103 w 223"/>
              <a:gd name="T15" fmla="*/ 86 h 223"/>
              <a:gd name="T16" fmla="*/ 43 w 223"/>
              <a:gd name="T17" fmla="*/ 86 h 223"/>
              <a:gd name="T18" fmla="*/ 43 w 223"/>
              <a:gd name="T19" fmla="*/ 78 h 223"/>
              <a:gd name="T20" fmla="*/ 18 w 223"/>
              <a:gd name="T21" fmla="*/ 78 h 223"/>
              <a:gd name="T22" fmla="*/ 18 w 223"/>
              <a:gd name="T23" fmla="*/ 86 h 223"/>
              <a:gd name="T24" fmla="*/ 0 w 223"/>
              <a:gd name="T25" fmla="*/ 86 h 223"/>
              <a:gd name="T26" fmla="*/ 0 w 223"/>
              <a:gd name="T27" fmla="*/ 223 h 223"/>
              <a:gd name="T28" fmla="*/ 223 w 223"/>
              <a:gd name="T29" fmla="*/ 223 h 223"/>
              <a:gd name="T30" fmla="*/ 223 w 223"/>
              <a:gd name="T31" fmla="*/ 86 h 223"/>
              <a:gd name="T32" fmla="*/ 120 w 223"/>
              <a:gd name="T33" fmla="*/ 86 h 223"/>
              <a:gd name="T34" fmla="*/ 69 w 223"/>
              <a:gd name="T35" fmla="*/ 9 h 223"/>
              <a:gd name="T36" fmla="*/ 155 w 223"/>
              <a:gd name="T37" fmla="*/ 9 h 223"/>
              <a:gd name="T38" fmla="*/ 155 w 223"/>
              <a:gd name="T39" fmla="*/ 60 h 223"/>
              <a:gd name="T40" fmla="*/ 69 w 223"/>
              <a:gd name="T41" fmla="*/ 60 h 223"/>
              <a:gd name="T42" fmla="*/ 69 w 223"/>
              <a:gd name="T43" fmla="*/ 9 h 223"/>
              <a:gd name="T44" fmla="*/ 112 w 223"/>
              <a:gd name="T45" fmla="*/ 198 h 223"/>
              <a:gd name="T46" fmla="*/ 69 w 223"/>
              <a:gd name="T47" fmla="*/ 155 h 223"/>
              <a:gd name="T48" fmla="*/ 112 w 223"/>
              <a:gd name="T49" fmla="*/ 112 h 223"/>
              <a:gd name="T50" fmla="*/ 155 w 223"/>
              <a:gd name="T51" fmla="*/ 155 h 223"/>
              <a:gd name="T52" fmla="*/ 112 w 223"/>
              <a:gd name="T53" fmla="*/ 198 h 223"/>
              <a:gd name="T54" fmla="*/ 206 w 223"/>
              <a:gd name="T55" fmla="*/ 112 h 223"/>
              <a:gd name="T56" fmla="*/ 180 w 223"/>
              <a:gd name="T57" fmla="*/ 112 h 223"/>
              <a:gd name="T58" fmla="*/ 180 w 223"/>
              <a:gd name="T59" fmla="*/ 103 h 223"/>
              <a:gd name="T60" fmla="*/ 206 w 223"/>
              <a:gd name="T61" fmla="*/ 103 h 223"/>
              <a:gd name="T62" fmla="*/ 206 w 223"/>
              <a:gd name="T63" fmla="*/ 112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23" h="223">
                <a:moveTo>
                  <a:pt x="120" y="86"/>
                </a:moveTo>
                <a:cubicBezTo>
                  <a:pt x="120" y="69"/>
                  <a:pt x="120" y="69"/>
                  <a:pt x="120" y="69"/>
                </a:cubicBezTo>
                <a:cubicBezTo>
                  <a:pt x="163" y="69"/>
                  <a:pt x="163" y="69"/>
                  <a:pt x="163" y="69"/>
                </a:cubicBezTo>
                <a:cubicBezTo>
                  <a:pt x="163" y="0"/>
                  <a:pt x="163" y="0"/>
                  <a:pt x="163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60" y="69"/>
                  <a:pt x="60" y="69"/>
                  <a:pt x="60" y="69"/>
                </a:cubicBezTo>
                <a:cubicBezTo>
                  <a:pt x="103" y="69"/>
                  <a:pt x="103" y="69"/>
                  <a:pt x="103" y="69"/>
                </a:cubicBezTo>
                <a:cubicBezTo>
                  <a:pt x="103" y="86"/>
                  <a:pt x="103" y="86"/>
                  <a:pt x="103" y="86"/>
                </a:cubicBezTo>
                <a:cubicBezTo>
                  <a:pt x="43" y="86"/>
                  <a:pt x="43" y="86"/>
                  <a:pt x="43" y="86"/>
                </a:cubicBezTo>
                <a:cubicBezTo>
                  <a:pt x="43" y="78"/>
                  <a:pt x="43" y="78"/>
                  <a:pt x="43" y="78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86"/>
                  <a:pt x="18" y="86"/>
                  <a:pt x="18" y="86"/>
                </a:cubicBezTo>
                <a:cubicBezTo>
                  <a:pt x="0" y="86"/>
                  <a:pt x="0" y="86"/>
                  <a:pt x="0" y="86"/>
                </a:cubicBezTo>
                <a:cubicBezTo>
                  <a:pt x="0" y="223"/>
                  <a:pt x="0" y="223"/>
                  <a:pt x="0" y="223"/>
                </a:cubicBezTo>
                <a:cubicBezTo>
                  <a:pt x="223" y="223"/>
                  <a:pt x="223" y="223"/>
                  <a:pt x="223" y="223"/>
                </a:cubicBezTo>
                <a:cubicBezTo>
                  <a:pt x="223" y="86"/>
                  <a:pt x="223" y="86"/>
                  <a:pt x="223" y="86"/>
                </a:cubicBezTo>
                <a:cubicBezTo>
                  <a:pt x="120" y="86"/>
                  <a:pt x="120" y="86"/>
                  <a:pt x="120" y="86"/>
                </a:cubicBezTo>
                <a:moveTo>
                  <a:pt x="69" y="9"/>
                </a:moveTo>
                <a:cubicBezTo>
                  <a:pt x="155" y="9"/>
                  <a:pt x="155" y="9"/>
                  <a:pt x="155" y="9"/>
                </a:cubicBezTo>
                <a:cubicBezTo>
                  <a:pt x="155" y="60"/>
                  <a:pt x="155" y="60"/>
                  <a:pt x="155" y="60"/>
                </a:cubicBezTo>
                <a:cubicBezTo>
                  <a:pt x="69" y="60"/>
                  <a:pt x="69" y="60"/>
                  <a:pt x="69" y="60"/>
                </a:cubicBezTo>
                <a:lnTo>
                  <a:pt x="69" y="9"/>
                </a:lnTo>
                <a:close/>
                <a:moveTo>
                  <a:pt x="112" y="198"/>
                </a:moveTo>
                <a:cubicBezTo>
                  <a:pt x="88" y="198"/>
                  <a:pt x="69" y="178"/>
                  <a:pt x="69" y="155"/>
                </a:cubicBezTo>
                <a:cubicBezTo>
                  <a:pt x="69" y="131"/>
                  <a:pt x="88" y="112"/>
                  <a:pt x="112" y="112"/>
                </a:cubicBezTo>
                <a:cubicBezTo>
                  <a:pt x="136" y="112"/>
                  <a:pt x="155" y="131"/>
                  <a:pt x="155" y="155"/>
                </a:cubicBezTo>
                <a:cubicBezTo>
                  <a:pt x="155" y="178"/>
                  <a:pt x="136" y="198"/>
                  <a:pt x="112" y="198"/>
                </a:cubicBezTo>
                <a:moveTo>
                  <a:pt x="206" y="112"/>
                </a:moveTo>
                <a:cubicBezTo>
                  <a:pt x="180" y="112"/>
                  <a:pt x="180" y="112"/>
                  <a:pt x="180" y="112"/>
                </a:cubicBezTo>
                <a:cubicBezTo>
                  <a:pt x="180" y="103"/>
                  <a:pt x="180" y="103"/>
                  <a:pt x="180" y="103"/>
                </a:cubicBezTo>
                <a:cubicBezTo>
                  <a:pt x="206" y="103"/>
                  <a:pt x="206" y="103"/>
                  <a:pt x="206" y="103"/>
                </a:cubicBezTo>
                <a:lnTo>
                  <a:pt x="206" y="11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grpSp>
        <p:nvGrpSpPr>
          <p:cNvPr id="64" name="Group 63"/>
          <p:cNvGrpSpPr/>
          <p:nvPr/>
        </p:nvGrpSpPr>
        <p:grpSpPr>
          <a:xfrm flipH="1">
            <a:off x="5706614" y="3755204"/>
            <a:ext cx="603456" cy="612025"/>
            <a:chOff x="1909763" y="950913"/>
            <a:chExt cx="782637" cy="793750"/>
          </a:xfrm>
          <a:solidFill>
            <a:schemeClr val="bg1">
              <a:lumMod val="75000"/>
            </a:schemeClr>
          </a:solidFill>
        </p:grpSpPr>
        <p:sp>
          <p:nvSpPr>
            <p:cNvPr id="65" name="Freeform 59"/>
            <p:cNvSpPr>
              <a:spLocks noEditPoints="1"/>
            </p:cNvSpPr>
            <p:nvPr/>
          </p:nvSpPr>
          <p:spPr bwMode="auto">
            <a:xfrm>
              <a:off x="1909763" y="1204913"/>
              <a:ext cx="539750" cy="539750"/>
            </a:xfrm>
            <a:custGeom>
              <a:avLst/>
              <a:gdLst>
                <a:gd name="T0" fmla="*/ 0 w 340"/>
                <a:gd name="T1" fmla="*/ 340 h 340"/>
                <a:gd name="T2" fmla="*/ 340 w 340"/>
                <a:gd name="T3" fmla="*/ 340 h 340"/>
                <a:gd name="T4" fmla="*/ 340 w 340"/>
                <a:gd name="T5" fmla="*/ 0 h 340"/>
                <a:gd name="T6" fmla="*/ 0 w 340"/>
                <a:gd name="T7" fmla="*/ 0 h 340"/>
                <a:gd name="T8" fmla="*/ 0 w 340"/>
                <a:gd name="T9" fmla="*/ 340 h 340"/>
                <a:gd name="T10" fmla="*/ 304 w 340"/>
                <a:gd name="T11" fmla="*/ 251 h 340"/>
                <a:gd name="T12" fmla="*/ 35 w 340"/>
                <a:gd name="T13" fmla="*/ 251 h 340"/>
                <a:gd name="T14" fmla="*/ 35 w 340"/>
                <a:gd name="T15" fmla="*/ 36 h 340"/>
                <a:gd name="T16" fmla="*/ 304 w 340"/>
                <a:gd name="T17" fmla="*/ 36 h 340"/>
                <a:gd name="T18" fmla="*/ 304 w 340"/>
                <a:gd name="T19" fmla="*/ 251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0" h="340">
                  <a:moveTo>
                    <a:pt x="0" y="340"/>
                  </a:moveTo>
                  <a:lnTo>
                    <a:pt x="340" y="340"/>
                  </a:lnTo>
                  <a:lnTo>
                    <a:pt x="340" y="0"/>
                  </a:lnTo>
                  <a:lnTo>
                    <a:pt x="0" y="0"/>
                  </a:lnTo>
                  <a:lnTo>
                    <a:pt x="0" y="340"/>
                  </a:lnTo>
                  <a:close/>
                  <a:moveTo>
                    <a:pt x="304" y="251"/>
                  </a:moveTo>
                  <a:lnTo>
                    <a:pt x="35" y="251"/>
                  </a:lnTo>
                  <a:lnTo>
                    <a:pt x="35" y="36"/>
                  </a:lnTo>
                  <a:lnTo>
                    <a:pt x="304" y="36"/>
                  </a:lnTo>
                  <a:lnTo>
                    <a:pt x="304" y="2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66" name="Freeform 60"/>
            <p:cNvSpPr>
              <a:spLocks/>
            </p:cNvSpPr>
            <p:nvPr/>
          </p:nvSpPr>
          <p:spPr bwMode="auto">
            <a:xfrm>
              <a:off x="2060575" y="950913"/>
              <a:ext cx="631825" cy="569913"/>
            </a:xfrm>
            <a:custGeom>
              <a:avLst/>
              <a:gdLst>
                <a:gd name="T0" fmla="*/ 334 w 398"/>
                <a:gd name="T1" fmla="*/ 0 h 359"/>
                <a:gd name="T2" fmla="*/ 0 w 398"/>
                <a:gd name="T3" fmla="*/ 64 h 359"/>
                <a:gd name="T4" fmla="*/ 15 w 398"/>
                <a:gd name="T5" fmla="*/ 143 h 359"/>
                <a:gd name="T6" fmla="*/ 51 w 398"/>
                <a:gd name="T7" fmla="*/ 143 h 359"/>
                <a:gd name="T8" fmla="*/ 41 w 398"/>
                <a:gd name="T9" fmla="*/ 93 h 359"/>
                <a:gd name="T10" fmla="*/ 305 w 398"/>
                <a:gd name="T11" fmla="*/ 40 h 359"/>
                <a:gd name="T12" fmla="*/ 346 w 398"/>
                <a:gd name="T13" fmla="*/ 251 h 359"/>
                <a:gd name="T14" fmla="*/ 262 w 398"/>
                <a:gd name="T15" fmla="*/ 268 h 359"/>
                <a:gd name="T16" fmla="*/ 262 w 398"/>
                <a:gd name="T17" fmla="*/ 359 h 359"/>
                <a:gd name="T18" fmla="*/ 398 w 398"/>
                <a:gd name="T19" fmla="*/ 332 h 359"/>
                <a:gd name="T20" fmla="*/ 334 w 398"/>
                <a:gd name="T21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98" h="359">
                  <a:moveTo>
                    <a:pt x="334" y="0"/>
                  </a:moveTo>
                  <a:lnTo>
                    <a:pt x="0" y="64"/>
                  </a:lnTo>
                  <a:lnTo>
                    <a:pt x="15" y="143"/>
                  </a:lnTo>
                  <a:lnTo>
                    <a:pt x="51" y="143"/>
                  </a:lnTo>
                  <a:lnTo>
                    <a:pt x="41" y="93"/>
                  </a:lnTo>
                  <a:lnTo>
                    <a:pt x="305" y="40"/>
                  </a:lnTo>
                  <a:lnTo>
                    <a:pt x="346" y="251"/>
                  </a:lnTo>
                  <a:lnTo>
                    <a:pt x="262" y="268"/>
                  </a:lnTo>
                  <a:lnTo>
                    <a:pt x="262" y="359"/>
                  </a:lnTo>
                  <a:lnTo>
                    <a:pt x="398" y="332"/>
                  </a:lnTo>
                  <a:lnTo>
                    <a:pt x="33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039229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500"/>
                            </p:stCondLst>
                            <p:childTnLst>
                              <p:par>
                                <p:cTn id="60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000"/>
                            </p:stCondLst>
                            <p:childTnLst>
                              <p:par>
                                <p:cTn id="68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4500"/>
                            </p:stCondLst>
                            <p:childTnLst>
                              <p:par>
                                <p:cTn id="76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0"/>
                            </p:stCondLst>
                            <p:childTnLst>
                              <p:par>
                                <p:cTn id="8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5500"/>
                            </p:stCondLst>
                            <p:childTnLst>
                              <p:par>
                                <p:cTn id="8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60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6500"/>
                            </p:stCondLst>
                            <p:childTnLst>
                              <p:par>
                                <p:cTn id="9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7000"/>
                            </p:stCondLst>
                            <p:childTnLst>
                              <p:par>
                                <p:cTn id="10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7500"/>
                            </p:stCondLst>
                            <p:childTnLst>
                              <p:par>
                                <p:cTn id="10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8000"/>
                            </p:stCondLst>
                            <p:childTnLst>
                              <p:par>
                                <p:cTn id="1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8500"/>
                            </p:stCondLst>
                            <p:childTnLst>
                              <p:par>
                                <p:cTn id="1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9000"/>
                            </p:stCondLst>
                            <p:childTnLst>
                              <p:par>
                                <p:cTn id="1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9500"/>
                            </p:stCondLst>
                            <p:childTnLst>
                              <p:par>
                                <p:cTn id="12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1000"/>
                            </p:stCondLst>
                            <p:childTnLst>
                              <p:par>
                                <p:cTn id="1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1500"/>
                            </p:stCondLst>
                            <p:childTnLst>
                              <p:par>
                                <p:cTn id="1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2000"/>
                            </p:stCondLst>
                            <p:childTnLst>
                              <p:par>
                                <p:cTn id="1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12500"/>
                            </p:stCondLst>
                            <p:childTnLst>
                              <p:par>
                                <p:cTn id="1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13000"/>
                            </p:stCondLst>
                            <p:childTnLst>
                              <p:par>
                                <p:cTn id="15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13500"/>
                            </p:stCondLst>
                            <p:childTnLst>
                              <p:par>
                                <p:cTn id="1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14000"/>
                            </p:stCondLst>
                            <p:childTnLst>
                              <p:par>
                                <p:cTn id="1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6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15000"/>
                            </p:stCondLst>
                            <p:childTnLst>
                              <p:par>
                                <p:cTn id="1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15500"/>
                            </p:stCondLst>
                            <p:childTnLst>
                              <p:par>
                                <p:cTn id="1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16500"/>
                            </p:stCondLst>
                            <p:childTnLst>
                              <p:par>
                                <p:cTn id="17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17000"/>
                            </p:stCondLst>
                            <p:childTnLst>
                              <p:par>
                                <p:cTn id="1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6" fill="hold">
                            <p:stCondLst>
                              <p:cond delay="17500"/>
                            </p:stCondLst>
                            <p:childTnLst>
                              <p:par>
                                <p:cTn id="18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18000"/>
                            </p:stCondLst>
                            <p:childTnLst>
                              <p:par>
                                <p:cTn id="19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" fill="hold">
                            <p:stCondLst>
                              <p:cond delay="18500"/>
                            </p:stCondLst>
                            <p:childTnLst>
                              <p:par>
                                <p:cTn id="19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" fill="hold">
                            <p:stCondLst>
                              <p:cond delay="19000"/>
                            </p:stCondLst>
                            <p:childTnLst>
                              <p:par>
                                <p:cTn id="19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" fill="hold">
                            <p:stCondLst>
                              <p:cond delay="19500"/>
                            </p:stCondLst>
                            <p:childTnLst>
                              <p:par>
                                <p:cTn id="20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" fill="hold">
                            <p:stCondLst>
                              <p:cond delay="20000"/>
                            </p:stCondLst>
                            <p:childTnLst>
                              <p:par>
                                <p:cTn id="20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" fill="hold">
                            <p:stCondLst>
                              <p:cond delay="20500"/>
                            </p:stCondLst>
                            <p:childTnLst>
                              <p:par>
                                <p:cTn id="2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" grpId="0"/>
      <p:bldP spid="30" grpId="0"/>
      <p:bldGraphic spid="22" grpId="0">
        <p:bldAsOne/>
      </p:bldGraphic>
      <p:bldGraphic spid="23" grpId="0">
        <p:bldAsOne/>
      </p:bldGraphic>
      <p:bldGraphic spid="24" grpId="0">
        <p:bldAsOne/>
      </p:bldGraphic>
      <p:bldP spid="35" grpId="0"/>
      <p:bldP spid="36" grpId="0" animBg="1"/>
      <p:bldP spid="37" grpId="0"/>
      <p:bldP spid="38" grpId="0"/>
      <p:bldP spid="39" grpId="0" animBg="1"/>
      <p:bldP spid="40" grpId="0"/>
      <p:bldP spid="41" grpId="0"/>
      <p:bldP spid="42" grpId="0" animBg="1"/>
      <p:bldP spid="43" grpId="0"/>
      <p:bldP spid="44" grpId="0"/>
      <p:bldP spid="45" grpId="0" animBg="1"/>
      <p:bldP spid="46" grpId="0"/>
      <p:bldP spid="47" grpId="0"/>
      <p:bldP spid="48" grpId="0" animBg="1"/>
      <p:bldP spid="49" grpId="0"/>
      <p:bldP spid="50" grpId="0"/>
      <p:bldP spid="51" grpId="0" animBg="1"/>
      <p:bldP spid="52" grpId="0"/>
      <p:bldP spid="53" grpId="0"/>
      <p:bldP spid="54" grpId="0" animBg="1"/>
      <p:bldP spid="55" grpId="0"/>
      <p:bldP spid="56" grpId="0"/>
      <p:bldP spid="57" grpId="0" animBg="1"/>
      <p:bldP spid="58" grpId="0"/>
      <p:bldP spid="59" grpId="0"/>
      <p:bldP spid="60" grpId="0" animBg="1"/>
      <p:bldP spid="61" grpId="0"/>
      <p:bldP spid="62" grpId="0" animBg="1"/>
      <p:bldP spid="6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extBox 91"/>
          <p:cNvSpPr txBox="1"/>
          <p:nvPr/>
        </p:nvSpPr>
        <p:spPr>
          <a:xfrm>
            <a:off x="777034" y="500139"/>
            <a:ext cx="24930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3200" dirty="0">
                <a:solidFill>
                  <a:prstClr val="white">
                    <a:lumMod val="50000"/>
                  </a:prstClr>
                </a:solidFill>
                <a:latin typeface="Raleway" panose="020B0003030101060003" pitchFamily="34" charset="0"/>
              </a:rPr>
              <a:t>BAR </a:t>
            </a:r>
            <a:r>
              <a:rPr lang="id-ID" sz="3200" b="1" dirty="0">
                <a:solidFill>
                  <a:srgbClr val="FF6D6D"/>
                </a:solidFill>
                <a:latin typeface="Raleway" panose="020B0003030101060003" pitchFamily="34" charset="0"/>
              </a:rPr>
              <a:t>CHART</a:t>
            </a:r>
            <a:endParaRPr lang="id-ID" sz="3200" dirty="0">
              <a:solidFill>
                <a:prstClr val="white">
                  <a:lumMod val="50000"/>
                </a:prstClr>
              </a:solidFill>
              <a:latin typeface="Raleway" panose="020B0003030101060003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777034" y="1016819"/>
            <a:ext cx="308193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600" dirty="0">
                <a:solidFill>
                  <a:prstClr val="white">
                    <a:lumMod val="65000"/>
                  </a:prstClr>
                </a:solidFill>
                <a:latin typeface="Raleway" panose="020B0003030101060003" pitchFamily="34" charset="0"/>
              </a:rPr>
              <a:t>Perfect reflect professionalism</a:t>
            </a:r>
            <a:endParaRPr lang="id-ID" sz="1600" dirty="0">
              <a:solidFill>
                <a:prstClr val="white">
                  <a:lumMod val="65000"/>
                </a:prstClr>
              </a:solidFill>
              <a:latin typeface="Raleway" panose="020B0003030101060003" pitchFamily="34" charset="0"/>
            </a:endParaRPr>
          </a:p>
        </p:txBody>
      </p:sp>
      <p:graphicFrame>
        <p:nvGraphicFramePr>
          <p:cNvPr id="138" name="Chart 137"/>
          <p:cNvGraphicFramePr/>
          <p:nvPr>
            <p:extLst>
              <p:ext uri="{D42A27DB-BD31-4B8C-83A1-F6EECF244321}">
                <p14:modId xmlns:p14="http://schemas.microsoft.com/office/powerpoint/2010/main" val="1808322953"/>
              </p:ext>
            </p:extLst>
          </p:nvPr>
        </p:nvGraphicFramePr>
        <p:xfrm>
          <a:off x="543717" y="1630607"/>
          <a:ext cx="10109564" cy="28888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70" name="TextBox 169"/>
          <p:cNvSpPr txBox="1"/>
          <p:nvPr/>
        </p:nvSpPr>
        <p:spPr>
          <a:xfrm>
            <a:off x="814071" y="5417884"/>
            <a:ext cx="101122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d-ID" sz="1600" dirty="0">
                <a:solidFill>
                  <a:prstClr val="white">
                    <a:lumMod val="65000"/>
                  </a:prstClr>
                </a:solidFill>
              </a:rPr>
              <a:t>Suitable for all categories business and personal presentation</a:t>
            </a:r>
            <a:r>
              <a:rPr lang="id-ID" sz="1600" b="1" dirty="0">
                <a:solidFill>
                  <a:prstClr val="white">
                    <a:lumMod val="65000"/>
                  </a:prstClr>
                </a:solidFill>
              </a:rPr>
              <a:t>,</a:t>
            </a:r>
            <a:r>
              <a:rPr lang="id-ID" sz="1600" dirty="0">
                <a:solidFill>
                  <a:prstClr val="white">
                    <a:lumMod val="65000"/>
                  </a:prstClr>
                </a:solidFill>
              </a:rPr>
              <a:t> eaque ipsa quae ab illo inventore veritatis et quasi architecto beatae vitae dicta sunt explicabo.</a:t>
            </a:r>
            <a:r>
              <a:rPr lang="id-ID" sz="1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 </a:t>
            </a:r>
            <a:endParaRPr lang="en-US" sz="1600" b="1" dirty="0">
              <a:solidFill>
                <a:prstClr val="white">
                  <a:lumMod val="65000"/>
                </a:prstClr>
              </a:solidFill>
            </a:endParaRPr>
          </a:p>
        </p:txBody>
      </p:sp>
      <p:grpSp>
        <p:nvGrpSpPr>
          <p:cNvPr id="171" name="Group 170"/>
          <p:cNvGrpSpPr/>
          <p:nvPr/>
        </p:nvGrpSpPr>
        <p:grpSpPr>
          <a:xfrm>
            <a:off x="913036" y="4832034"/>
            <a:ext cx="382487" cy="382487"/>
            <a:chOff x="3263900" y="4037013"/>
            <a:chExt cx="879475" cy="879475"/>
          </a:xfrm>
        </p:grpSpPr>
        <p:sp>
          <p:nvSpPr>
            <p:cNvPr id="172" name="Rectangle 20"/>
            <p:cNvSpPr>
              <a:spLocks noChangeArrowheads="1"/>
            </p:cNvSpPr>
            <p:nvPr/>
          </p:nvSpPr>
          <p:spPr bwMode="auto">
            <a:xfrm>
              <a:off x="3263900" y="4037013"/>
              <a:ext cx="879475" cy="879475"/>
            </a:xfrm>
            <a:prstGeom prst="rect">
              <a:avLst/>
            </a:prstGeom>
            <a:noFill/>
            <a:ln w="12700" cap="rnd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>
                <a:solidFill>
                  <a:prstClr val="black"/>
                </a:solidFill>
              </a:endParaRPr>
            </a:p>
          </p:txBody>
        </p:sp>
        <p:sp>
          <p:nvSpPr>
            <p:cNvPr id="173" name="Line 21"/>
            <p:cNvSpPr>
              <a:spLocks noChangeShapeType="1"/>
            </p:cNvSpPr>
            <p:nvPr/>
          </p:nvSpPr>
          <p:spPr bwMode="auto">
            <a:xfrm flipV="1">
              <a:off x="3719513" y="4310063"/>
              <a:ext cx="0" cy="261938"/>
            </a:xfrm>
            <a:prstGeom prst="line">
              <a:avLst/>
            </a:prstGeom>
            <a:noFill/>
            <a:ln w="12700" cap="rnd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>
                <a:solidFill>
                  <a:prstClr val="black"/>
                </a:solidFill>
              </a:endParaRPr>
            </a:p>
          </p:txBody>
        </p:sp>
        <p:sp>
          <p:nvSpPr>
            <p:cNvPr id="174" name="Line 22"/>
            <p:cNvSpPr>
              <a:spLocks noChangeShapeType="1"/>
            </p:cNvSpPr>
            <p:nvPr/>
          </p:nvSpPr>
          <p:spPr bwMode="auto">
            <a:xfrm flipV="1">
              <a:off x="3900488" y="4492626"/>
              <a:ext cx="0" cy="79375"/>
            </a:xfrm>
            <a:prstGeom prst="line">
              <a:avLst/>
            </a:prstGeom>
            <a:noFill/>
            <a:ln w="12700" cap="rnd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>
                <a:solidFill>
                  <a:prstClr val="black"/>
                </a:solidFill>
              </a:endParaRPr>
            </a:p>
          </p:txBody>
        </p:sp>
        <p:sp>
          <p:nvSpPr>
            <p:cNvPr id="175" name="Line 23"/>
            <p:cNvSpPr>
              <a:spLocks noChangeShapeType="1"/>
            </p:cNvSpPr>
            <p:nvPr/>
          </p:nvSpPr>
          <p:spPr bwMode="auto">
            <a:xfrm flipV="1">
              <a:off x="3506788" y="4149726"/>
              <a:ext cx="0" cy="220663"/>
            </a:xfrm>
            <a:prstGeom prst="line">
              <a:avLst/>
            </a:prstGeom>
            <a:noFill/>
            <a:ln w="12700" cap="rnd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>
                <a:solidFill>
                  <a:prstClr val="black"/>
                </a:solidFill>
              </a:endParaRPr>
            </a:p>
          </p:txBody>
        </p:sp>
        <p:sp>
          <p:nvSpPr>
            <p:cNvPr id="176" name="Line 24"/>
            <p:cNvSpPr>
              <a:spLocks noChangeShapeType="1"/>
            </p:cNvSpPr>
            <p:nvPr/>
          </p:nvSpPr>
          <p:spPr bwMode="auto">
            <a:xfrm flipV="1">
              <a:off x="3506788" y="4430713"/>
              <a:ext cx="0" cy="141288"/>
            </a:xfrm>
            <a:prstGeom prst="line">
              <a:avLst/>
            </a:prstGeom>
            <a:noFill/>
            <a:ln w="12700" cap="rnd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>
                <a:solidFill>
                  <a:prstClr val="black"/>
                </a:solidFill>
              </a:endParaRPr>
            </a:p>
          </p:txBody>
        </p:sp>
        <p:sp>
          <p:nvSpPr>
            <p:cNvPr id="177" name="Line 25"/>
            <p:cNvSpPr>
              <a:spLocks noChangeShapeType="1"/>
            </p:cNvSpPr>
            <p:nvPr/>
          </p:nvSpPr>
          <p:spPr bwMode="auto">
            <a:xfrm flipV="1">
              <a:off x="3900488" y="4149726"/>
              <a:ext cx="0" cy="280988"/>
            </a:xfrm>
            <a:prstGeom prst="line">
              <a:avLst/>
            </a:prstGeom>
            <a:noFill/>
            <a:ln w="12700" cap="rnd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>
                <a:solidFill>
                  <a:prstClr val="black"/>
                </a:solidFill>
              </a:endParaRPr>
            </a:p>
          </p:txBody>
        </p:sp>
        <p:sp>
          <p:nvSpPr>
            <p:cNvPr id="178" name="Line 26"/>
            <p:cNvSpPr>
              <a:spLocks noChangeShapeType="1"/>
            </p:cNvSpPr>
            <p:nvPr/>
          </p:nvSpPr>
          <p:spPr bwMode="auto">
            <a:xfrm flipV="1">
              <a:off x="3719513" y="4149726"/>
              <a:ext cx="0" cy="98425"/>
            </a:xfrm>
            <a:prstGeom prst="line">
              <a:avLst/>
            </a:prstGeom>
            <a:noFill/>
            <a:ln w="12700" cap="rnd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>
                <a:solidFill>
                  <a:prstClr val="black"/>
                </a:solidFill>
              </a:endParaRPr>
            </a:p>
          </p:txBody>
        </p:sp>
        <p:sp>
          <p:nvSpPr>
            <p:cNvPr id="179" name="Rectangle 27"/>
            <p:cNvSpPr>
              <a:spLocks noChangeArrowheads="1"/>
            </p:cNvSpPr>
            <p:nvPr/>
          </p:nvSpPr>
          <p:spPr bwMode="auto">
            <a:xfrm>
              <a:off x="3840163" y="4430713"/>
              <a:ext cx="122238" cy="61913"/>
            </a:xfrm>
            <a:prstGeom prst="rect">
              <a:avLst/>
            </a:prstGeom>
            <a:noFill/>
            <a:ln w="12700" cap="rnd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>
                <a:solidFill>
                  <a:prstClr val="black"/>
                </a:solidFill>
              </a:endParaRPr>
            </a:p>
          </p:txBody>
        </p:sp>
        <p:sp>
          <p:nvSpPr>
            <p:cNvPr id="180" name="Rectangle 28"/>
            <p:cNvSpPr>
              <a:spLocks noChangeArrowheads="1"/>
            </p:cNvSpPr>
            <p:nvPr/>
          </p:nvSpPr>
          <p:spPr bwMode="auto">
            <a:xfrm>
              <a:off x="3657600" y="4248151"/>
              <a:ext cx="122238" cy="61913"/>
            </a:xfrm>
            <a:prstGeom prst="rect">
              <a:avLst/>
            </a:prstGeom>
            <a:noFill/>
            <a:ln w="12700" cap="rnd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>
                <a:solidFill>
                  <a:prstClr val="black"/>
                </a:solidFill>
              </a:endParaRPr>
            </a:p>
          </p:txBody>
        </p:sp>
        <p:sp>
          <p:nvSpPr>
            <p:cNvPr id="181" name="Rectangle 29"/>
            <p:cNvSpPr>
              <a:spLocks noChangeArrowheads="1"/>
            </p:cNvSpPr>
            <p:nvPr/>
          </p:nvSpPr>
          <p:spPr bwMode="auto">
            <a:xfrm>
              <a:off x="3444875" y="4370388"/>
              <a:ext cx="122238" cy="60325"/>
            </a:xfrm>
            <a:prstGeom prst="rect">
              <a:avLst/>
            </a:prstGeom>
            <a:noFill/>
            <a:ln w="12700" cap="rnd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>
                <a:solidFill>
                  <a:prstClr val="black"/>
                </a:solidFill>
              </a:endParaRPr>
            </a:p>
          </p:txBody>
        </p:sp>
        <p:sp>
          <p:nvSpPr>
            <p:cNvPr id="182" name="Oval 30"/>
            <p:cNvSpPr>
              <a:spLocks noChangeArrowheads="1"/>
            </p:cNvSpPr>
            <p:nvPr/>
          </p:nvSpPr>
          <p:spPr bwMode="auto">
            <a:xfrm>
              <a:off x="3840163" y="4673601"/>
              <a:ext cx="122238" cy="122238"/>
            </a:xfrm>
            <a:prstGeom prst="ellipse">
              <a:avLst/>
            </a:prstGeom>
            <a:noFill/>
            <a:ln w="12700" cap="rnd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>
                <a:solidFill>
                  <a:prstClr val="black"/>
                </a:solidFill>
              </a:endParaRPr>
            </a:p>
          </p:txBody>
        </p:sp>
        <p:sp>
          <p:nvSpPr>
            <p:cNvPr id="183" name="Oval 31"/>
            <p:cNvSpPr>
              <a:spLocks noChangeArrowheads="1"/>
            </p:cNvSpPr>
            <p:nvPr/>
          </p:nvSpPr>
          <p:spPr bwMode="auto">
            <a:xfrm>
              <a:off x="3657600" y="4673601"/>
              <a:ext cx="122238" cy="122238"/>
            </a:xfrm>
            <a:prstGeom prst="ellipse">
              <a:avLst/>
            </a:prstGeom>
            <a:noFill/>
            <a:ln w="12700" cap="rnd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>
                <a:solidFill>
                  <a:prstClr val="black"/>
                </a:solidFill>
              </a:endParaRPr>
            </a:p>
          </p:txBody>
        </p:sp>
        <p:sp>
          <p:nvSpPr>
            <p:cNvPr id="184" name="Oval 32"/>
            <p:cNvSpPr>
              <a:spLocks noChangeArrowheads="1"/>
            </p:cNvSpPr>
            <p:nvPr/>
          </p:nvSpPr>
          <p:spPr bwMode="auto">
            <a:xfrm>
              <a:off x="3444875" y="4673601"/>
              <a:ext cx="122238" cy="122238"/>
            </a:xfrm>
            <a:prstGeom prst="ellipse">
              <a:avLst/>
            </a:prstGeom>
            <a:noFill/>
            <a:ln w="12700" cap="rnd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>
                <a:solidFill>
                  <a:prstClr val="black"/>
                </a:solidFill>
              </a:endParaRPr>
            </a:p>
          </p:txBody>
        </p:sp>
      </p:grpSp>
      <p:sp>
        <p:nvSpPr>
          <p:cNvPr id="187" name="TextBox 186"/>
          <p:cNvSpPr txBox="1"/>
          <p:nvPr/>
        </p:nvSpPr>
        <p:spPr>
          <a:xfrm>
            <a:off x="1378333" y="4836425"/>
            <a:ext cx="20528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000" b="1" dirty="0">
                <a:solidFill>
                  <a:prstClr val="black">
                    <a:lumMod val="50000"/>
                    <a:lumOff val="50000"/>
                  </a:prstClr>
                </a:solidFill>
              </a:rPr>
              <a:t>Research </a:t>
            </a:r>
            <a:r>
              <a:rPr lang="id-ID" sz="2000" b="1" dirty="0">
                <a:solidFill>
                  <a:srgbClr val="FF6D6D"/>
                </a:solidFill>
              </a:rPr>
              <a:t>Content</a:t>
            </a:r>
            <a:endParaRPr lang="id-ID" sz="2000" b="1" dirty="0">
              <a:solidFill>
                <a:srgbClr val="FF6D6D"/>
              </a:solidFill>
            </a:endParaRPr>
          </a:p>
        </p:txBody>
      </p:sp>
      <p:cxnSp>
        <p:nvCxnSpPr>
          <p:cNvPr id="188" name="Straight Connector 187"/>
          <p:cNvCxnSpPr/>
          <p:nvPr/>
        </p:nvCxnSpPr>
        <p:spPr>
          <a:xfrm>
            <a:off x="1488026" y="5214521"/>
            <a:ext cx="555643" cy="0"/>
          </a:xfrm>
          <a:prstGeom prst="line">
            <a:avLst/>
          </a:prstGeom>
          <a:ln w="12700">
            <a:solidFill>
              <a:srgbClr val="FF6D6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28568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38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38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38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38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38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4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" grpId="0"/>
      <p:bldP spid="30" grpId="0"/>
      <p:bldGraphic spid="138" grpId="0">
        <p:bldSub>
          <a:bldChart bld="category"/>
        </p:bldSub>
      </p:bldGraphic>
      <p:bldP spid="170" grpId="0"/>
      <p:bldP spid="18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extBox 91"/>
          <p:cNvSpPr txBox="1"/>
          <p:nvPr/>
        </p:nvSpPr>
        <p:spPr>
          <a:xfrm>
            <a:off x="777034" y="500139"/>
            <a:ext cx="39701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3200" dirty="0">
                <a:solidFill>
                  <a:prstClr val="white">
                    <a:lumMod val="50000"/>
                  </a:prstClr>
                </a:solidFill>
                <a:latin typeface="Raleway" panose="020B0003030101060003" pitchFamily="34" charset="0"/>
              </a:rPr>
              <a:t>MOZ </a:t>
            </a:r>
            <a:r>
              <a:rPr lang="id-ID" sz="3200" b="1" dirty="0">
                <a:solidFill>
                  <a:srgbClr val="FF6D6D"/>
                </a:solidFill>
                <a:latin typeface="Raleway" panose="020B0003030101060003" pitchFamily="34" charset="0"/>
              </a:rPr>
              <a:t>INFOGRAPHIC</a:t>
            </a:r>
            <a:endParaRPr lang="id-ID" sz="3200" dirty="0">
              <a:solidFill>
                <a:prstClr val="white">
                  <a:lumMod val="50000"/>
                </a:prstClr>
              </a:solidFill>
              <a:latin typeface="Raleway" panose="020B0003030101060003" pitchFamily="34" charset="0"/>
            </a:endParaRPr>
          </a:p>
        </p:txBody>
      </p:sp>
      <p:sp>
        <p:nvSpPr>
          <p:cNvPr id="93" name="Rectangle 92"/>
          <p:cNvSpPr/>
          <p:nvPr/>
        </p:nvSpPr>
        <p:spPr>
          <a:xfrm>
            <a:off x="777034" y="1016819"/>
            <a:ext cx="431817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600" dirty="0">
                <a:solidFill>
                  <a:prstClr val="white">
                    <a:lumMod val="65000"/>
                  </a:prstClr>
                </a:solidFill>
                <a:latin typeface="Raleway" panose="020B0003030101060003" pitchFamily="34" charset="0"/>
              </a:rPr>
              <a:t>Reflect professionalism and trustworthiness</a:t>
            </a:r>
            <a:endParaRPr lang="id-ID" sz="1600" dirty="0">
              <a:solidFill>
                <a:prstClr val="white">
                  <a:lumMod val="65000"/>
                </a:prstClr>
              </a:solidFill>
              <a:latin typeface="Raleway" panose="020B0003030101060003" pitchFamily="34" charset="0"/>
            </a:endParaRPr>
          </a:p>
        </p:txBody>
      </p:sp>
      <p:sp>
        <p:nvSpPr>
          <p:cNvPr id="5" name="Freeform 5"/>
          <p:cNvSpPr>
            <a:spLocks/>
          </p:cNvSpPr>
          <p:nvPr/>
        </p:nvSpPr>
        <p:spPr bwMode="auto">
          <a:xfrm>
            <a:off x="6154235" y="2679651"/>
            <a:ext cx="1854893" cy="485148"/>
          </a:xfrm>
          <a:custGeom>
            <a:avLst/>
            <a:gdLst>
              <a:gd name="T0" fmla="*/ 1277 w 1277"/>
              <a:gd name="T1" fmla="*/ 334 h 334"/>
              <a:gd name="T2" fmla="*/ 0 w 1277"/>
              <a:gd name="T3" fmla="*/ 0 h 334"/>
              <a:gd name="T4" fmla="*/ 850 w 1277"/>
              <a:gd name="T5" fmla="*/ 304 h 334"/>
              <a:gd name="T6" fmla="*/ 1277 w 1277"/>
              <a:gd name="T7" fmla="*/ 334 h 3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77" h="334">
                <a:moveTo>
                  <a:pt x="1277" y="334"/>
                </a:moveTo>
                <a:lnTo>
                  <a:pt x="0" y="0"/>
                </a:lnTo>
                <a:lnTo>
                  <a:pt x="850" y="304"/>
                </a:lnTo>
                <a:lnTo>
                  <a:pt x="1277" y="334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7388894" y="3121223"/>
            <a:ext cx="620234" cy="1464160"/>
          </a:xfrm>
          <a:custGeom>
            <a:avLst/>
            <a:gdLst>
              <a:gd name="T0" fmla="*/ 0 w 427"/>
              <a:gd name="T1" fmla="*/ 1008 h 1008"/>
              <a:gd name="T2" fmla="*/ 427 w 427"/>
              <a:gd name="T3" fmla="*/ 30 h 1008"/>
              <a:gd name="T4" fmla="*/ 0 w 427"/>
              <a:gd name="T5" fmla="*/ 0 h 1008"/>
              <a:gd name="T6" fmla="*/ 0 w 427"/>
              <a:gd name="T7" fmla="*/ 1008 h 10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27" h="1008">
                <a:moveTo>
                  <a:pt x="0" y="1008"/>
                </a:moveTo>
                <a:lnTo>
                  <a:pt x="427" y="30"/>
                </a:lnTo>
                <a:lnTo>
                  <a:pt x="0" y="0"/>
                </a:lnTo>
                <a:lnTo>
                  <a:pt x="0" y="1008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4303699" y="2679651"/>
            <a:ext cx="1850536" cy="485148"/>
          </a:xfrm>
          <a:custGeom>
            <a:avLst/>
            <a:gdLst>
              <a:gd name="T0" fmla="*/ 0 w 1274"/>
              <a:gd name="T1" fmla="*/ 334 h 334"/>
              <a:gd name="T2" fmla="*/ 1274 w 1274"/>
              <a:gd name="T3" fmla="*/ 0 h 334"/>
              <a:gd name="T4" fmla="*/ 424 w 1274"/>
              <a:gd name="T5" fmla="*/ 304 h 334"/>
              <a:gd name="T6" fmla="*/ 0 w 1274"/>
              <a:gd name="T7" fmla="*/ 334 h 3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74" h="334">
                <a:moveTo>
                  <a:pt x="0" y="334"/>
                </a:moveTo>
                <a:lnTo>
                  <a:pt x="1274" y="0"/>
                </a:lnTo>
                <a:lnTo>
                  <a:pt x="424" y="304"/>
                </a:lnTo>
                <a:lnTo>
                  <a:pt x="0" y="334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4303699" y="3121223"/>
            <a:ext cx="615877" cy="1464160"/>
          </a:xfrm>
          <a:custGeom>
            <a:avLst/>
            <a:gdLst>
              <a:gd name="T0" fmla="*/ 424 w 424"/>
              <a:gd name="T1" fmla="*/ 1008 h 1008"/>
              <a:gd name="T2" fmla="*/ 0 w 424"/>
              <a:gd name="T3" fmla="*/ 30 h 1008"/>
              <a:gd name="T4" fmla="*/ 424 w 424"/>
              <a:gd name="T5" fmla="*/ 0 h 1008"/>
              <a:gd name="T6" fmla="*/ 424 w 424"/>
              <a:gd name="T7" fmla="*/ 1008 h 10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24" h="1008">
                <a:moveTo>
                  <a:pt x="424" y="1008"/>
                </a:moveTo>
                <a:lnTo>
                  <a:pt x="0" y="30"/>
                </a:lnTo>
                <a:lnTo>
                  <a:pt x="424" y="0"/>
                </a:lnTo>
                <a:lnTo>
                  <a:pt x="424" y="1008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6154235" y="4578121"/>
            <a:ext cx="1234659" cy="1517904"/>
          </a:xfrm>
          <a:custGeom>
            <a:avLst/>
            <a:gdLst>
              <a:gd name="T0" fmla="*/ 0 w 850"/>
              <a:gd name="T1" fmla="*/ 1045 h 1045"/>
              <a:gd name="T2" fmla="*/ 0 w 850"/>
              <a:gd name="T3" fmla="*/ 306 h 1045"/>
              <a:gd name="T4" fmla="*/ 850 w 850"/>
              <a:gd name="T5" fmla="*/ 0 h 1045"/>
              <a:gd name="T6" fmla="*/ 0 w 850"/>
              <a:gd name="T7" fmla="*/ 1045 h 10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50" h="1045">
                <a:moveTo>
                  <a:pt x="0" y="1045"/>
                </a:moveTo>
                <a:lnTo>
                  <a:pt x="0" y="306"/>
                </a:lnTo>
                <a:lnTo>
                  <a:pt x="850" y="0"/>
                </a:lnTo>
                <a:lnTo>
                  <a:pt x="0" y="104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4919576" y="4578121"/>
            <a:ext cx="1234659" cy="1517904"/>
          </a:xfrm>
          <a:custGeom>
            <a:avLst/>
            <a:gdLst>
              <a:gd name="T0" fmla="*/ 850 w 850"/>
              <a:gd name="T1" fmla="*/ 1045 h 1045"/>
              <a:gd name="T2" fmla="*/ 850 w 850"/>
              <a:gd name="T3" fmla="*/ 306 h 1045"/>
              <a:gd name="T4" fmla="*/ 0 w 850"/>
              <a:gd name="T5" fmla="*/ 0 h 1045"/>
              <a:gd name="T6" fmla="*/ 850 w 850"/>
              <a:gd name="T7" fmla="*/ 1045 h 10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50" h="1045">
                <a:moveTo>
                  <a:pt x="850" y="1045"/>
                </a:moveTo>
                <a:lnTo>
                  <a:pt x="850" y="306"/>
                </a:lnTo>
                <a:lnTo>
                  <a:pt x="0" y="0"/>
                </a:lnTo>
                <a:lnTo>
                  <a:pt x="850" y="1045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>
            <a:off x="6154235" y="1603319"/>
            <a:ext cx="1234659" cy="1960929"/>
          </a:xfrm>
          <a:custGeom>
            <a:avLst/>
            <a:gdLst>
              <a:gd name="T0" fmla="*/ 0 w 850"/>
              <a:gd name="T1" fmla="*/ 0 h 1350"/>
              <a:gd name="T2" fmla="*/ 0 w 850"/>
              <a:gd name="T3" fmla="*/ 1350 h 1350"/>
              <a:gd name="T4" fmla="*/ 850 w 850"/>
              <a:gd name="T5" fmla="*/ 1045 h 1350"/>
              <a:gd name="T6" fmla="*/ 0 w 850"/>
              <a:gd name="T7" fmla="*/ 0 h 1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50" h="1350">
                <a:moveTo>
                  <a:pt x="0" y="0"/>
                </a:moveTo>
                <a:lnTo>
                  <a:pt x="0" y="1350"/>
                </a:lnTo>
                <a:lnTo>
                  <a:pt x="850" y="1045"/>
                </a:lnTo>
                <a:lnTo>
                  <a:pt x="0" y="0"/>
                </a:lnTo>
                <a:close/>
              </a:path>
            </a:pathLst>
          </a:custGeom>
          <a:solidFill>
            <a:srgbClr val="FF5B5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12" name="Freeform 12"/>
          <p:cNvSpPr>
            <a:spLocks/>
          </p:cNvSpPr>
          <p:nvPr/>
        </p:nvSpPr>
        <p:spPr bwMode="auto">
          <a:xfrm>
            <a:off x="4919576" y="1603319"/>
            <a:ext cx="1234659" cy="1960929"/>
          </a:xfrm>
          <a:custGeom>
            <a:avLst/>
            <a:gdLst>
              <a:gd name="T0" fmla="*/ 850 w 850"/>
              <a:gd name="T1" fmla="*/ 0 h 1350"/>
              <a:gd name="T2" fmla="*/ 850 w 850"/>
              <a:gd name="T3" fmla="*/ 1350 h 1350"/>
              <a:gd name="T4" fmla="*/ 0 w 850"/>
              <a:gd name="T5" fmla="*/ 1045 h 1350"/>
              <a:gd name="T6" fmla="*/ 850 w 850"/>
              <a:gd name="T7" fmla="*/ 0 h 1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50" h="1350">
                <a:moveTo>
                  <a:pt x="850" y="0"/>
                </a:moveTo>
                <a:lnTo>
                  <a:pt x="850" y="1350"/>
                </a:lnTo>
                <a:lnTo>
                  <a:pt x="0" y="1045"/>
                </a:lnTo>
                <a:lnTo>
                  <a:pt x="850" y="0"/>
                </a:lnTo>
                <a:close/>
              </a:path>
            </a:pathLst>
          </a:custGeom>
          <a:solidFill>
            <a:srgbClr val="FF6D6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13" name="Freeform 13"/>
          <p:cNvSpPr>
            <a:spLocks/>
          </p:cNvSpPr>
          <p:nvPr/>
        </p:nvSpPr>
        <p:spPr bwMode="auto">
          <a:xfrm>
            <a:off x="4303699" y="3564248"/>
            <a:ext cx="1850536" cy="1465612"/>
          </a:xfrm>
          <a:custGeom>
            <a:avLst/>
            <a:gdLst>
              <a:gd name="T0" fmla="*/ 0 w 1274"/>
              <a:gd name="T1" fmla="*/ 672 h 1009"/>
              <a:gd name="T2" fmla="*/ 1274 w 1274"/>
              <a:gd name="T3" fmla="*/ 1009 h 1009"/>
              <a:gd name="T4" fmla="*/ 1274 w 1274"/>
              <a:gd name="T5" fmla="*/ 0 h 1009"/>
              <a:gd name="T6" fmla="*/ 0 w 1274"/>
              <a:gd name="T7" fmla="*/ 672 h 10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74" h="1009">
                <a:moveTo>
                  <a:pt x="0" y="672"/>
                </a:moveTo>
                <a:lnTo>
                  <a:pt x="1274" y="1009"/>
                </a:lnTo>
                <a:lnTo>
                  <a:pt x="1274" y="0"/>
                </a:lnTo>
                <a:lnTo>
                  <a:pt x="0" y="67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14" name="Freeform 14"/>
          <p:cNvSpPr>
            <a:spLocks/>
          </p:cNvSpPr>
          <p:nvPr/>
        </p:nvSpPr>
        <p:spPr bwMode="auto">
          <a:xfrm>
            <a:off x="4303699" y="3121223"/>
            <a:ext cx="1850536" cy="1419131"/>
          </a:xfrm>
          <a:custGeom>
            <a:avLst/>
            <a:gdLst>
              <a:gd name="T0" fmla="*/ 424 w 1274"/>
              <a:gd name="T1" fmla="*/ 0 h 977"/>
              <a:gd name="T2" fmla="*/ 0 w 1274"/>
              <a:gd name="T3" fmla="*/ 977 h 977"/>
              <a:gd name="T4" fmla="*/ 1274 w 1274"/>
              <a:gd name="T5" fmla="*/ 305 h 977"/>
              <a:gd name="T6" fmla="*/ 424 w 1274"/>
              <a:gd name="T7" fmla="*/ 0 h 9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74" h="977">
                <a:moveTo>
                  <a:pt x="424" y="0"/>
                </a:moveTo>
                <a:lnTo>
                  <a:pt x="0" y="977"/>
                </a:lnTo>
                <a:lnTo>
                  <a:pt x="1274" y="305"/>
                </a:lnTo>
                <a:lnTo>
                  <a:pt x="424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15" name="Freeform 15"/>
          <p:cNvSpPr>
            <a:spLocks/>
          </p:cNvSpPr>
          <p:nvPr/>
        </p:nvSpPr>
        <p:spPr bwMode="auto">
          <a:xfrm>
            <a:off x="6154235" y="3564248"/>
            <a:ext cx="1854893" cy="1465612"/>
          </a:xfrm>
          <a:custGeom>
            <a:avLst/>
            <a:gdLst>
              <a:gd name="T0" fmla="*/ 1277 w 1277"/>
              <a:gd name="T1" fmla="*/ 672 h 1009"/>
              <a:gd name="T2" fmla="*/ 0 w 1277"/>
              <a:gd name="T3" fmla="*/ 1009 h 1009"/>
              <a:gd name="T4" fmla="*/ 0 w 1277"/>
              <a:gd name="T5" fmla="*/ 0 h 1009"/>
              <a:gd name="T6" fmla="*/ 1277 w 1277"/>
              <a:gd name="T7" fmla="*/ 672 h 10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77" h="1009">
                <a:moveTo>
                  <a:pt x="1277" y="672"/>
                </a:moveTo>
                <a:lnTo>
                  <a:pt x="0" y="1009"/>
                </a:lnTo>
                <a:lnTo>
                  <a:pt x="0" y="0"/>
                </a:lnTo>
                <a:lnTo>
                  <a:pt x="1277" y="672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16" name="Freeform 16"/>
          <p:cNvSpPr>
            <a:spLocks/>
          </p:cNvSpPr>
          <p:nvPr/>
        </p:nvSpPr>
        <p:spPr bwMode="auto">
          <a:xfrm>
            <a:off x="6154235" y="3121223"/>
            <a:ext cx="1854893" cy="1419131"/>
          </a:xfrm>
          <a:custGeom>
            <a:avLst/>
            <a:gdLst>
              <a:gd name="T0" fmla="*/ 850 w 1277"/>
              <a:gd name="T1" fmla="*/ 0 h 977"/>
              <a:gd name="T2" fmla="*/ 1277 w 1277"/>
              <a:gd name="T3" fmla="*/ 977 h 977"/>
              <a:gd name="T4" fmla="*/ 0 w 1277"/>
              <a:gd name="T5" fmla="*/ 305 h 977"/>
              <a:gd name="T6" fmla="*/ 850 w 1277"/>
              <a:gd name="T7" fmla="*/ 0 h 9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77" h="977">
                <a:moveTo>
                  <a:pt x="850" y="0"/>
                </a:moveTo>
                <a:lnTo>
                  <a:pt x="1277" y="977"/>
                </a:lnTo>
                <a:lnTo>
                  <a:pt x="0" y="305"/>
                </a:lnTo>
                <a:lnTo>
                  <a:pt x="85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8457906" y="2941780"/>
            <a:ext cx="22431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4800" b="1" dirty="0">
                <a:solidFill>
                  <a:srgbClr val="FF6D6D"/>
                </a:solidFill>
                <a:latin typeface="Raleway" panose="020B0003030101060003" pitchFamily="34" charset="0"/>
              </a:rPr>
              <a:t>Mozaic</a:t>
            </a:r>
            <a:endParaRPr lang="id-ID" sz="4800" b="1" dirty="0">
              <a:solidFill>
                <a:srgbClr val="FF6D6D"/>
              </a:solidFill>
              <a:latin typeface="Raleway" panose="020B0003030101060003" pitchFamily="34" charset="0"/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8485832" y="3717613"/>
            <a:ext cx="35277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sz="1400" b="1" dirty="0">
                <a:solidFill>
                  <a:prstClr val="white">
                    <a:lumMod val="65000"/>
                  </a:prstClr>
                </a:solidFill>
                <a:latin typeface="PT Sans" panose="020B0503020203020204" pitchFamily="34" charset="0"/>
              </a:rPr>
              <a:t>Suitable for all categories </a:t>
            </a:r>
            <a:r>
              <a:rPr lang="id-ID" sz="1400" dirty="0">
                <a:solidFill>
                  <a:prstClr val="white">
                    <a:lumMod val="65000"/>
                  </a:prstClr>
                </a:solidFill>
                <a:latin typeface="PT Sans" panose="020B0503020203020204" pitchFamily="34" charset="0"/>
              </a:rPr>
              <a:t>business and personal presentation, eaque ipsa quae ab illo inventore veritatis et quasi architecto </a:t>
            </a:r>
            <a:r>
              <a:rPr lang="id-ID" sz="1400" dirty="0">
                <a:solidFill>
                  <a:prstClr val="white">
                    <a:lumMod val="65000"/>
                  </a:prstClr>
                </a:solidFill>
                <a:latin typeface="PT Sans" panose="020B0503020203020204" pitchFamily="34" charset="0"/>
              </a:rPr>
              <a:t>beatae</a:t>
            </a:r>
            <a:endParaRPr lang="id-ID" sz="1400" dirty="0">
              <a:solidFill>
                <a:prstClr val="white">
                  <a:lumMod val="65000"/>
                </a:prstClr>
              </a:solidFill>
              <a:latin typeface="PT Sans" panose="020B0503020203020204" pitchFamily="34" charset="0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934413" y="2530713"/>
            <a:ext cx="249237" cy="249237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prstClr val="white"/>
              </a:solidFill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934413" y="3292324"/>
            <a:ext cx="249237" cy="249237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prstClr val="white"/>
              </a:solidFill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934413" y="3979613"/>
            <a:ext cx="249237" cy="249237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prstClr val="white"/>
              </a:solidFill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934413" y="4658922"/>
            <a:ext cx="249237" cy="249237"/>
          </a:xfrm>
          <a:prstGeom prst="rect">
            <a:avLst/>
          </a:prstGeom>
          <a:solidFill>
            <a:srgbClr val="FF6D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prstClr val="white"/>
              </a:solidFill>
            </a:endParaRPr>
          </a:p>
        </p:txBody>
      </p:sp>
      <p:grpSp>
        <p:nvGrpSpPr>
          <p:cNvPr id="57" name="Group 56"/>
          <p:cNvGrpSpPr/>
          <p:nvPr/>
        </p:nvGrpSpPr>
        <p:grpSpPr>
          <a:xfrm>
            <a:off x="1383422" y="2486430"/>
            <a:ext cx="305291" cy="300429"/>
            <a:chOff x="6297613" y="1392238"/>
            <a:chExt cx="498475" cy="490537"/>
          </a:xfrm>
          <a:solidFill>
            <a:schemeClr val="bg1">
              <a:lumMod val="65000"/>
            </a:schemeClr>
          </a:solidFill>
        </p:grpSpPr>
        <p:sp>
          <p:nvSpPr>
            <p:cNvPr id="58" name="Freeform 57"/>
            <p:cNvSpPr>
              <a:spLocks/>
            </p:cNvSpPr>
            <p:nvPr/>
          </p:nvSpPr>
          <p:spPr bwMode="auto">
            <a:xfrm>
              <a:off x="6570663" y="1454150"/>
              <a:ext cx="160338" cy="160337"/>
            </a:xfrm>
            <a:custGeom>
              <a:avLst/>
              <a:gdLst>
                <a:gd name="T0" fmla="*/ 38 w 42"/>
                <a:gd name="T1" fmla="*/ 40 h 42"/>
                <a:gd name="T2" fmla="*/ 38 w 42"/>
                <a:gd name="T3" fmla="*/ 40 h 42"/>
                <a:gd name="T4" fmla="*/ 40 w 42"/>
                <a:gd name="T5" fmla="*/ 42 h 42"/>
                <a:gd name="T6" fmla="*/ 42 w 42"/>
                <a:gd name="T7" fmla="*/ 40 h 42"/>
                <a:gd name="T8" fmla="*/ 42 w 42"/>
                <a:gd name="T9" fmla="*/ 40 h 42"/>
                <a:gd name="T10" fmla="*/ 2 w 42"/>
                <a:gd name="T11" fmla="*/ 0 h 42"/>
                <a:gd name="T12" fmla="*/ 2 w 42"/>
                <a:gd name="T13" fmla="*/ 0 h 42"/>
                <a:gd name="T14" fmla="*/ 0 w 42"/>
                <a:gd name="T15" fmla="*/ 2 h 42"/>
                <a:gd name="T16" fmla="*/ 2 w 42"/>
                <a:gd name="T17" fmla="*/ 4 h 42"/>
                <a:gd name="T18" fmla="*/ 2 w 42"/>
                <a:gd name="T19" fmla="*/ 4 h 42"/>
                <a:gd name="T20" fmla="*/ 38 w 42"/>
                <a:gd name="T21" fmla="*/ 4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2" h="42">
                  <a:moveTo>
                    <a:pt x="38" y="40"/>
                  </a:moveTo>
                  <a:cubicBezTo>
                    <a:pt x="38" y="40"/>
                    <a:pt x="38" y="40"/>
                    <a:pt x="38" y="40"/>
                  </a:cubicBezTo>
                  <a:cubicBezTo>
                    <a:pt x="38" y="41"/>
                    <a:pt x="39" y="42"/>
                    <a:pt x="40" y="42"/>
                  </a:cubicBezTo>
                  <a:cubicBezTo>
                    <a:pt x="41" y="42"/>
                    <a:pt x="42" y="41"/>
                    <a:pt x="42" y="40"/>
                  </a:cubicBezTo>
                  <a:cubicBezTo>
                    <a:pt x="42" y="40"/>
                    <a:pt x="42" y="40"/>
                    <a:pt x="42" y="40"/>
                  </a:cubicBezTo>
                  <a:cubicBezTo>
                    <a:pt x="42" y="18"/>
                    <a:pt x="24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2" y="4"/>
                    <a:pt x="38" y="20"/>
                    <a:pt x="38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59" name="Freeform 58"/>
            <p:cNvSpPr>
              <a:spLocks noEditPoints="1"/>
            </p:cNvSpPr>
            <p:nvPr/>
          </p:nvSpPr>
          <p:spPr bwMode="auto">
            <a:xfrm>
              <a:off x="6297613" y="1392238"/>
              <a:ext cx="498475" cy="490537"/>
            </a:xfrm>
            <a:custGeom>
              <a:avLst/>
              <a:gdLst>
                <a:gd name="T0" fmla="*/ 37 w 130"/>
                <a:gd name="T1" fmla="*/ 4 h 128"/>
                <a:gd name="T2" fmla="*/ 29 w 130"/>
                <a:gd name="T3" fmla="*/ 0 h 128"/>
                <a:gd name="T4" fmla="*/ 24 w 130"/>
                <a:gd name="T5" fmla="*/ 1 h 128"/>
                <a:gd name="T6" fmla="*/ 17 w 130"/>
                <a:gd name="T7" fmla="*/ 12 h 128"/>
                <a:gd name="T8" fmla="*/ 17 w 130"/>
                <a:gd name="T9" fmla="*/ 67 h 128"/>
                <a:gd name="T10" fmla="*/ 5 w 130"/>
                <a:gd name="T11" fmla="*/ 80 h 128"/>
                <a:gd name="T12" fmla="*/ 5 w 130"/>
                <a:gd name="T13" fmla="*/ 96 h 128"/>
                <a:gd name="T14" fmla="*/ 33 w 130"/>
                <a:gd name="T15" fmla="*/ 124 h 128"/>
                <a:gd name="T16" fmla="*/ 41 w 130"/>
                <a:gd name="T17" fmla="*/ 128 h 128"/>
                <a:gd name="T18" fmla="*/ 49 w 130"/>
                <a:gd name="T19" fmla="*/ 124 h 128"/>
                <a:gd name="T20" fmla="*/ 62 w 130"/>
                <a:gd name="T21" fmla="*/ 112 h 128"/>
                <a:gd name="T22" fmla="*/ 117 w 130"/>
                <a:gd name="T23" fmla="*/ 112 h 128"/>
                <a:gd name="T24" fmla="*/ 128 w 130"/>
                <a:gd name="T25" fmla="*/ 105 h 128"/>
                <a:gd name="T26" fmla="*/ 125 w 130"/>
                <a:gd name="T27" fmla="*/ 92 h 128"/>
                <a:gd name="T28" fmla="*/ 37 w 130"/>
                <a:gd name="T29" fmla="*/ 4 h 128"/>
                <a:gd name="T30" fmla="*/ 56 w 130"/>
                <a:gd name="T31" fmla="*/ 106 h 128"/>
                <a:gd name="T32" fmla="*/ 44 w 130"/>
                <a:gd name="T33" fmla="*/ 119 h 128"/>
                <a:gd name="T34" fmla="*/ 41 w 130"/>
                <a:gd name="T35" fmla="*/ 120 h 128"/>
                <a:gd name="T36" fmla="*/ 38 w 130"/>
                <a:gd name="T37" fmla="*/ 119 h 128"/>
                <a:gd name="T38" fmla="*/ 10 w 130"/>
                <a:gd name="T39" fmla="*/ 91 h 128"/>
                <a:gd name="T40" fmla="*/ 9 w 130"/>
                <a:gd name="T41" fmla="*/ 88 h 128"/>
                <a:gd name="T42" fmla="*/ 10 w 130"/>
                <a:gd name="T43" fmla="*/ 85 h 128"/>
                <a:gd name="T44" fmla="*/ 23 w 130"/>
                <a:gd name="T45" fmla="*/ 73 h 128"/>
                <a:gd name="T46" fmla="*/ 23 w 130"/>
                <a:gd name="T47" fmla="*/ 73 h 128"/>
                <a:gd name="T48" fmla="*/ 56 w 130"/>
                <a:gd name="T49" fmla="*/ 106 h 128"/>
                <a:gd name="T50" fmla="*/ 56 w 130"/>
                <a:gd name="T51" fmla="*/ 106 h 128"/>
                <a:gd name="T52" fmla="*/ 62 w 130"/>
                <a:gd name="T53" fmla="*/ 104 h 128"/>
                <a:gd name="T54" fmla="*/ 60 w 130"/>
                <a:gd name="T55" fmla="*/ 104 h 128"/>
                <a:gd name="T56" fmla="*/ 25 w 130"/>
                <a:gd name="T57" fmla="*/ 69 h 128"/>
                <a:gd name="T58" fmla="*/ 25 w 130"/>
                <a:gd name="T59" fmla="*/ 67 h 128"/>
                <a:gd name="T60" fmla="*/ 25 w 130"/>
                <a:gd name="T61" fmla="*/ 19 h 128"/>
                <a:gd name="T62" fmla="*/ 110 w 130"/>
                <a:gd name="T63" fmla="*/ 104 h 128"/>
                <a:gd name="T64" fmla="*/ 62 w 130"/>
                <a:gd name="T65" fmla="*/ 104 h 128"/>
                <a:gd name="T66" fmla="*/ 121 w 130"/>
                <a:gd name="T67" fmla="*/ 102 h 128"/>
                <a:gd name="T68" fmla="*/ 117 w 130"/>
                <a:gd name="T69" fmla="*/ 104 h 128"/>
                <a:gd name="T70" fmla="*/ 116 w 130"/>
                <a:gd name="T71" fmla="*/ 104 h 128"/>
                <a:gd name="T72" fmla="*/ 25 w 130"/>
                <a:gd name="T73" fmla="*/ 13 h 128"/>
                <a:gd name="T74" fmla="*/ 25 w 130"/>
                <a:gd name="T75" fmla="*/ 12 h 128"/>
                <a:gd name="T76" fmla="*/ 27 w 130"/>
                <a:gd name="T77" fmla="*/ 8 h 128"/>
                <a:gd name="T78" fmla="*/ 29 w 130"/>
                <a:gd name="T79" fmla="*/ 8 h 128"/>
                <a:gd name="T80" fmla="*/ 32 w 130"/>
                <a:gd name="T81" fmla="*/ 9 h 128"/>
                <a:gd name="T82" fmla="*/ 120 w 130"/>
                <a:gd name="T83" fmla="*/ 97 h 128"/>
                <a:gd name="T84" fmla="*/ 121 w 130"/>
                <a:gd name="T85" fmla="*/ 10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0" h="128">
                  <a:moveTo>
                    <a:pt x="37" y="4"/>
                  </a:moveTo>
                  <a:cubicBezTo>
                    <a:pt x="35" y="1"/>
                    <a:pt x="32" y="0"/>
                    <a:pt x="29" y="0"/>
                  </a:cubicBezTo>
                  <a:cubicBezTo>
                    <a:pt x="27" y="0"/>
                    <a:pt x="26" y="0"/>
                    <a:pt x="24" y="1"/>
                  </a:cubicBezTo>
                  <a:cubicBezTo>
                    <a:pt x="20" y="3"/>
                    <a:pt x="17" y="7"/>
                    <a:pt x="17" y="12"/>
                  </a:cubicBezTo>
                  <a:cubicBezTo>
                    <a:pt x="17" y="67"/>
                    <a:pt x="17" y="67"/>
                    <a:pt x="17" y="67"/>
                  </a:cubicBezTo>
                  <a:cubicBezTo>
                    <a:pt x="5" y="80"/>
                    <a:pt x="5" y="80"/>
                    <a:pt x="5" y="80"/>
                  </a:cubicBezTo>
                  <a:cubicBezTo>
                    <a:pt x="0" y="84"/>
                    <a:pt x="0" y="92"/>
                    <a:pt x="5" y="96"/>
                  </a:cubicBezTo>
                  <a:cubicBezTo>
                    <a:pt x="33" y="124"/>
                    <a:pt x="33" y="124"/>
                    <a:pt x="33" y="124"/>
                  </a:cubicBezTo>
                  <a:cubicBezTo>
                    <a:pt x="35" y="127"/>
                    <a:pt x="38" y="128"/>
                    <a:pt x="41" y="128"/>
                  </a:cubicBezTo>
                  <a:cubicBezTo>
                    <a:pt x="44" y="128"/>
                    <a:pt x="47" y="127"/>
                    <a:pt x="49" y="124"/>
                  </a:cubicBezTo>
                  <a:cubicBezTo>
                    <a:pt x="62" y="112"/>
                    <a:pt x="62" y="112"/>
                    <a:pt x="62" y="112"/>
                  </a:cubicBezTo>
                  <a:cubicBezTo>
                    <a:pt x="117" y="112"/>
                    <a:pt x="117" y="112"/>
                    <a:pt x="117" y="112"/>
                  </a:cubicBezTo>
                  <a:cubicBezTo>
                    <a:pt x="122" y="112"/>
                    <a:pt x="126" y="109"/>
                    <a:pt x="128" y="105"/>
                  </a:cubicBezTo>
                  <a:cubicBezTo>
                    <a:pt x="130" y="100"/>
                    <a:pt x="129" y="95"/>
                    <a:pt x="125" y="92"/>
                  </a:cubicBezTo>
                  <a:lnTo>
                    <a:pt x="37" y="4"/>
                  </a:lnTo>
                  <a:close/>
                  <a:moveTo>
                    <a:pt x="56" y="106"/>
                  </a:moveTo>
                  <a:cubicBezTo>
                    <a:pt x="44" y="119"/>
                    <a:pt x="44" y="119"/>
                    <a:pt x="44" y="119"/>
                  </a:cubicBezTo>
                  <a:cubicBezTo>
                    <a:pt x="43" y="120"/>
                    <a:pt x="42" y="120"/>
                    <a:pt x="41" y="120"/>
                  </a:cubicBezTo>
                  <a:cubicBezTo>
                    <a:pt x="40" y="120"/>
                    <a:pt x="39" y="120"/>
                    <a:pt x="38" y="119"/>
                  </a:cubicBezTo>
                  <a:cubicBezTo>
                    <a:pt x="10" y="91"/>
                    <a:pt x="10" y="91"/>
                    <a:pt x="10" y="91"/>
                  </a:cubicBezTo>
                  <a:cubicBezTo>
                    <a:pt x="9" y="90"/>
                    <a:pt x="9" y="89"/>
                    <a:pt x="9" y="88"/>
                  </a:cubicBezTo>
                  <a:cubicBezTo>
                    <a:pt x="9" y="87"/>
                    <a:pt x="9" y="86"/>
                    <a:pt x="10" y="85"/>
                  </a:cubicBezTo>
                  <a:cubicBezTo>
                    <a:pt x="23" y="73"/>
                    <a:pt x="23" y="73"/>
                    <a:pt x="23" y="73"/>
                  </a:cubicBezTo>
                  <a:cubicBezTo>
                    <a:pt x="23" y="73"/>
                    <a:pt x="23" y="73"/>
                    <a:pt x="23" y="73"/>
                  </a:cubicBezTo>
                  <a:cubicBezTo>
                    <a:pt x="56" y="106"/>
                    <a:pt x="56" y="106"/>
                    <a:pt x="56" y="106"/>
                  </a:cubicBezTo>
                  <a:cubicBezTo>
                    <a:pt x="56" y="106"/>
                    <a:pt x="56" y="106"/>
                    <a:pt x="56" y="106"/>
                  </a:cubicBezTo>
                  <a:close/>
                  <a:moveTo>
                    <a:pt x="62" y="104"/>
                  </a:moveTo>
                  <a:cubicBezTo>
                    <a:pt x="61" y="104"/>
                    <a:pt x="61" y="104"/>
                    <a:pt x="60" y="104"/>
                  </a:cubicBezTo>
                  <a:cubicBezTo>
                    <a:pt x="25" y="69"/>
                    <a:pt x="25" y="69"/>
                    <a:pt x="25" y="69"/>
                  </a:cubicBezTo>
                  <a:cubicBezTo>
                    <a:pt x="25" y="68"/>
                    <a:pt x="25" y="68"/>
                    <a:pt x="25" y="67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110" y="104"/>
                    <a:pt x="110" y="104"/>
                    <a:pt x="110" y="104"/>
                  </a:cubicBezTo>
                  <a:lnTo>
                    <a:pt x="62" y="104"/>
                  </a:lnTo>
                  <a:close/>
                  <a:moveTo>
                    <a:pt x="121" y="102"/>
                  </a:moveTo>
                  <a:cubicBezTo>
                    <a:pt x="120" y="103"/>
                    <a:pt x="119" y="104"/>
                    <a:pt x="117" y="104"/>
                  </a:cubicBezTo>
                  <a:cubicBezTo>
                    <a:pt x="116" y="104"/>
                    <a:pt x="116" y="104"/>
                    <a:pt x="116" y="104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5" y="10"/>
                    <a:pt x="26" y="9"/>
                    <a:pt x="27" y="8"/>
                  </a:cubicBezTo>
                  <a:cubicBezTo>
                    <a:pt x="28" y="8"/>
                    <a:pt x="28" y="8"/>
                    <a:pt x="29" y="8"/>
                  </a:cubicBezTo>
                  <a:cubicBezTo>
                    <a:pt x="30" y="8"/>
                    <a:pt x="31" y="8"/>
                    <a:pt x="32" y="9"/>
                  </a:cubicBezTo>
                  <a:cubicBezTo>
                    <a:pt x="120" y="97"/>
                    <a:pt x="120" y="97"/>
                    <a:pt x="120" y="97"/>
                  </a:cubicBezTo>
                  <a:cubicBezTo>
                    <a:pt x="121" y="98"/>
                    <a:pt x="121" y="100"/>
                    <a:pt x="121" y="1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60" name="Freeform 59"/>
            <p:cNvSpPr>
              <a:spLocks/>
            </p:cNvSpPr>
            <p:nvPr/>
          </p:nvSpPr>
          <p:spPr bwMode="auto">
            <a:xfrm>
              <a:off x="6562726" y="1392238"/>
              <a:ext cx="230188" cy="230187"/>
            </a:xfrm>
            <a:custGeom>
              <a:avLst/>
              <a:gdLst>
                <a:gd name="T0" fmla="*/ 4 w 60"/>
                <a:gd name="T1" fmla="*/ 8 h 60"/>
                <a:gd name="T2" fmla="*/ 4 w 60"/>
                <a:gd name="T3" fmla="*/ 8 h 60"/>
                <a:gd name="T4" fmla="*/ 52 w 60"/>
                <a:gd name="T5" fmla="*/ 56 h 60"/>
                <a:gd name="T6" fmla="*/ 52 w 60"/>
                <a:gd name="T7" fmla="*/ 56 h 60"/>
                <a:gd name="T8" fmla="*/ 56 w 60"/>
                <a:gd name="T9" fmla="*/ 60 h 60"/>
                <a:gd name="T10" fmla="*/ 60 w 60"/>
                <a:gd name="T11" fmla="*/ 56 h 60"/>
                <a:gd name="T12" fmla="*/ 60 w 60"/>
                <a:gd name="T13" fmla="*/ 56 h 60"/>
                <a:gd name="T14" fmla="*/ 4 w 60"/>
                <a:gd name="T15" fmla="*/ 0 h 60"/>
                <a:gd name="T16" fmla="*/ 4 w 60"/>
                <a:gd name="T17" fmla="*/ 0 h 60"/>
                <a:gd name="T18" fmla="*/ 0 w 60"/>
                <a:gd name="T19" fmla="*/ 4 h 60"/>
                <a:gd name="T20" fmla="*/ 4 w 60"/>
                <a:gd name="T21" fmla="*/ 8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" h="60">
                  <a:moveTo>
                    <a:pt x="4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30" y="8"/>
                    <a:pt x="52" y="30"/>
                    <a:pt x="52" y="56"/>
                  </a:cubicBezTo>
                  <a:cubicBezTo>
                    <a:pt x="52" y="56"/>
                    <a:pt x="52" y="56"/>
                    <a:pt x="52" y="56"/>
                  </a:cubicBezTo>
                  <a:cubicBezTo>
                    <a:pt x="52" y="58"/>
                    <a:pt x="54" y="60"/>
                    <a:pt x="56" y="60"/>
                  </a:cubicBezTo>
                  <a:cubicBezTo>
                    <a:pt x="58" y="60"/>
                    <a:pt x="60" y="58"/>
                    <a:pt x="60" y="56"/>
                  </a:cubicBezTo>
                  <a:cubicBezTo>
                    <a:pt x="60" y="56"/>
                    <a:pt x="60" y="56"/>
                    <a:pt x="60" y="56"/>
                  </a:cubicBezTo>
                  <a:cubicBezTo>
                    <a:pt x="60" y="25"/>
                    <a:pt x="3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1394603" y="3244633"/>
            <a:ext cx="282929" cy="300430"/>
            <a:chOff x="6881813" y="2154238"/>
            <a:chExt cx="461963" cy="490538"/>
          </a:xfrm>
          <a:solidFill>
            <a:schemeClr val="bg1">
              <a:lumMod val="65000"/>
            </a:schemeClr>
          </a:solidFill>
        </p:grpSpPr>
        <p:sp>
          <p:nvSpPr>
            <p:cNvPr id="62" name="Freeform 22"/>
            <p:cNvSpPr>
              <a:spLocks noEditPoints="1"/>
            </p:cNvSpPr>
            <p:nvPr/>
          </p:nvSpPr>
          <p:spPr bwMode="auto">
            <a:xfrm>
              <a:off x="6881813" y="2154238"/>
              <a:ext cx="461963" cy="490538"/>
            </a:xfrm>
            <a:custGeom>
              <a:avLst/>
              <a:gdLst>
                <a:gd name="T0" fmla="*/ 104 w 120"/>
                <a:gd name="T1" fmla="*/ 0 h 128"/>
                <a:gd name="T2" fmla="*/ 16 w 120"/>
                <a:gd name="T3" fmla="*/ 0 h 128"/>
                <a:gd name="T4" fmla="*/ 0 w 120"/>
                <a:gd name="T5" fmla="*/ 16 h 128"/>
                <a:gd name="T6" fmla="*/ 0 w 120"/>
                <a:gd name="T7" fmla="*/ 112 h 128"/>
                <a:gd name="T8" fmla="*/ 16 w 120"/>
                <a:gd name="T9" fmla="*/ 128 h 128"/>
                <a:gd name="T10" fmla="*/ 104 w 120"/>
                <a:gd name="T11" fmla="*/ 128 h 128"/>
                <a:gd name="T12" fmla="*/ 120 w 120"/>
                <a:gd name="T13" fmla="*/ 112 h 128"/>
                <a:gd name="T14" fmla="*/ 120 w 120"/>
                <a:gd name="T15" fmla="*/ 16 h 128"/>
                <a:gd name="T16" fmla="*/ 104 w 120"/>
                <a:gd name="T17" fmla="*/ 0 h 128"/>
                <a:gd name="T18" fmla="*/ 112 w 120"/>
                <a:gd name="T19" fmla="*/ 112 h 128"/>
                <a:gd name="T20" fmla="*/ 104 w 120"/>
                <a:gd name="T21" fmla="*/ 120 h 128"/>
                <a:gd name="T22" fmla="*/ 16 w 120"/>
                <a:gd name="T23" fmla="*/ 120 h 128"/>
                <a:gd name="T24" fmla="*/ 8 w 120"/>
                <a:gd name="T25" fmla="*/ 112 h 128"/>
                <a:gd name="T26" fmla="*/ 8 w 120"/>
                <a:gd name="T27" fmla="*/ 16 h 128"/>
                <a:gd name="T28" fmla="*/ 16 w 120"/>
                <a:gd name="T29" fmla="*/ 8 h 128"/>
                <a:gd name="T30" fmla="*/ 104 w 120"/>
                <a:gd name="T31" fmla="*/ 8 h 128"/>
                <a:gd name="T32" fmla="*/ 112 w 120"/>
                <a:gd name="T33" fmla="*/ 16 h 128"/>
                <a:gd name="T34" fmla="*/ 112 w 120"/>
                <a:gd name="T35" fmla="*/ 11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0" h="128">
                  <a:moveTo>
                    <a:pt x="104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21"/>
                    <a:pt x="7" y="128"/>
                    <a:pt x="16" y="128"/>
                  </a:cubicBezTo>
                  <a:cubicBezTo>
                    <a:pt x="104" y="128"/>
                    <a:pt x="104" y="128"/>
                    <a:pt x="104" y="128"/>
                  </a:cubicBezTo>
                  <a:cubicBezTo>
                    <a:pt x="113" y="128"/>
                    <a:pt x="120" y="121"/>
                    <a:pt x="120" y="112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20" y="7"/>
                    <a:pt x="113" y="0"/>
                    <a:pt x="104" y="0"/>
                  </a:cubicBezTo>
                  <a:close/>
                  <a:moveTo>
                    <a:pt x="112" y="112"/>
                  </a:moveTo>
                  <a:cubicBezTo>
                    <a:pt x="112" y="116"/>
                    <a:pt x="108" y="120"/>
                    <a:pt x="104" y="120"/>
                  </a:cubicBezTo>
                  <a:cubicBezTo>
                    <a:pt x="16" y="120"/>
                    <a:pt x="16" y="120"/>
                    <a:pt x="16" y="120"/>
                  </a:cubicBezTo>
                  <a:cubicBezTo>
                    <a:pt x="12" y="120"/>
                    <a:pt x="8" y="116"/>
                    <a:pt x="8" y="112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2"/>
                    <a:pt x="12" y="8"/>
                    <a:pt x="16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8" y="8"/>
                    <a:pt x="112" y="12"/>
                    <a:pt x="112" y="16"/>
                  </a:cubicBezTo>
                  <a:lnTo>
                    <a:pt x="112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63" name="Freeform 23"/>
            <p:cNvSpPr>
              <a:spLocks noEditPoints="1"/>
            </p:cNvSpPr>
            <p:nvPr/>
          </p:nvSpPr>
          <p:spPr bwMode="auto">
            <a:xfrm>
              <a:off x="6942138" y="2214563"/>
              <a:ext cx="339725" cy="307975"/>
            </a:xfrm>
            <a:custGeom>
              <a:avLst/>
              <a:gdLst>
                <a:gd name="T0" fmla="*/ 84 w 88"/>
                <a:gd name="T1" fmla="*/ 0 h 80"/>
                <a:gd name="T2" fmla="*/ 4 w 88"/>
                <a:gd name="T3" fmla="*/ 0 h 80"/>
                <a:gd name="T4" fmla="*/ 0 w 88"/>
                <a:gd name="T5" fmla="*/ 4 h 80"/>
                <a:gd name="T6" fmla="*/ 0 w 88"/>
                <a:gd name="T7" fmla="*/ 76 h 80"/>
                <a:gd name="T8" fmla="*/ 4 w 88"/>
                <a:gd name="T9" fmla="*/ 80 h 80"/>
                <a:gd name="T10" fmla="*/ 84 w 88"/>
                <a:gd name="T11" fmla="*/ 80 h 80"/>
                <a:gd name="T12" fmla="*/ 88 w 88"/>
                <a:gd name="T13" fmla="*/ 76 h 80"/>
                <a:gd name="T14" fmla="*/ 88 w 88"/>
                <a:gd name="T15" fmla="*/ 4 h 80"/>
                <a:gd name="T16" fmla="*/ 84 w 88"/>
                <a:gd name="T17" fmla="*/ 0 h 80"/>
                <a:gd name="T18" fmla="*/ 84 w 88"/>
                <a:gd name="T19" fmla="*/ 4 h 80"/>
                <a:gd name="T20" fmla="*/ 84 w 88"/>
                <a:gd name="T21" fmla="*/ 59 h 80"/>
                <a:gd name="T22" fmla="*/ 71 w 88"/>
                <a:gd name="T23" fmla="*/ 45 h 80"/>
                <a:gd name="T24" fmla="*/ 68 w 88"/>
                <a:gd name="T25" fmla="*/ 44 h 80"/>
                <a:gd name="T26" fmla="*/ 65 w 88"/>
                <a:gd name="T27" fmla="*/ 45 h 80"/>
                <a:gd name="T28" fmla="*/ 55 w 88"/>
                <a:gd name="T29" fmla="*/ 57 h 80"/>
                <a:gd name="T30" fmla="*/ 23 w 88"/>
                <a:gd name="T31" fmla="*/ 21 h 80"/>
                <a:gd name="T32" fmla="*/ 20 w 88"/>
                <a:gd name="T33" fmla="*/ 20 h 80"/>
                <a:gd name="T34" fmla="*/ 17 w 88"/>
                <a:gd name="T35" fmla="*/ 21 h 80"/>
                <a:gd name="T36" fmla="*/ 4 w 88"/>
                <a:gd name="T37" fmla="*/ 36 h 80"/>
                <a:gd name="T38" fmla="*/ 4 w 88"/>
                <a:gd name="T39" fmla="*/ 4 h 80"/>
                <a:gd name="T40" fmla="*/ 84 w 88"/>
                <a:gd name="T41" fmla="*/ 4 h 80"/>
                <a:gd name="T42" fmla="*/ 4 w 88"/>
                <a:gd name="T43" fmla="*/ 42 h 80"/>
                <a:gd name="T44" fmla="*/ 20 w 88"/>
                <a:gd name="T45" fmla="*/ 24 h 80"/>
                <a:gd name="T46" fmla="*/ 52 w 88"/>
                <a:gd name="T47" fmla="*/ 61 h 80"/>
                <a:gd name="T48" fmla="*/ 55 w 88"/>
                <a:gd name="T49" fmla="*/ 63 h 80"/>
                <a:gd name="T50" fmla="*/ 66 w 88"/>
                <a:gd name="T51" fmla="*/ 76 h 80"/>
                <a:gd name="T52" fmla="*/ 4 w 88"/>
                <a:gd name="T53" fmla="*/ 76 h 80"/>
                <a:gd name="T54" fmla="*/ 4 w 88"/>
                <a:gd name="T55" fmla="*/ 42 h 80"/>
                <a:gd name="T56" fmla="*/ 71 w 88"/>
                <a:gd name="T57" fmla="*/ 76 h 80"/>
                <a:gd name="T58" fmla="*/ 57 w 88"/>
                <a:gd name="T59" fmla="*/ 60 h 80"/>
                <a:gd name="T60" fmla="*/ 68 w 88"/>
                <a:gd name="T61" fmla="*/ 48 h 80"/>
                <a:gd name="T62" fmla="*/ 84 w 88"/>
                <a:gd name="T63" fmla="*/ 66 h 80"/>
                <a:gd name="T64" fmla="*/ 84 w 88"/>
                <a:gd name="T65" fmla="*/ 76 h 80"/>
                <a:gd name="T66" fmla="*/ 71 w 88"/>
                <a:gd name="T67" fmla="*/ 7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8" h="80">
                  <a:moveTo>
                    <a:pt x="8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8"/>
                    <a:pt x="2" y="80"/>
                    <a:pt x="4" y="80"/>
                  </a:cubicBezTo>
                  <a:cubicBezTo>
                    <a:pt x="84" y="80"/>
                    <a:pt x="84" y="80"/>
                    <a:pt x="84" y="80"/>
                  </a:cubicBezTo>
                  <a:cubicBezTo>
                    <a:pt x="86" y="80"/>
                    <a:pt x="88" y="78"/>
                    <a:pt x="88" y="76"/>
                  </a:cubicBezTo>
                  <a:cubicBezTo>
                    <a:pt x="88" y="4"/>
                    <a:pt x="88" y="4"/>
                    <a:pt x="88" y="4"/>
                  </a:cubicBezTo>
                  <a:cubicBezTo>
                    <a:pt x="88" y="2"/>
                    <a:pt x="86" y="0"/>
                    <a:pt x="84" y="0"/>
                  </a:cubicBezTo>
                  <a:close/>
                  <a:moveTo>
                    <a:pt x="84" y="4"/>
                  </a:moveTo>
                  <a:cubicBezTo>
                    <a:pt x="84" y="59"/>
                    <a:pt x="84" y="59"/>
                    <a:pt x="84" y="59"/>
                  </a:cubicBezTo>
                  <a:cubicBezTo>
                    <a:pt x="71" y="45"/>
                    <a:pt x="71" y="45"/>
                    <a:pt x="71" y="45"/>
                  </a:cubicBezTo>
                  <a:cubicBezTo>
                    <a:pt x="70" y="44"/>
                    <a:pt x="69" y="44"/>
                    <a:pt x="68" y="44"/>
                  </a:cubicBezTo>
                  <a:cubicBezTo>
                    <a:pt x="67" y="44"/>
                    <a:pt x="66" y="44"/>
                    <a:pt x="65" y="45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2" y="20"/>
                    <a:pt x="21" y="20"/>
                    <a:pt x="20" y="20"/>
                  </a:cubicBezTo>
                  <a:cubicBezTo>
                    <a:pt x="19" y="20"/>
                    <a:pt x="18" y="20"/>
                    <a:pt x="17" y="21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4"/>
                    <a:pt x="4" y="4"/>
                    <a:pt x="4" y="4"/>
                  </a:cubicBezTo>
                  <a:lnTo>
                    <a:pt x="84" y="4"/>
                  </a:lnTo>
                  <a:close/>
                  <a:moveTo>
                    <a:pt x="4" y="42"/>
                  </a:moveTo>
                  <a:cubicBezTo>
                    <a:pt x="20" y="24"/>
                    <a:pt x="20" y="24"/>
                    <a:pt x="20" y="24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66" y="76"/>
                    <a:pt x="66" y="76"/>
                    <a:pt x="66" y="76"/>
                  </a:cubicBezTo>
                  <a:cubicBezTo>
                    <a:pt x="4" y="76"/>
                    <a:pt x="4" y="76"/>
                    <a:pt x="4" y="76"/>
                  </a:cubicBezTo>
                  <a:lnTo>
                    <a:pt x="4" y="42"/>
                  </a:lnTo>
                  <a:close/>
                  <a:moveTo>
                    <a:pt x="71" y="76"/>
                  </a:moveTo>
                  <a:cubicBezTo>
                    <a:pt x="57" y="60"/>
                    <a:pt x="57" y="60"/>
                    <a:pt x="57" y="60"/>
                  </a:cubicBezTo>
                  <a:cubicBezTo>
                    <a:pt x="68" y="48"/>
                    <a:pt x="68" y="48"/>
                    <a:pt x="68" y="48"/>
                  </a:cubicBezTo>
                  <a:cubicBezTo>
                    <a:pt x="84" y="66"/>
                    <a:pt x="84" y="66"/>
                    <a:pt x="84" y="66"/>
                  </a:cubicBezTo>
                  <a:cubicBezTo>
                    <a:pt x="84" y="76"/>
                    <a:pt x="84" y="76"/>
                    <a:pt x="84" y="76"/>
                  </a:cubicBezTo>
                  <a:lnTo>
                    <a:pt x="71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64" name="Freeform 24"/>
            <p:cNvSpPr>
              <a:spLocks noEditPoints="1"/>
            </p:cNvSpPr>
            <p:nvPr/>
          </p:nvSpPr>
          <p:spPr bwMode="auto">
            <a:xfrm>
              <a:off x="7127875" y="2260600"/>
              <a:ext cx="92075" cy="92075"/>
            </a:xfrm>
            <a:custGeom>
              <a:avLst/>
              <a:gdLst>
                <a:gd name="T0" fmla="*/ 12 w 24"/>
                <a:gd name="T1" fmla="*/ 24 h 24"/>
                <a:gd name="T2" fmla="*/ 24 w 24"/>
                <a:gd name="T3" fmla="*/ 12 h 24"/>
                <a:gd name="T4" fmla="*/ 12 w 24"/>
                <a:gd name="T5" fmla="*/ 0 h 24"/>
                <a:gd name="T6" fmla="*/ 0 w 24"/>
                <a:gd name="T7" fmla="*/ 12 h 24"/>
                <a:gd name="T8" fmla="*/ 12 w 24"/>
                <a:gd name="T9" fmla="*/ 24 h 24"/>
                <a:gd name="T10" fmla="*/ 12 w 24"/>
                <a:gd name="T11" fmla="*/ 4 h 24"/>
                <a:gd name="T12" fmla="*/ 20 w 24"/>
                <a:gd name="T13" fmla="*/ 12 h 24"/>
                <a:gd name="T14" fmla="*/ 12 w 24"/>
                <a:gd name="T15" fmla="*/ 20 h 24"/>
                <a:gd name="T16" fmla="*/ 4 w 24"/>
                <a:gd name="T17" fmla="*/ 12 h 24"/>
                <a:gd name="T18" fmla="*/ 12 w 24"/>
                <a:gd name="T19" fmla="*/ 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12" y="24"/>
                  </a:moveTo>
                  <a:cubicBezTo>
                    <a:pt x="19" y="24"/>
                    <a:pt x="24" y="19"/>
                    <a:pt x="24" y="12"/>
                  </a:cubicBezTo>
                  <a:cubicBezTo>
                    <a:pt x="24" y="5"/>
                    <a:pt x="19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19"/>
                    <a:pt x="5" y="24"/>
                    <a:pt x="12" y="24"/>
                  </a:cubicBezTo>
                  <a:close/>
                  <a:moveTo>
                    <a:pt x="12" y="4"/>
                  </a:moveTo>
                  <a:cubicBezTo>
                    <a:pt x="16" y="4"/>
                    <a:pt x="20" y="8"/>
                    <a:pt x="20" y="12"/>
                  </a:cubicBezTo>
                  <a:cubicBezTo>
                    <a:pt x="20" y="16"/>
                    <a:pt x="16" y="20"/>
                    <a:pt x="12" y="20"/>
                  </a:cubicBezTo>
                  <a:cubicBezTo>
                    <a:pt x="8" y="20"/>
                    <a:pt x="4" y="16"/>
                    <a:pt x="4" y="12"/>
                  </a:cubicBezTo>
                  <a:cubicBezTo>
                    <a:pt x="4" y="8"/>
                    <a:pt x="8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</p:grpSp>
      <p:sp>
        <p:nvSpPr>
          <p:cNvPr id="65" name="Freeform 28"/>
          <p:cNvSpPr>
            <a:spLocks noEditPoints="1"/>
          </p:cNvSpPr>
          <p:nvPr/>
        </p:nvSpPr>
        <p:spPr bwMode="auto">
          <a:xfrm>
            <a:off x="1385366" y="3905771"/>
            <a:ext cx="301402" cy="301402"/>
          </a:xfrm>
          <a:custGeom>
            <a:avLst/>
            <a:gdLst>
              <a:gd name="T0" fmla="*/ 114 w 128"/>
              <a:gd name="T1" fmla="*/ 29 h 128"/>
              <a:gd name="T2" fmla="*/ 112 w 128"/>
              <a:gd name="T3" fmla="*/ 8 h 128"/>
              <a:gd name="T4" fmla="*/ 24 w 128"/>
              <a:gd name="T5" fmla="*/ 0 h 128"/>
              <a:gd name="T6" fmla="*/ 16 w 128"/>
              <a:gd name="T7" fmla="*/ 27 h 128"/>
              <a:gd name="T8" fmla="*/ 2 w 128"/>
              <a:gd name="T9" fmla="*/ 45 h 128"/>
              <a:gd name="T10" fmla="*/ 0 w 128"/>
              <a:gd name="T11" fmla="*/ 56 h 128"/>
              <a:gd name="T12" fmla="*/ 12 w 128"/>
              <a:gd name="T13" fmla="*/ 68 h 128"/>
              <a:gd name="T14" fmla="*/ 20 w 128"/>
              <a:gd name="T15" fmla="*/ 128 h 128"/>
              <a:gd name="T16" fmla="*/ 116 w 128"/>
              <a:gd name="T17" fmla="*/ 120 h 128"/>
              <a:gd name="T18" fmla="*/ 116 w 128"/>
              <a:gd name="T19" fmla="*/ 68 h 128"/>
              <a:gd name="T20" fmla="*/ 128 w 128"/>
              <a:gd name="T21" fmla="*/ 52 h 128"/>
              <a:gd name="T22" fmla="*/ 104 w 128"/>
              <a:gd name="T23" fmla="*/ 8 h 128"/>
              <a:gd name="T24" fmla="*/ 24 w 128"/>
              <a:gd name="T25" fmla="*/ 24 h 128"/>
              <a:gd name="T26" fmla="*/ 24 w 128"/>
              <a:gd name="T27" fmla="*/ 8 h 128"/>
              <a:gd name="T28" fmla="*/ 41 w 128"/>
              <a:gd name="T29" fmla="*/ 60 h 128"/>
              <a:gd name="T30" fmla="*/ 40 w 128"/>
              <a:gd name="T31" fmla="*/ 32 h 128"/>
              <a:gd name="T32" fmla="*/ 41 w 128"/>
              <a:gd name="T33" fmla="*/ 60 h 128"/>
              <a:gd name="T34" fmla="*/ 62 w 128"/>
              <a:gd name="T35" fmla="*/ 32 h 128"/>
              <a:gd name="T36" fmla="*/ 45 w 128"/>
              <a:gd name="T37" fmla="*/ 60 h 128"/>
              <a:gd name="T38" fmla="*/ 66 w 128"/>
              <a:gd name="T39" fmla="*/ 32 h 128"/>
              <a:gd name="T40" fmla="*/ 83 w 128"/>
              <a:gd name="T41" fmla="*/ 60 h 128"/>
              <a:gd name="T42" fmla="*/ 66 w 128"/>
              <a:gd name="T43" fmla="*/ 32 h 128"/>
              <a:gd name="T44" fmla="*/ 88 w 128"/>
              <a:gd name="T45" fmla="*/ 32 h 128"/>
              <a:gd name="T46" fmla="*/ 87 w 128"/>
              <a:gd name="T47" fmla="*/ 60 h 128"/>
              <a:gd name="T48" fmla="*/ 8 w 128"/>
              <a:gd name="T49" fmla="*/ 56 h 128"/>
              <a:gd name="T50" fmla="*/ 9 w 128"/>
              <a:gd name="T51" fmla="*/ 50 h 128"/>
              <a:gd name="T52" fmla="*/ 24 w 128"/>
              <a:gd name="T53" fmla="*/ 32 h 128"/>
              <a:gd name="T54" fmla="*/ 19 w 128"/>
              <a:gd name="T55" fmla="*/ 60 h 128"/>
              <a:gd name="T56" fmla="*/ 8 w 128"/>
              <a:gd name="T57" fmla="*/ 56 h 128"/>
              <a:gd name="T58" fmla="*/ 50 w 128"/>
              <a:gd name="T59" fmla="*/ 120 h 128"/>
              <a:gd name="T60" fmla="*/ 80 w 128"/>
              <a:gd name="T61" fmla="*/ 80 h 128"/>
              <a:gd name="T62" fmla="*/ 108 w 128"/>
              <a:gd name="T63" fmla="*/ 120 h 128"/>
              <a:gd name="T64" fmla="*/ 84 w 128"/>
              <a:gd name="T65" fmla="*/ 80 h 128"/>
              <a:gd name="T66" fmla="*/ 50 w 128"/>
              <a:gd name="T67" fmla="*/ 76 h 128"/>
              <a:gd name="T68" fmla="*/ 46 w 128"/>
              <a:gd name="T69" fmla="*/ 120 h 128"/>
              <a:gd name="T70" fmla="*/ 20 w 128"/>
              <a:gd name="T71" fmla="*/ 68 h 128"/>
              <a:gd name="T72" fmla="*/ 108 w 128"/>
              <a:gd name="T73" fmla="*/ 120 h 128"/>
              <a:gd name="T74" fmla="*/ 116 w 128"/>
              <a:gd name="T75" fmla="*/ 60 h 128"/>
              <a:gd name="T76" fmla="*/ 93 w 128"/>
              <a:gd name="T77" fmla="*/ 32 h 128"/>
              <a:gd name="T78" fmla="*/ 104 w 128"/>
              <a:gd name="T79" fmla="*/ 32 h 128"/>
              <a:gd name="T80" fmla="*/ 119 w 128"/>
              <a:gd name="T81" fmla="*/ 50 h 128"/>
              <a:gd name="T82" fmla="*/ 120 w 128"/>
              <a:gd name="T83" fmla="*/ 5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8" h="128">
                <a:moveTo>
                  <a:pt x="126" y="45"/>
                </a:moveTo>
                <a:cubicBezTo>
                  <a:pt x="114" y="29"/>
                  <a:pt x="114" y="29"/>
                  <a:pt x="114" y="29"/>
                </a:cubicBezTo>
                <a:cubicBezTo>
                  <a:pt x="113" y="28"/>
                  <a:pt x="113" y="28"/>
                  <a:pt x="112" y="27"/>
                </a:cubicBezTo>
                <a:cubicBezTo>
                  <a:pt x="112" y="8"/>
                  <a:pt x="112" y="8"/>
                  <a:pt x="112" y="8"/>
                </a:cubicBezTo>
                <a:cubicBezTo>
                  <a:pt x="112" y="4"/>
                  <a:pt x="108" y="0"/>
                  <a:pt x="104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0" y="0"/>
                  <a:pt x="16" y="4"/>
                  <a:pt x="16" y="8"/>
                </a:cubicBezTo>
                <a:cubicBezTo>
                  <a:pt x="16" y="27"/>
                  <a:pt x="16" y="27"/>
                  <a:pt x="16" y="27"/>
                </a:cubicBezTo>
                <a:cubicBezTo>
                  <a:pt x="15" y="28"/>
                  <a:pt x="15" y="28"/>
                  <a:pt x="14" y="29"/>
                </a:cubicBezTo>
                <a:cubicBezTo>
                  <a:pt x="2" y="45"/>
                  <a:pt x="2" y="45"/>
                  <a:pt x="2" y="45"/>
                </a:cubicBezTo>
                <a:cubicBezTo>
                  <a:pt x="1" y="47"/>
                  <a:pt x="0" y="49"/>
                  <a:pt x="0" y="52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3"/>
                  <a:pt x="5" y="68"/>
                  <a:pt x="12" y="68"/>
                </a:cubicBezTo>
                <a:cubicBezTo>
                  <a:pt x="12" y="68"/>
                  <a:pt x="12" y="68"/>
                  <a:pt x="12" y="68"/>
                </a:cubicBezTo>
                <a:cubicBezTo>
                  <a:pt x="12" y="120"/>
                  <a:pt x="12" y="120"/>
                  <a:pt x="12" y="120"/>
                </a:cubicBezTo>
                <a:cubicBezTo>
                  <a:pt x="12" y="124"/>
                  <a:pt x="16" y="128"/>
                  <a:pt x="20" y="128"/>
                </a:cubicBezTo>
                <a:cubicBezTo>
                  <a:pt x="108" y="128"/>
                  <a:pt x="108" y="128"/>
                  <a:pt x="108" y="128"/>
                </a:cubicBezTo>
                <a:cubicBezTo>
                  <a:pt x="112" y="128"/>
                  <a:pt x="116" y="124"/>
                  <a:pt x="116" y="120"/>
                </a:cubicBezTo>
                <a:cubicBezTo>
                  <a:pt x="116" y="68"/>
                  <a:pt x="116" y="68"/>
                  <a:pt x="116" y="68"/>
                </a:cubicBezTo>
                <a:cubicBezTo>
                  <a:pt x="116" y="68"/>
                  <a:pt x="116" y="68"/>
                  <a:pt x="116" y="68"/>
                </a:cubicBezTo>
                <a:cubicBezTo>
                  <a:pt x="123" y="68"/>
                  <a:pt x="128" y="63"/>
                  <a:pt x="128" y="56"/>
                </a:cubicBezTo>
                <a:cubicBezTo>
                  <a:pt x="128" y="52"/>
                  <a:pt x="128" y="52"/>
                  <a:pt x="128" y="52"/>
                </a:cubicBezTo>
                <a:cubicBezTo>
                  <a:pt x="128" y="49"/>
                  <a:pt x="127" y="47"/>
                  <a:pt x="126" y="45"/>
                </a:cubicBezTo>
                <a:close/>
                <a:moveTo>
                  <a:pt x="104" y="8"/>
                </a:moveTo>
                <a:cubicBezTo>
                  <a:pt x="104" y="24"/>
                  <a:pt x="104" y="24"/>
                  <a:pt x="10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8"/>
                  <a:pt x="24" y="8"/>
                  <a:pt x="24" y="8"/>
                </a:cubicBezTo>
                <a:lnTo>
                  <a:pt x="104" y="8"/>
                </a:lnTo>
                <a:close/>
                <a:moveTo>
                  <a:pt x="41" y="60"/>
                </a:moveTo>
                <a:cubicBezTo>
                  <a:pt x="24" y="60"/>
                  <a:pt x="24" y="60"/>
                  <a:pt x="24" y="60"/>
                </a:cubicBezTo>
                <a:cubicBezTo>
                  <a:pt x="40" y="32"/>
                  <a:pt x="40" y="32"/>
                  <a:pt x="40" y="32"/>
                </a:cubicBezTo>
                <a:cubicBezTo>
                  <a:pt x="49" y="32"/>
                  <a:pt x="49" y="32"/>
                  <a:pt x="49" y="32"/>
                </a:cubicBezTo>
                <a:lnTo>
                  <a:pt x="41" y="60"/>
                </a:lnTo>
                <a:close/>
                <a:moveTo>
                  <a:pt x="53" y="32"/>
                </a:moveTo>
                <a:cubicBezTo>
                  <a:pt x="62" y="32"/>
                  <a:pt x="62" y="32"/>
                  <a:pt x="62" y="32"/>
                </a:cubicBezTo>
                <a:cubicBezTo>
                  <a:pt x="62" y="60"/>
                  <a:pt x="62" y="60"/>
                  <a:pt x="62" y="60"/>
                </a:cubicBezTo>
                <a:cubicBezTo>
                  <a:pt x="45" y="60"/>
                  <a:pt x="45" y="60"/>
                  <a:pt x="45" y="60"/>
                </a:cubicBezTo>
                <a:lnTo>
                  <a:pt x="53" y="32"/>
                </a:lnTo>
                <a:close/>
                <a:moveTo>
                  <a:pt x="66" y="32"/>
                </a:moveTo>
                <a:cubicBezTo>
                  <a:pt x="75" y="32"/>
                  <a:pt x="75" y="32"/>
                  <a:pt x="75" y="32"/>
                </a:cubicBezTo>
                <a:cubicBezTo>
                  <a:pt x="83" y="60"/>
                  <a:pt x="83" y="60"/>
                  <a:pt x="83" y="60"/>
                </a:cubicBezTo>
                <a:cubicBezTo>
                  <a:pt x="66" y="60"/>
                  <a:pt x="66" y="60"/>
                  <a:pt x="66" y="60"/>
                </a:cubicBezTo>
                <a:lnTo>
                  <a:pt x="66" y="32"/>
                </a:lnTo>
                <a:close/>
                <a:moveTo>
                  <a:pt x="79" y="32"/>
                </a:moveTo>
                <a:cubicBezTo>
                  <a:pt x="88" y="32"/>
                  <a:pt x="88" y="32"/>
                  <a:pt x="88" y="32"/>
                </a:cubicBezTo>
                <a:cubicBezTo>
                  <a:pt x="104" y="60"/>
                  <a:pt x="104" y="60"/>
                  <a:pt x="104" y="60"/>
                </a:cubicBezTo>
                <a:cubicBezTo>
                  <a:pt x="87" y="60"/>
                  <a:pt x="87" y="60"/>
                  <a:pt x="87" y="60"/>
                </a:cubicBezTo>
                <a:lnTo>
                  <a:pt x="79" y="32"/>
                </a:lnTo>
                <a:close/>
                <a:moveTo>
                  <a:pt x="8" y="56"/>
                </a:moveTo>
                <a:cubicBezTo>
                  <a:pt x="8" y="52"/>
                  <a:pt x="8" y="52"/>
                  <a:pt x="8" y="52"/>
                </a:cubicBezTo>
                <a:cubicBezTo>
                  <a:pt x="8" y="51"/>
                  <a:pt x="8" y="50"/>
                  <a:pt x="9" y="50"/>
                </a:cubicBezTo>
                <a:cubicBezTo>
                  <a:pt x="21" y="34"/>
                  <a:pt x="21" y="34"/>
                  <a:pt x="21" y="34"/>
                </a:cubicBezTo>
                <a:cubicBezTo>
                  <a:pt x="22" y="33"/>
                  <a:pt x="23" y="32"/>
                  <a:pt x="24" y="32"/>
                </a:cubicBezTo>
                <a:cubicBezTo>
                  <a:pt x="35" y="32"/>
                  <a:pt x="35" y="32"/>
                  <a:pt x="35" y="32"/>
                </a:cubicBezTo>
                <a:cubicBezTo>
                  <a:pt x="19" y="60"/>
                  <a:pt x="19" y="60"/>
                  <a:pt x="19" y="60"/>
                </a:cubicBezTo>
                <a:cubicBezTo>
                  <a:pt x="12" y="60"/>
                  <a:pt x="12" y="60"/>
                  <a:pt x="12" y="60"/>
                </a:cubicBezTo>
                <a:cubicBezTo>
                  <a:pt x="10" y="60"/>
                  <a:pt x="8" y="58"/>
                  <a:pt x="8" y="56"/>
                </a:cubicBezTo>
                <a:close/>
                <a:moveTo>
                  <a:pt x="80" y="120"/>
                </a:moveTo>
                <a:cubicBezTo>
                  <a:pt x="50" y="120"/>
                  <a:pt x="50" y="120"/>
                  <a:pt x="50" y="120"/>
                </a:cubicBezTo>
                <a:cubicBezTo>
                  <a:pt x="50" y="80"/>
                  <a:pt x="50" y="80"/>
                  <a:pt x="50" y="80"/>
                </a:cubicBezTo>
                <a:cubicBezTo>
                  <a:pt x="80" y="80"/>
                  <a:pt x="80" y="80"/>
                  <a:pt x="80" y="80"/>
                </a:cubicBezTo>
                <a:lnTo>
                  <a:pt x="80" y="120"/>
                </a:lnTo>
                <a:close/>
                <a:moveTo>
                  <a:pt x="108" y="120"/>
                </a:moveTo>
                <a:cubicBezTo>
                  <a:pt x="84" y="120"/>
                  <a:pt x="84" y="120"/>
                  <a:pt x="84" y="120"/>
                </a:cubicBezTo>
                <a:cubicBezTo>
                  <a:pt x="84" y="80"/>
                  <a:pt x="84" y="80"/>
                  <a:pt x="84" y="80"/>
                </a:cubicBezTo>
                <a:cubicBezTo>
                  <a:pt x="84" y="78"/>
                  <a:pt x="82" y="76"/>
                  <a:pt x="80" y="76"/>
                </a:cubicBezTo>
                <a:cubicBezTo>
                  <a:pt x="50" y="76"/>
                  <a:pt x="50" y="76"/>
                  <a:pt x="50" y="76"/>
                </a:cubicBezTo>
                <a:cubicBezTo>
                  <a:pt x="48" y="76"/>
                  <a:pt x="46" y="78"/>
                  <a:pt x="46" y="80"/>
                </a:cubicBezTo>
                <a:cubicBezTo>
                  <a:pt x="46" y="120"/>
                  <a:pt x="46" y="120"/>
                  <a:pt x="46" y="120"/>
                </a:cubicBezTo>
                <a:cubicBezTo>
                  <a:pt x="20" y="120"/>
                  <a:pt x="20" y="120"/>
                  <a:pt x="20" y="120"/>
                </a:cubicBezTo>
                <a:cubicBezTo>
                  <a:pt x="20" y="68"/>
                  <a:pt x="20" y="68"/>
                  <a:pt x="20" y="68"/>
                </a:cubicBezTo>
                <a:cubicBezTo>
                  <a:pt x="108" y="68"/>
                  <a:pt x="108" y="68"/>
                  <a:pt x="108" y="68"/>
                </a:cubicBezTo>
                <a:lnTo>
                  <a:pt x="108" y="120"/>
                </a:lnTo>
                <a:close/>
                <a:moveTo>
                  <a:pt x="120" y="56"/>
                </a:moveTo>
                <a:cubicBezTo>
                  <a:pt x="120" y="58"/>
                  <a:pt x="118" y="60"/>
                  <a:pt x="116" y="60"/>
                </a:cubicBezTo>
                <a:cubicBezTo>
                  <a:pt x="109" y="60"/>
                  <a:pt x="109" y="60"/>
                  <a:pt x="109" y="60"/>
                </a:cubicBezTo>
                <a:cubicBezTo>
                  <a:pt x="93" y="32"/>
                  <a:pt x="93" y="32"/>
                  <a:pt x="93" y="32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5" y="32"/>
                  <a:pt x="106" y="33"/>
                  <a:pt x="107" y="34"/>
                </a:cubicBezTo>
                <a:cubicBezTo>
                  <a:pt x="119" y="50"/>
                  <a:pt x="119" y="50"/>
                  <a:pt x="119" y="50"/>
                </a:cubicBezTo>
                <a:cubicBezTo>
                  <a:pt x="120" y="50"/>
                  <a:pt x="120" y="51"/>
                  <a:pt x="120" y="52"/>
                </a:cubicBezTo>
                <a:lnTo>
                  <a:pt x="120" y="56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grpSp>
        <p:nvGrpSpPr>
          <p:cNvPr id="66" name="Group 65"/>
          <p:cNvGrpSpPr/>
          <p:nvPr/>
        </p:nvGrpSpPr>
        <p:grpSpPr>
          <a:xfrm>
            <a:off x="1384394" y="4612253"/>
            <a:ext cx="303346" cy="300430"/>
            <a:chOff x="7219950" y="3429000"/>
            <a:chExt cx="495300" cy="490538"/>
          </a:xfrm>
          <a:solidFill>
            <a:schemeClr val="bg1">
              <a:lumMod val="65000"/>
            </a:schemeClr>
          </a:solidFill>
        </p:grpSpPr>
        <p:sp>
          <p:nvSpPr>
            <p:cNvPr id="67" name="Freeform 32"/>
            <p:cNvSpPr>
              <a:spLocks noEditPoints="1"/>
            </p:cNvSpPr>
            <p:nvPr/>
          </p:nvSpPr>
          <p:spPr bwMode="auto">
            <a:xfrm>
              <a:off x="7219950" y="3475038"/>
              <a:ext cx="452438" cy="444500"/>
            </a:xfrm>
            <a:custGeom>
              <a:avLst/>
              <a:gdLst>
                <a:gd name="T0" fmla="*/ 84 w 118"/>
                <a:gd name="T1" fmla="*/ 3 h 116"/>
                <a:gd name="T2" fmla="*/ 77 w 118"/>
                <a:gd name="T3" fmla="*/ 0 h 116"/>
                <a:gd name="T4" fmla="*/ 70 w 118"/>
                <a:gd name="T5" fmla="*/ 3 h 116"/>
                <a:gd name="T6" fmla="*/ 64 w 118"/>
                <a:gd name="T7" fmla="*/ 9 h 116"/>
                <a:gd name="T8" fmla="*/ 61 w 118"/>
                <a:gd name="T9" fmla="*/ 16 h 116"/>
                <a:gd name="T10" fmla="*/ 62 w 118"/>
                <a:gd name="T11" fmla="*/ 21 h 116"/>
                <a:gd name="T12" fmla="*/ 8 w 118"/>
                <a:gd name="T13" fmla="*/ 43 h 116"/>
                <a:gd name="T14" fmla="*/ 1 w 118"/>
                <a:gd name="T15" fmla="*/ 51 h 116"/>
                <a:gd name="T16" fmla="*/ 5 w 118"/>
                <a:gd name="T17" fmla="*/ 62 h 116"/>
                <a:gd name="T18" fmla="*/ 55 w 118"/>
                <a:gd name="T19" fmla="*/ 112 h 116"/>
                <a:gd name="T20" fmla="*/ 64 w 118"/>
                <a:gd name="T21" fmla="*/ 116 h 116"/>
                <a:gd name="T22" fmla="*/ 64 w 118"/>
                <a:gd name="T23" fmla="*/ 116 h 116"/>
                <a:gd name="T24" fmla="*/ 66 w 118"/>
                <a:gd name="T25" fmla="*/ 116 h 116"/>
                <a:gd name="T26" fmla="*/ 75 w 118"/>
                <a:gd name="T27" fmla="*/ 108 h 116"/>
                <a:gd name="T28" fmla="*/ 96 w 118"/>
                <a:gd name="T29" fmla="*/ 55 h 116"/>
                <a:gd name="T30" fmla="*/ 102 w 118"/>
                <a:gd name="T31" fmla="*/ 57 h 116"/>
                <a:gd name="T32" fmla="*/ 109 w 118"/>
                <a:gd name="T33" fmla="*/ 54 h 116"/>
                <a:gd name="T34" fmla="*/ 115 w 118"/>
                <a:gd name="T35" fmla="*/ 48 h 116"/>
                <a:gd name="T36" fmla="*/ 118 w 118"/>
                <a:gd name="T37" fmla="*/ 41 h 116"/>
                <a:gd name="T38" fmla="*/ 115 w 118"/>
                <a:gd name="T39" fmla="*/ 34 h 116"/>
                <a:gd name="T40" fmla="*/ 84 w 118"/>
                <a:gd name="T41" fmla="*/ 3 h 116"/>
                <a:gd name="T42" fmla="*/ 68 w 118"/>
                <a:gd name="T43" fmla="*/ 105 h 116"/>
                <a:gd name="T44" fmla="*/ 65 w 118"/>
                <a:gd name="T45" fmla="*/ 108 h 116"/>
                <a:gd name="T46" fmla="*/ 64 w 118"/>
                <a:gd name="T47" fmla="*/ 108 h 116"/>
                <a:gd name="T48" fmla="*/ 61 w 118"/>
                <a:gd name="T49" fmla="*/ 107 h 116"/>
                <a:gd name="T50" fmla="*/ 10 w 118"/>
                <a:gd name="T51" fmla="*/ 56 h 116"/>
                <a:gd name="T52" fmla="*/ 9 w 118"/>
                <a:gd name="T53" fmla="*/ 53 h 116"/>
                <a:gd name="T54" fmla="*/ 11 w 118"/>
                <a:gd name="T55" fmla="*/ 50 h 116"/>
                <a:gd name="T56" fmla="*/ 36 w 118"/>
                <a:gd name="T57" fmla="*/ 40 h 116"/>
                <a:gd name="T58" fmla="*/ 87 w 118"/>
                <a:gd name="T59" fmla="*/ 58 h 116"/>
                <a:gd name="T60" fmla="*/ 68 w 118"/>
                <a:gd name="T61" fmla="*/ 105 h 116"/>
                <a:gd name="T62" fmla="*/ 109 w 118"/>
                <a:gd name="T63" fmla="*/ 42 h 116"/>
                <a:gd name="T64" fmla="*/ 103 w 118"/>
                <a:gd name="T65" fmla="*/ 48 h 116"/>
                <a:gd name="T66" fmla="*/ 100 w 118"/>
                <a:gd name="T67" fmla="*/ 48 h 116"/>
                <a:gd name="T68" fmla="*/ 93 w 118"/>
                <a:gd name="T69" fmla="*/ 41 h 116"/>
                <a:gd name="T70" fmla="*/ 88 w 118"/>
                <a:gd name="T71" fmla="*/ 55 h 116"/>
                <a:gd name="T72" fmla="*/ 88 w 118"/>
                <a:gd name="T73" fmla="*/ 54 h 116"/>
                <a:gd name="T74" fmla="*/ 53 w 118"/>
                <a:gd name="T75" fmla="*/ 39 h 116"/>
                <a:gd name="T76" fmla="*/ 42 w 118"/>
                <a:gd name="T77" fmla="*/ 38 h 116"/>
                <a:gd name="T78" fmla="*/ 76 w 118"/>
                <a:gd name="T79" fmla="*/ 24 h 116"/>
                <a:gd name="T80" fmla="*/ 70 w 118"/>
                <a:gd name="T81" fmla="*/ 17 h 116"/>
                <a:gd name="T82" fmla="*/ 70 w 118"/>
                <a:gd name="T83" fmla="*/ 14 h 116"/>
                <a:gd name="T84" fmla="*/ 75 w 118"/>
                <a:gd name="T85" fmla="*/ 9 h 116"/>
                <a:gd name="T86" fmla="*/ 78 w 118"/>
                <a:gd name="T87" fmla="*/ 9 h 116"/>
                <a:gd name="T88" fmla="*/ 109 w 118"/>
                <a:gd name="T89" fmla="*/ 39 h 116"/>
                <a:gd name="T90" fmla="*/ 109 w 118"/>
                <a:gd name="T91" fmla="*/ 4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8" h="116">
                  <a:moveTo>
                    <a:pt x="84" y="3"/>
                  </a:moveTo>
                  <a:cubicBezTo>
                    <a:pt x="82" y="1"/>
                    <a:pt x="79" y="0"/>
                    <a:pt x="77" y="0"/>
                  </a:cubicBezTo>
                  <a:cubicBezTo>
                    <a:pt x="74" y="0"/>
                    <a:pt x="71" y="1"/>
                    <a:pt x="70" y="3"/>
                  </a:cubicBezTo>
                  <a:cubicBezTo>
                    <a:pt x="64" y="9"/>
                    <a:pt x="64" y="9"/>
                    <a:pt x="64" y="9"/>
                  </a:cubicBezTo>
                  <a:cubicBezTo>
                    <a:pt x="62" y="10"/>
                    <a:pt x="61" y="13"/>
                    <a:pt x="61" y="16"/>
                  </a:cubicBezTo>
                  <a:cubicBezTo>
                    <a:pt x="61" y="18"/>
                    <a:pt x="62" y="19"/>
                    <a:pt x="62" y="21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5" y="44"/>
                    <a:pt x="2" y="48"/>
                    <a:pt x="1" y="51"/>
                  </a:cubicBezTo>
                  <a:cubicBezTo>
                    <a:pt x="0" y="55"/>
                    <a:pt x="2" y="59"/>
                    <a:pt x="5" y="62"/>
                  </a:cubicBezTo>
                  <a:cubicBezTo>
                    <a:pt x="55" y="112"/>
                    <a:pt x="55" y="112"/>
                    <a:pt x="55" y="112"/>
                  </a:cubicBezTo>
                  <a:cubicBezTo>
                    <a:pt x="58" y="115"/>
                    <a:pt x="61" y="116"/>
                    <a:pt x="64" y="116"/>
                  </a:cubicBezTo>
                  <a:cubicBezTo>
                    <a:pt x="64" y="116"/>
                    <a:pt x="64" y="116"/>
                    <a:pt x="64" y="116"/>
                  </a:cubicBezTo>
                  <a:cubicBezTo>
                    <a:pt x="65" y="116"/>
                    <a:pt x="66" y="116"/>
                    <a:pt x="66" y="116"/>
                  </a:cubicBezTo>
                  <a:cubicBezTo>
                    <a:pt x="70" y="115"/>
                    <a:pt x="74" y="112"/>
                    <a:pt x="75" y="108"/>
                  </a:cubicBezTo>
                  <a:cubicBezTo>
                    <a:pt x="96" y="55"/>
                    <a:pt x="96" y="55"/>
                    <a:pt x="96" y="55"/>
                  </a:cubicBezTo>
                  <a:cubicBezTo>
                    <a:pt x="98" y="56"/>
                    <a:pt x="100" y="57"/>
                    <a:pt x="102" y="57"/>
                  </a:cubicBezTo>
                  <a:cubicBezTo>
                    <a:pt x="105" y="57"/>
                    <a:pt x="107" y="56"/>
                    <a:pt x="109" y="54"/>
                  </a:cubicBezTo>
                  <a:cubicBezTo>
                    <a:pt x="115" y="48"/>
                    <a:pt x="115" y="48"/>
                    <a:pt x="115" y="48"/>
                  </a:cubicBezTo>
                  <a:cubicBezTo>
                    <a:pt x="117" y="46"/>
                    <a:pt x="118" y="44"/>
                    <a:pt x="118" y="41"/>
                  </a:cubicBezTo>
                  <a:cubicBezTo>
                    <a:pt x="118" y="38"/>
                    <a:pt x="117" y="36"/>
                    <a:pt x="115" y="34"/>
                  </a:cubicBezTo>
                  <a:lnTo>
                    <a:pt x="84" y="3"/>
                  </a:lnTo>
                  <a:close/>
                  <a:moveTo>
                    <a:pt x="68" y="105"/>
                  </a:moveTo>
                  <a:cubicBezTo>
                    <a:pt x="67" y="107"/>
                    <a:pt x="66" y="108"/>
                    <a:pt x="65" y="108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3" y="108"/>
                    <a:pt x="62" y="108"/>
                    <a:pt x="61" y="107"/>
                  </a:cubicBezTo>
                  <a:cubicBezTo>
                    <a:pt x="10" y="56"/>
                    <a:pt x="10" y="56"/>
                    <a:pt x="10" y="56"/>
                  </a:cubicBezTo>
                  <a:cubicBezTo>
                    <a:pt x="9" y="56"/>
                    <a:pt x="9" y="54"/>
                    <a:pt x="9" y="53"/>
                  </a:cubicBezTo>
                  <a:cubicBezTo>
                    <a:pt x="9" y="52"/>
                    <a:pt x="10" y="51"/>
                    <a:pt x="11" y="50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53" y="46"/>
                    <a:pt x="70" y="40"/>
                    <a:pt x="87" y="58"/>
                  </a:cubicBezTo>
                  <a:lnTo>
                    <a:pt x="68" y="105"/>
                  </a:lnTo>
                  <a:close/>
                  <a:moveTo>
                    <a:pt x="109" y="42"/>
                  </a:moveTo>
                  <a:cubicBezTo>
                    <a:pt x="103" y="48"/>
                    <a:pt x="103" y="48"/>
                    <a:pt x="103" y="48"/>
                  </a:cubicBezTo>
                  <a:cubicBezTo>
                    <a:pt x="103" y="49"/>
                    <a:pt x="101" y="49"/>
                    <a:pt x="100" y="48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88" y="55"/>
                    <a:pt x="88" y="55"/>
                    <a:pt x="88" y="55"/>
                  </a:cubicBezTo>
                  <a:cubicBezTo>
                    <a:pt x="88" y="54"/>
                    <a:pt x="88" y="54"/>
                    <a:pt x="88" y="54"/>
                  </a:cubicBezTo>
                  <a:cubicBezTo>
                    <a:pt x="76" y="42"/>
                    <a:pt x="64" y="41"/>
                    <a:pt x="53" y="39"/>
                  </a:cubicBezTo>
                  <a:cubicBezTo>
                    <a:pt x="49" y="39"/>
                    <a:pt x="46" y="38"/>
                    <a:pt x="42" y="38"/>
                  </a:cubicBezTo>
                  <a:cubicBezTo>
                    <a:pt x="76" y="24"/>
                    <a:pt x="76" y="24"/>
                    <a:pt x="76" y="24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69" y="16"/>
                    <a:pt x="69" y="15"/>
                    <a:pt x="70" y="14"/>
                  </a:cubicBezTo>
                  <a:cubicBezTo>
                    <a:pt x="75" y="9"/>
                    <a:pt x="75" y="9"/>
                    <a:pt x="75" y="9"/>
                  </a:cubicBezTo>
                  <a:cubicBezTo>
                    <a:pt x="76" y="8"/>
                    <a:pt x="77" y="8"/>
                    <a:pt x="78" y="9"/>
                  </a:cubicBezTo>
                  <a:cubicBezTo>
                    <a:pt x="109" y="39"/>
                    <a:pt x="109" y="39"/>
                    <a:pt x="109" y="39"/>
                  </a:cubicBezTo>
                  <a:cubicBezTo>
                    <a:pt x="110" y="40"/>
                    <a:pt x="110" y="42"/>
                    <a:pt x="109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68" name="Freeform 33"/>
            <p:cNvSpPr>
              <a:spLocks noEditPoints="1"/>
            </p:cNvSpPr>
            <p:nvPr/>
          </p:nvSpPr>
          <p:spPr bwMode="auto">
            <a:xfrm>
              <a:off x="7439025" y="3675063"/>
              <a:ext cx="76200" cy="76200"/>
            </a:xfrm>
            <a:custGeom>
              <a:avLst/>
              <a:gdLst>
                <a:gd name="T0" fmla="*/ 10 w 20"/>
                <a:gd name="T1" fmla="*/ 20 h 20"/>
                <a:gd name="T2" fmla="*/ 20 w 20"/>
                <a:gd name="T3" fmla="*/ 10 h 20"/>
                <a:gd name="T4" fmla="*/ 10 w 20"/>
                <a:gd name="T5" fmla="*/ 0 h 20"/>
                <a:gd name="T6" fmla="*/ 0 w 20"/>
                <a:gd name="T7" fmla="*/ 10 h 20"/>
                <a:gd name="T8" fmla="*/ 10 w 20"/>
                <a:gd name="T9" fmla="*/ 20 h 20"/>
                <a:gd name="T10" fmla="*/ 10 w 20"/>
                <a:gd name="T11" fmla="*/ 4 h 20"/>
                <a:gd name="T12" fmla="*/ 16 w 20"/>
                <a:gd name="T13" fmla="*/ 10 h 20"/>
                <a:gd name="T14" fmla="*/ 10 w 20"/>
                <a:gd name="T15" fmla="*/ 16 h 20"/>
                <a:gd name="T16" fmla="*/ 4 w 20"/>
                <a:gd name="T17" fmla="*/ 10 h 20"/>
                <a:gd name="T18" fmla="*/ 10 w 20"/>
                <a:gd name="T19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10" y="20"/>
                  </a:moveTo>
                  <a:cubicBezTo>
                    <a:pt x="16" y="20"/>
                    <a:pt x="20" y="16"/>
                    <a:pt x="20" y="10"/>
                  </a:cubicBezTo>
                  <a:cubicBezTo>
                    <a:pt x="20" y="4"/>
                    <a:pt x="16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6"/>
                    <a:pt x="4" y="20"/>
                    <a:pt x="10" y="20"/>
                  </a:cubicBezTo>
                  <a:close/>
                  <a:moveTo>
                    <a:pt x="10" y="4"/>
                  </a:moveTo>
                  <a:cubicBezTo>
                    <a:pt x="13" y="4"/>
                    <a:pt x="16" y="7"/>
                    <a:pt x="16" y="10"/>
                  </a:cubicBezTo>
                  <a:cubicBezTo>
                    <a:pt x="16" y="13"/>
                    <a:pt x="13" y="16"/>
                    <a:pt x="10" y="16"/>
                  </a:cubicBezTo>
                  <a:cubicBezTo>
                    <a:pt x="7" y="16"/>
                    <a:pt x="4" y="13"/>
                    <a:pt x="4" y="10"/>
                  </a:cubicBezTo>
                  <a:cubicBezTo>
                    <a:pt x="4" y="7"/>
                    <a:pt x="7" y="4"/>
                    <a:pt x="1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69" name="Freeform 34"/>
            <p:cNvSpPr>
              <a:spLocks noEditPoints="1"/>
            </p:cNvSpPr>
            <p:nvPr/>
          </p:nvSpPr>
          <p:spPr bwMode="auto">
            <a:xfrm>
              <a:off x="7639050" y="3429000"/>
              <a:ext cx="76200" cy="76200"/>
            </a:xfrm>
            <a:custGeom>
              <a:avLst/>
              <a:gdLst>
                <a:gd name="T0" fmla="*/ 10 w 20"/>
                <a:gd name="T1" fmla="*/ 0 h 20"/>
                <a:gd name="T2" fmla="*/ 0 w 20"/>
                <a:gd name="T3" fmla="*/ 10 h 20"/>
                <a:gd name="T4" fmla="*/ 10 w 20"/>
                <a:gd name="T5" fmla="*/ 20 h 20"/>
                <a:gd name="T6" fmla="*/ 20 w 20"/>
                <a:gd name="T7" fmla="*/ 10 h 20"/>
                <a:gd name="T8" fmla="*/ 10 w 20"/>
                <a:gd name="T9" fmla="*/ 0 h 20"/>
                <a:gd name="T10" fmla="*/ 10 w 20"/>
                <a:gd name="T11" fmla="*/ 16 h 20"/>
                <a:gd name="T12" fmla="*/ 4 w 20"/>
                <a:gd name="T13" fmla="*/ 10 h 20"/>
                <a:gd name="T14" fmla="*/ 10 w 20"/>
                <a:gd name="T15" fmla="*/ 4 h 20"/>
                <a:gd name="T16" fmla="*/ 16 w 20"/>
                <a:gd name="T17" fmla="*/ 10 h 20"/>
                <a:gd name="T18" fmla="*/ 10 w 20"/>
                <a:gd name="T19" fmla="*/ 1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10" y="0"/>
                  </a:moveTo>
                  <a:cubicBezTo>
                    <a:pt x="4" y="0"/>
                    <a:pt x="0" y="4"/>
                    <a:pt x="0" y="10"/>
                  </a:cubicBezTo>
                  <a:cubicBezTo>
                    <a:pt x="0" y="16"/>
                    <a:pt x="4" y="20"/>
                    <a:pt x="10" y="20"/>
                  </a:cubicBezTo>
                  <a:cubicBezTo>
                    <a:pt x="16" y="20"/>
                    <a:pt x="20" y="16"/>
                    <a:pt x="20" y="10"/>
                  </a:cubicBezTo>
                  <a:cubicBezTo>
                    <a:pt x="20" y="4"/>
                    <a:pt x="16" y="0"/>
                    <a:pt x="10" y="0"/>
                  </a:cubicBezTo>
                  <a:close/>
                  <a:moveTo>
                    <a:pt x="10" y="16"/>
                  </a:moveTo>
                  <a:cubicBezTo>
                    <a:pt x="7" y="16"/>
                    <a:pt x="4" y="13"/>
                    <a:pt x="4" y="10"/>
                  </a:cubicBezTo>
                  <a:cubicBezTo>
                    <a:pt x="4" y="7"/>
                    <a:pt x="7" y="4"/>
                    <a:pt x="10" y="4"/>
                  </a:cubicBezTo>
                  <a:cubicBezTo>
                    <a:pt x="13" y="4"/>
                    <a:pt x="16" y="7"/>
                    <a:pt x="16" y="10"/>
                  </a:cubicBezTo>
                  <a:cubicBezTo>
                    <a:pt x="16" y="13"/>
                    <a:pt x="13" y="16"/>
                    <a:pt x="10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70" name="Freeform 35"/>
            <p:cNvSpPr>
              <a:spLocks noEditPoints="1"/>
            </p:cNvSpPr>
            <p:nvPr/>
          </p:nvSpPr>
          <p:spPr bwMode="auto">
            <a:xfrm>
              <a:off x="7346950" y="3659188"/>
              <a:ext cx="61913" cy="61913"/>
            </a:xfrm>
            <a:custGeom>
              <a:avLst/>
              <a:gdLst>
                <a:gd name="T0" fmla="*/ 0 w 16"/>
                <a:gd name="T1" fmla="*/ 8 h 16"/>
                <a:gd name="T2" fmla="*/ 8 w 16"/>
                <a:gd name="T3" fmla="*/ 16 h 16"/>
                <a:gd name="T4" fmla="*/ 16 w 16"/>
                <a:gd name="T5" fmla="*/ 8 h 16"/>
                <a:gd name="T6" fmla="*/ 8 w 16"/>
                <a:gd name="T7" fmla="*/ 0 h 16"/>
                <a:gd name="T8" fmla="*/ 0 w 16"/>
                <a:gd name="T9" fmla="*/ 8 h 16"/>
                <a:gd name="T10" fmla="*/ 8 w 16"/>
                <a:gd name="T11" fmla="*/ 4 h 16"/>
                <a:gd name="T12" fmla="*/ 12 w 16"/>
                <a:gd name="T13" fmla="*/ 8 h 16"/>
                <a:gd name="T14" fmla="*/ 8 w 16"/>
                <a:gd name="T15" fmla="*/ 12 h 16"/>
                <a:gd name="T16" fmla="*/ 4 w 16"/>
                <a:gd name="T17" fmla="*/ 8 h 16"/>
                <a:gd name="T18" fmla="*/ 8 w 16"/>
                <a:gd name="T19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6">
                  <a:moveTo>
                    <a:pt x="0" y="8"/>
                  </a:moveTo>
                  <a:cubicBezTo>
                    <a:pt x="0" y="12"/>
                    <a:pt x="4" y="16"/>
                    <a:pt x="8" y="16"/>
                  </a:cubicBezTo>
                  <a:cubicBezTo>
                    <a:pt x="12" y="16"/>
                    <a:pt x="16" y="12"/>
                    <a:pt x="16" y="8"/>
                  </a:cubicBezTo>
                  <a:cubicBezTo>
                    <a:pt x="16" y="4"/>
                    <a:pt x="12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lose/>
                  <a:moveTo>
                    <a:pt x="8" y="4"/>
                  </a:moveTo>
                  <a:cubicBezTo>
                    <a:pt x="10" y="4"/>
                    <a:pt x="12" y="6"/>
                    <a:pt x="12" y="8"/>
                  </a:cubicBezTo>
                  <a:cubicBezTo>
                    <a:pt x="12" y="10"/>
                    <a:pt x="10" y="12"/>
                    <a:pt x="8" y="12"/>
                  </a:cubicBezTo>
                  <a:cubicBezTo>
                    <a:pt x="6" y="12"/>
                    <a:pt x="4" y="10"/>
                    <a:pt x="4" y="8"/>
                  </a:cubicBezTo>
                  <a:cubicBezTo>
                    <a:pt x="4" y="6"/>
                    <a:pt x="6" y="4"/>
                    <a:pt x="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71" name="Oval 36"/>
            <p:cNvSpPr>
              <a:spLocks noChangeArrowheads="1"/>
            </p:cNvSpPr>
            <p:nvPr/>
          </p:nvSpPr>
          <p:spPr bwMode="auto">
            <a:xfrm>
              <a:off x="7408863" y="3767138"/>
              <a:ext cx="30163" cy="30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72" name="Oval 37"/>
            <p:cNvSpPr>
              <a:spLocks noChangeArrowheads="1"/>
            </p:cNvSpPr>
            <p:nvPr/>
          </p:nvSpPr>
          <p:spPr bwMode="auto">
            <a:xfrm>
              <a:off x="7653338" y="3536950"/>
              <a:ext cx="31750" cy="30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</p:grpSp>
      <p:sp>
        <p:nvSpPr>
          <p:cNvPr id="73" name="TextBox 72"/>
          <p:cNvSpPr txBox="1"/>
          <p:nvPr/>
        </p:nvSpPr>
        <p:spPr>
          <a:xfrm>
            <a:off x="1755313" y="2305186"/>
            <a:ext cx="10885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prstClr val="white">
                    <a:lumMod val="50000"/>
                  </a:prstClr>
                </a:solidFill>
                <a:latin typeface="Raleway" panose="020B0003030101060003" pitchFamily="34" charset="0"/>
              </a:rPr>
              <a:t>Content</a:t>
            </a:r>
            <a:r>
              <a:rPr lang="id-ID" sz="1400" b="1" dirty="0">
                <a:solidFill>
                  <a:prstClr val="white">
                    <a:lumMod val="50000"/>
                  </a:prstClr>
                </a:solidFill>
                <a:latin typeface="Raleway" panose="020B0003030101060003" pitchFamily="34" charset="0"/>
              </a:rPr>
              <a:t> </a:t>
            </a:r>
            <a:r>
              <a:rPr lang="id-ID" sz="1400" b="1" dirty="0">
                <a:solidFill>
                  <a:srgbClr val="FF6D6D"/>
                </a:solidFill>
                <a:latin typeface="Raleway" panose="020B0003030101060003" pitchFamily="34" charset="0"/>
              </a:rPr>
              <a:t>01</a:t>
            </a:r>
            <a:endParaRPr lang="id-ID" sz="1400" b="1" dirty="0">
              <a:solidFill>
                <a:srgbClr val="FF6D6D"/>
              </a:solidFill>
              <a:latin typeface="Raleway" panose="020B0003030101060003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755313" y="2519928"/>
            <a:ext cx="225163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100" dirty="0">
                <a:solidFill>
                  <a:prstClr val="white">
                    <a:lumMod val="65000"/>
                  </a:prstClr>
                </a:solidFill>
              </a:rPr>
              <a:t>Suitable for all category</a:t>
            </a:r>
            <a:r>
              <a:rPr lang="en-US" sz="1100" dirty="0">
                <a:solidFill>
                  <a:prstClr val="white">
                    <a:lumMod val="65000"/>
                  </a:prstClr>
                </a:solidFill>
              </a:rPr>
              <a:t>, Lorem Ipsum is not simply random text</a:t>
            </a:r>
            <a:r>
              <a:rPr lang="en-US" sz="1100" dirty="0">
                <a:solidFill>
                  <a:prstClr val="white">
                    <a:lumMod val="65000"/>
                  </a:prstClr>
                </a:solidFill>
              </a:rPr>
              <a:t>.</a:t>
            </a:r>
            <a:endParaRPr lang="en-US" sz="1100" b="1" dirty="0">
              <a:solidFill>
                <a:prstClr val="white">
                  <a:lumMod val="65000"/>
                </a:prstClr>
              </a:solidFill>
              <a:latin typeface="Signika Negative" pitchFamily="2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755313" y="2984547"/>
            <a:ext cx="11029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prstClr val="white">
                    <a:lumMod val="50000"/>
                  </a:prstClr>
                </a:solidFill>
                <a:latin typeface="Raleway" panose="020B0003030101060003" pitchFamily="34" charset="0"/>
              </a:rPr>
              <a:t>Content</a:t>
            </a:r>
            <a:r>
              <a:rPr lang="id-ID" sz="1400" b="1" dirty="0">
                <a:solidFill>
                  <a:prstClr val="white">
                    <a:lumMod val="50000"/>
                  </a:prstClr>
                </a:solidFill>
                <a:latin typeface="Raleway" panose="020B0003030101060003" pitchFamily="34" charset="0"/>
              </a:rPr>
              <a:t> </a:t>
            </a:r>
            <a:r>
              <a:rPr lang="id-ID" sz="1400" b="1" dirty="0">
                <a:solidFill>
                  <a:srgbClr val="FF6D6D"/>
                </a:solidFill>
                <a:latin typeface="Raleway" panose="020B0003030101060003" pitchFamily="34" charset="0"/>
              </a:rPr>
              <a:t>02</a:t>
            </a:r>
            <a:endParaRPr lang="id-ID" sz="1400" b="1" dirty="0">
              <a:solidFill>
                <a:srgbClr val="FF6D6D"/>
              </a:solidFill>
              <a:latin typeface="Raleway" panose="020B0003030101060003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755313" y="3199289"/>
            <a:ext cx="225163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100" dirty="0">
                <a:solidFill>
                  <a:prstClr val="white">
                    <a:lumMod val="65000"/>
                  </a:prstClr>
                </a:solidFill>
              </a:rPr>
              <a:t>Suitable for all category</a:t>
            </a:r>
            <a:r>
              <a:rPr lang="en-US" sz="1100" dirty="0">
                <a:solidFill>
                  <a:prstClr val="white">
                    <a:lumMod val="65000"/>
                  </a:prstClr>
                </a:solidFill>
              </a:rPr>
              <a:t>, Lorem Ipsum is not simply random text</a:t>
            </a:r>
            <a:r>
              <a:rPr lang="en-US" sz="1100" dirty="0">
                <a:solidFill>
                  <a:prstClr val="white">
                    <a:lumMod val="65000"/>
                  </a:prstClr>
                </a:solidFill>
              </a:rPr>
              <a:t>.</a:t>
            </a:r>
            <a:endParaRPr lang="en-US" sz="1100" b="1" dirty="0">
              <a:solidFill>
                <a:prstClr val="white">
                  <a:lumMod val="65000"/>
                </a:prstClr>
              </a:solidFill>
              <a:latin typeface="Signika Negative" pitchFamily="2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1755313" y="3691029"/>
            <a:ext cx="11013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prstClr val="white">
                    <a:lumMod val="50000"/>
                  </a:prstClr>
                </a:solidFill>
                <a:latin typeface="Raleway" panose="020B0003030101060003" pitchFamily="34" charset="0"/>
              </a:rPr>
              <a:t>Content</a:t>
            </a:r>
            <a:r>
              <a:rPr lang="id-ID" sz="1400" b="1" dirty="0">
                <a:solidFill>
                  <a:prstClr val="white">
                    <a:lumMod val="50000"/>
                  </a:prstClr>
                </a:solidFill>
                <a:latin typeface="Raleway" panose="020B0003030101060003" pitchFamily="34" charset="0"/>
              </a:rPr>
              <a:t> </a:t>
            </a:r>
            <a:r>
              <a:rPr lang="id-ID" sz="1400" b="1" dirty="0">
                <a:solidFill>
                  <a:srgbClr val="FF6D6D"/>
                </a:solidFill>
                <a:latin typeface="Raleway" panose="020B0003030101060003" pitchFamily="34" charset="0"/>
              </a:rPr>
              <a:t>03</a:t>
            </a:r>
            <a:endParaRPr lang="id-ID" sz="1400" b="1" dirty="0">
              <a:solidFill>
                <a:srgbClr val="FF6D6D"/>
              </a:solidFill>
              <a:latin typeface="Raleway" panose="020B0003030101060003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755313" y="3905771"/>
            <a:ext cx="225163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100" dirty="0">
                <a:solidFill>
                  <a:prstClr val="white">
                    <a:lumMod val="65000"/>
                  </a:prstClr>
                </a:solidFill>
              </a:rPr>
              <a:t>Suitable for all category</a:t>
            </a:r>
            <a:r>
              <a:rPr lang="en-US" sz="1100" dirty="0">
                <a:solidFill>
                  <a:prstClr val="white">
                    <a:lumMod val="65000"/>
                  </a:prstClr>
                </a:solidFill>
              </a:rPr>
              <a:t>, Lorem Ipsum is not simply random text</a:t>
            </a:r>
            <a:r>
              <a:rPr lang="en-US" sz="1100" dirty="0">
                <a:solidFill>
                  <a:prstClr val="white">
                    <a:lumMod val="65000"/>
                  </a:prstClr>
                </a:solidFill>
              </a:rPr>
              <a:t>.</a:t>
            </a:r>
            <a:endParaRPr lang="en-US" sz="1100" b="1" dirty="0">
              <a:solidFill>
                <a:prstClr val="white">
                  <a:lumMod val="65000"/>
                </a:prstClr>
              </a:solidFill>
              <a:latin typeface="Signika Negative" pitchFamily="2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755313" y="4397511"/>
            <a:ext cx="11013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prstClr val="white">
                    <a:lumMod val="50000"/>
                  </a:prstClr>
                </a:solidFill>
                <a:latin typeface="Raleway" panose="020B0003030101060003" pitchFamily="34" charset="0"/>
              </a:rPr>
              <a:t>Content</a:t>
            </a:r>
            <a:r>
              <a:rPr lang="id-ID" sz="1400" b="1" dirty="0">
                <a:solidFill>
                  <a:prstClr val="white">
                    <a:lumMod val="50000"/>
                  </a:prstClr>
                </a:solidFill>
                <a:latin typeface="Raleway" panose="020B0003030101060003" pitchFamily="34" charset="0"/>
              </a:rPr>
              <a:t> </a:t>
            </a:r>
            <a:r>
              <a:rPr lang="id-ID" sz="1400" b="1" dirty="0">
                <a:solidFill>
                  <a:srgbClr val="FF6D6D"/>
                </a:solidFill>
                <a:latin typeface="Raleway" panose="020B0003030101060003" pitchFamily="34" charset="0"/>
              </a:rPr>
              <a:t>04</a:t>
            </a:r>
            <a:endParaRPr lang="id-ID" sz="1400" b="1" dirty="0">
              <a:solidFill>
                <a:srgbClr val="FF6D6D"/>
              </a:solidFill>
              <a:latin typeface="Raleway" panose="020B0003030101060003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755313" y="4612253"/>
            <a:ext cx="225163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100" dirty="0">
                <a:solidFill>
                  <a:prstClr val="white">
                    <a:lumMod val="65000"/>
                  </a:prstClr>
                </a:solidFill>
              </a:rPr>
              <a:t>Suitable for all category</a:t>
            </a:r>
            <a:r>
              <a:rPr lang="en-US" sz="1100" dirty="0">
                <a:solidFill>
                  <a:prstClr val="white">
                    <a:lumMod val="65000"/>
                  </a:prstClr>
                </a:solidFill>
              </a:rPr>
              <a:t>, Lorem Ipsum is not simply random text</a:t>
            </a:r>
            <a:r>
              <a:rPr lang="en-US" sz="1100" dirty="0">
                <a:solidFill>
                  <a:prstClr val="white">
                    <a:lumMod val="65000"/>
                  </a:prstClr>
                </a:solidFill>
              </a:rPr>
              <a:t>.</a:t>
            </a:r>
            <a:endParaRPr lang="en-US" sz="1100" b="1" dirty="0">
              <a:solidFill>
                <a:prstClr val="white">
                  <a:lumMod val="65000"/>
                </a:prstClr>
              </a:solidFill>
              <a:latin typeface="Signika Negative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82010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5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5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000"/>
                            </p:stCondLst>
                            <p:childTnLst>
                              <p:par>
                                <p:cTn id="7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35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4000"/>
                            </p:stCondLst>
                            <p:childTnLst>
                              <p:par>
                                <p:cTn id="9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4500"/>
                            </p:stCondLst>
                            <p:childTnLst>
                              <p:par>
                                <p:cTn id="10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5000"/>
                            </p:stCondLst>
                            <p:childTnLst>
                              <p:par>
                                <p:cTn id="1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55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" grpId="0"/>
      <p:bldP spid="93" grpId="0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51" grpId="0"/>
      <p:bldP spid="52" grpId="0"/>
      <p:bldP spid="53" grpId="0" animBg="1"/>
      <p:bldP spid="54" grpId="0" animBg="1"/>
      <p:bldP spid="55" grpId="0" animBg="1"/>
      <p:bldP spid="56" grpId="0" animBg="1"/>
      <p:bldP spid="65" grpId="0" animBg="1"/>
      <p:bldP spid="73" grpId="0"/>
      <p:bldP spid="74" grpId="0"/>
      <p:bldP spid="75" grpId="0"/>
      <p:bldP spid="76" grpId="0"/>
      <p:bldP spid="77" grpId="0"/>
      <p:bldP spid="78" grpId="0"/>
      <p:bldP spid="79" grpId="0"/>
      <p:bldP spid="8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extBox 91"/>
          <p:cNvSpPr txBox="1"/>
          <p:nvPr/>
        </p:nvSpPr>
        <p:spPr>
          <a:xfrm>
            <a:off x="777034" y="500139"/>
            <a:ext cx="43981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3200" dirty="0">
                <a:solidFill>
                  <a:prstClr val="white">
                    <a:lumMod val="50000"/>
                  </a:prstClr>
                </a:solidFill>
                <a:latin typeface="Raleway" panose="020B0003030101060003" pitchFamily="34" charset="0"/>
              </a:rPr>
              <a:t>BLOCK </a:t>
            </a:r>
            <a:r>
              <a:rPr lang="id-ID" sz="3200" b="1" dirty="0">
                <a:solidFill>
                  <a:srgbClr val="FF6D6D"/>
                </a:solidFill>
                <a:latin typeface="Raleway" panose="020B0003030101060003" pitchFamily="34" charset="0"/>
              </a:rPr>
              <a:t>INFOGRAPHIC</a:t>
            </a:r>
            <a:endParaRPr lang="id-ID" sz="3200" dirty="0">
              <a:solidFill>
                <a:prstClr val="white">
                  <a:lumMod val="50000"/>
                </a:prstClr>
              </a:solidFill>
              <a:latin typeface="Raleway" panose="020B0003030101060003" pitchFamily="34" charset="0"/>
            </a:endParaRPr>
          </a:p>
        </p:txBody>
      </p:sp>
      <p:sp>
        <p:nvSpPr>
          <p:cNvPr id="93" name="Rectangle 92"/>
          <p:cNvSpPr/>
          <p:nvPr/>
        </p:nvSpPr>
        <p:spPr>
          <a:xfrm>
            <a:off x="777034" y="1016819"/>
            <a:ext cx="431817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600" dirty="0">
                <a:solidFill>
                  <a:prstClr val="white">
                    <a:lumMod val="65000"/>
                  </a:prstClr>
                </a:solidFill>
                <a:latin typeface="Raleway" panose="020B0003030101060003" pitchFamily="34" charset="0"/>
              </a:rPr>
              <a:t>Reflect professionalism and trustworthiness</a:t>
            </a:r>
            <a:endParaRPr lang="id-ID" sz="1600" dirty="0">
              <a:solidFill>
                <a:prstClr val="white">
                  <a:lumMod val="65000"/>
                </a:prstClr>
              </a:solidFill>
              <a:latin typeface="Raleway" panose="020B0003030101060003" pitchFamily="34" charset="0"/>
            </a:endParaRPr>
          </a:p>
        </p:txBody>
      </p:sp>
      <p:sp>
        <p:nvSpPr>
          <p:cNvPr id="208" name="Freeform 5"/>
          <p:cNvSpPr>
            <a:spLocks/>
          </p:cNvSpPr>
          <p:nvPr/>
        </p:nvSpPr>
        <p:spPr bwMode="auto">
          <a:xfrm flipH="1">
            <a:off x="5396013" y="2181080"/>
            <a:ext cx="703262" cy="3667125"/>
          </a:xfrm>
          <a:custGeom>
            <a:avLst/>
            <a:gdLst>
              <a:gd name="T0" fmla="*/ 0 w 443"/>
              <a:gd name="T1" fmla="*/ 158 h 2310"/>
              <a:gd name="T2" fmla="*/ 0 w 443"/>
              <a:gd name="T3" fmla="*/ 2310 h 2310"/>
              <a:gd name="T4" fmla="*/ 443 w 443"/>
              <a:gd name="T5" fmla="*/ 2152 h 2310"/>
              <a:gd name="T6" fmla="*/ 443 w 443"/>
              <a:gd name="T7" fmla="*/ 0 h 2310"/>
              <a:gd name="T8" fmla="*/ 0 w 443"/>
              <a:gd name="T9" fmla="*/ 158 h 2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3" h="2310">
                <a:moveTo>
                  <a:pt x="0" y="158"/>
                </a:moveTo>
                <a:lnTo>
                  <a:pt x="0" y="2310"/>
                </a:lnTo>
                <a:lnTo>
                  <a:pt x="443" y="2152"/>
                </a:lnTo>
                <a:lnTo>
                  <a:pt x="443" y="0"/>
                </a:lnTo>
                <a:lnTo>
                  <a:pt x="0" y="158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209" name="Freeform 7"/>
          <p:cNvSpPr>
            <a:spLocks/>
          </p:cNvSpPr>
          <p:nvPr/>
        </p:nvSpPr>
        <p:spPr bwMode="auto">
          <a:xfrm flipH="1">
            <a:off x="6099275" y="2181080"/>
            <a:ext cx="703262" cy="3667125"/>
          </a:xfrm>
          <a:custGeom>
            <a:avLst/>
            <a:gdLst>
              <a:gd name="T0" fmla="*/ 0 w 443"/>
              <a:gd name="T1" fmla="*/ 0 h 2310"/>
              <a:gd name="T2" fmla="*/ 0 w 443"/>
              <a:gd name="T3" fmla="*/ 2152 h 2310"/>
              <a:gd name="T4" fmla="*/ 443 w 443"/>
              <a:gd name="T5" fmla="*/ 2310 h 2310"/>
              <a:gd name="T6" fmla="*/ 443 w 443"/>
              <a:gd name="T7" fmla="*/ 158 h 2310"/>
              <a:gd name="T8" fmla="*/ 0 w 443"/>
              <a:gd name="T9" fmla="*/ 0 h 2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3" h="2310">
                <a:moveTo>
                  <a:pt x="0" y="0"/>
                </a:moveTo>
                <a:lnTo>
                  <a:pt x="0" y="2152"/>
                </a:lnTo>
                <a:lnTo>
                  <a:pt x="443" y="2310"/>
                </a:lnTo>
                <a:lnTo>
                  <a:pt x="443" y="158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210" name="Freeform 9"/>
          <p:cNvSpPr>
            <a:spLocks/>
          </p:cNvSpPr>
          <p:nvPr/>
        </p:nvSpPr>
        <p:spPr bwMode="auto">
          <a:xfrm flipH="1">
            <a:off x="6089750" y="2430317"/>
            <a:ext cx="19050" cy="3371850"/>
          </a:xfrm>
          <a:custGeom>
            <a:avLst/>
            <a:gdLst>
              <a:gd name="T0" fmla="*/ 12 w 12"/>
              <a:gd name="T1" fmla="*/ 2121 h 2124"/>
              <a:gd name="T2" fmla="*/ 6 w 12"/>
              <a:gd name="T3" fmla="*/ 2124 h 2124"/>
              <a:gd name="T4" fmla="*/ 0 w 12"/>
              <a:gd name="T5" fmla="*/ 2121 h 2124"/>
              <a:gd name="T6" fmla="*/ 0 w 12"/>
              <a:gd name="T7" fmla="*/ 0 h 2124"/>
              <a:gd name="T8" fmla="*/ 12 w 12"/>
              <a:gd name="T9" fmla="*/ 0 h 2124"/>
              <a:gd name="T10" fmla="*/ 12 w 12"/>
              <a:gd name="T11" fmla="*/ 2121 h 2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2124">
                <a:moveTo>
                  <a:pt x="12" y="2121"/>
                </a:moveTo>
                <a:lnTo>
                  <a:pt x="6" y="2124"/>
                </a:lnTo>
                <a:lnTo>
                  <a:pt x="0" y="2121"/>
                </a:lnTo>
                <a:lnTo>
                  <a:pt x="0" y="0"/>
                </a:lnTo>
                <a:lnTo>
                  <a:pt x="12" y="0"/>
                </a:lnTo>
                <a:lnTo>
                  <a:pt x="12" y="2121"/>
                </a:ln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211" name="Freeform 13"/>
          <p:cNvSpPr>
            <a:spLocks/>
          </p:cNvSpPr>
          <p:nvPr/>
        </p:nvSpPr>
        <p:spPr bwMode="auto">
          <a:xfrm flipH="1">
            <a:off x="4692750" y="3371705"/>
            <a:ext cx="1406525" cy="504825"/>
          </a:xfrm>
          <a:custGeom>
            <a:avLst/>
            <a:gdLst>
              <a:gd name="T0" fmla="*/ 443 w 886"/>
              <a:gd name="T1" fmla="*/ 0 h 318"/>
              <a:gd name="T2" fmla="*/ 0 w 886"/>
              <a:gd name="T3" fmla="*/ 160 h 318"/>
              <a:gd name="T4" fmla="*/ 443 w 886"/>
              <a:gd name="T5" fmla="*/ 318 h 318"/>
              <a:gd name="T6" fmla="*/ 886 w 886"/>
              <a:gd name="T7" fmla="*/ 160 h 318"/>
              <a:gd name="T8" fmla="*/ 443 w 886"/>
              <a:gd name="T9" fmla="*/ 0 h 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86" h="318">
                <a:moveTo>
                  <a:pt x="443" y="0"/>
                </a:moveTo>
                <a:lnTo>
                  <a:pt x="0" y="160"/>
                </a:lnTo>
                <a:lnTo>
                  <a:pt x="443" y="318"/>
                </a:lnTo>
                <a:lnTo>
                  <a:pt x="886" y="160"/>
                </a:lnTo>
                <a:lnTo>
                  <a:pt x="443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212" name="Freeform 19"/>
          <p:cNvSpPr>
            <a:spLocks/>
          </p:cNvSpPr>
          <p:nvPr/>
        </p:nvSpPr>
        <p:spPr bwMode="auto">
          <a:xfrm flipH="1">
            <a:off x="6099275" y="3135167"/>
            <a:ext cx="703262" cy="2462213"/>
          </a:xfrm>
          <a:custGeom>
            <a:avLst/>
            <a:gdLst>
              <a:gd name="T0" fmla="*/ 0 w 443"/>
              <a:gd name="T1" fmla="*/ 160 h 1551"/>
              <a:gd name="T2" fmla="*/ 0 w 443"/>
              <a:gd name="T3" fmla="*/ 1551 h 1551"/>
              <a:gd name="T4" fmla="*/ 443 w 443"/>
              <a:gd name="T5" fmla="*/ 1392 h 1551"/>
              <a:gd name="T6" fmla="*/ 443 w 443"/>
              <a:gd name="T7" fmla="*/ 0 h 1551"/>
              <a:gd name="T8" fmla="*/ 0 w 443"/>
              <a:gd name="T9" fmla="*/ 160 h 15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3" h="1551">
                <a:moveTo>
                  <a:pt x="0" y="160"/>
                </a:moveTo>
                <a:lnTo>
                  <a:pt x="0" y="1551"/>
                </a:lnTo>
                <a:lnTo>
                  <a:pt x="443" y="1392"/>
                </a:lnTo>
                <a:lnTo>
                  <a:pt x="443" y="0"/>
                </a:lnTo>
                <a:lnTo>
                  <a:pt x="0" y="160"/>
                </a:lnTo>
                <a:close/>
              </a:path>
            </a:pathLst>
          </a:custGeom>
          <a:solidFill>
            <a:srgbClr val="D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213" name="Freeform 21"/>
          <p:cNvSpPr>
            <a:spLocks/>
          </p:cNvSpPr>
          <p:nvPr/>
        </p:nvSpPr>
        <p:spPr bwMode="auto">
          <a:xfrm flipH="1">
            <a:off x="5396013" y="3625705"/>
            <a:ext cx="703262" cy="1971675"/>
          </a:xfrm>
          <a:custGeom>
            <a:avLst/>
            <a:gdLst>
              <a:gd name="T0" fmla="*/ 0 w 443"/>
              <a:gd name="T1" fmla="*/ 0 h 1242"/>
              <a:gd name="T2" fmla="*/ 0 w 443"/>
              <a:gd name="T3" fmla="*/ 1083 h 1242"/>
              <a:gd name="T4" fmla="*/ 443 w 443"/>
              <a:gd name="T5" fmla="*/ 1242 h 1242"/>
              <a:gd name="T6" fmla="*/ 443 w 443"/>
              <a:gd name="T7" fmla="*/ 158 h 1242"/>
              <a:gd name="T8" fmla="*/ 0 w 443"/>
              <a:gd name="T9" fmla="*/ 0 h 1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3" h="1242">
                <a:moveTo>
                  <a:pt x="0" y="0"/>
                </a:moveTo>
                <a:lnTo>
                  <a:pt x="0" y="1083"/>
                </a:lnTo>
                <a:lnTo>
                  <a:pt x="443" y="1242"/>
                </a:lnTo>
                <a:lnTo>
                  <a:pt x="443" y="158"/>
                </a:lnTo>
                <a:lnTo>
                  <a:pt x="0" y="0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214" name="Freeform 23"/>
          <p:cNvSpPr>
            <a:spLocks/>
          </p:cNvSpPr>
          <p:nvPr/>
        </p:nvSpPr>
        <p:spPr bwMode="auto">
          <a:xfrm flipH="1">
            <a:off x="4692750" y="3625705"/>
            <a:ext cx="703262" cy="1971675"/>
          </a:xfrm>
          <a:custGeom>
            <a:avLst/>
            <a:gdLst>
              <a:gd name="T0" fmla="*/ 0 w 443"/>
              <a:gd name="T1" fmla="*/ 158 h 1242"/>
              <a:gd name="T2" fmla="*/ 0 w 443"/>
              <a:gd name="T3" fmla="*/ 1242 h 1242"/>
              <a:gd name="T4" fmla="*/ 443 w 443"/>
              <a:gd name="T5" fmla="*/ 1077 h 1242"/>
              <a:gd name="T6" fmla="*/ 443 w 443"/>
              <a:gd name="T7" fmla="*/ 0 h 1242"/>
              <a:gd name="T8" fmla="*/ 0 w 443"/>
              <a:gd name="T9" fmla="*/ 158 h 1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3" h="1242">
                <a:moveTo>
                  <a:pt x="0" y="158"/>
                </a:moveTo>
                <a:lnTo>
                  <a:pt x="0" y="1242"/>
                </a:lnTo>
                <a:lnTo>
                  <a:pt x="443" y="1077"/>
                </a:lnTo>
                <a:lnTo>
                  <a:pt x="443" y="0"/>
                </a:lnTo>
                <a:lnTo>
                  <a:pt x="0" y="158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215" name="Freeform 25"/>
          <p:cNvSpPr>
            <a:spLocks/>
          </p:cNvSpPr>
          <p:nvPr/>
        </p:nvSpPr>
        <p:spPr bwMode="auto">
          <a:xfrm flipH="1">
            <a:off x="5386487" y="3874942"/>
            <a:ext cx="19050" cy="1722438"/>
          </a:xfrm>
          <a:custGeom>
            <a:avLst/>
            <a:gdLst>
              <a:gd name="T0" fmla="*/ 12 w 12"/>
              <a:gd name="T1" fmla="*/ 1083 h 1085"/>
              <a:gd name="T2" fmla="*/ 6 w 12"/>
              <a:gd name="T3" fmla="*/ 1085 h 1085"/>
              <a:gd name="T4" fmla="*/ 0 w 12"/>
              <a:gd name="T5" fmla="*/ 1083 h 1085"/>
              <a:gd name="T6" fmla="*/ 0 w 12"/>
              <a:gd name="T7" fmla="*/ 0 h 1085"/>
              <a:gd name="T8" fmla="*/ 12 w 12"/>
              <a:gd name="T9" fmla="*/ 0 h 1085"/>
              <a:gd name="T10" fmla="*/ 12 w 12"/>
              <a:gd name="T11" fmla="*/ 1083 h 10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1085">
                <a:moveTo>
                  <a:pt x="12" y="1083"/>
                </a:moveTo>
                <a:lnTo>
                  <a:pt x="6" y="1085"/>
                </a:lnTo>
                <a:lnTo>
                  <a:pt x="0" y="1083"/>
                </a:lnTo>
                <a:lnTo>
                  <a:pt x="0" y="0"/>
                </a:lnTo>
                <a:lnTo>
                  <a:pt x="12" y="0"/>
                </a:lnTo>
                <a:lnTo>
                  <a:pt x="12" y="1083"/>
                </a:ln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216" name="Freeform 27"/>
          <p:cNvSpPr>
            <a:spLocks/>
          </p:cNvSpPr>
          <p:nvPr/>
        </p:nvSpPr>
        <p:spPr bwMode="auto">
          <a:xfrm flipH="1">
            <a:off x="6099275" y="2882755"/>
            <a:ext cx="1406525" cy="506413"/>
          </a:xfrm>
          <a:custGeom>
            <a:avLst/>
            <a:gdLst>
              <a:gd name="T0" fmla="*/ 443 w 886"/>
              <a:gd name="T1" fmla="*/ 0 h 319"/>
              <a:gd name="T2" fmla="*/ 0 w 886"/>
              <a:gd name="T3" fmla="*/ 159 h 319"/>
              <a:gd name="T4" fmla="*/ 443 w 886"/>
              <a:gd name="T5" fmla="*/ 319 h 319"/>
              <a:gd name="T6" fmla="*/ 886 w 886"/>
              <a:gd name="T7" fmla="*/ 159 h 319"/>
              <a:gd name="T8" fmla="*/ 443 w 886"/>
              <a:gd name="T9" fmla="*/ 0 h 3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86" h="319">
                <a:moveTo>
                  <a:pt x="443" y="0"/>
                </a:moveTo>
                <a:lnTo>
                  <a:pt x="0" y="159"/>
                </a:lnTo>
                <a:lnTo>
                  <a:pt x="443" y="319"/>
                </a:lnTo>
                <a:lnTo>
                  <a:pt x="886" y="159"/>
                </a:lnTo>
                <a:lnTo>
                  <a:pt x="443" y="0"/>
                </a:lnTo>
                <a:close/>
              </a:path>
            </a:pathLst>
          </a:custGeom>
          <a:solidFill>
            <a:srgbClr val="FF6D6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217" name="Freeform 29"/>
          <p:cNvSpPr>
            <a:spLocks/>
          </p:cNvSpPr>
          <p:nvPr/>
        </p:nvSpPr>
        <p:spPr bwMode="auto">
          <a:xfrm flipH="1">
            <a:off x="6802538" y="3135167"/>
            <a:ext cx="703262" cy="2459038"/>
          </a:xfrm>
          <a:custGeom>
            <a:avLst/>
            <a:gdLst>
              <a:gd name="T0" fmla="*/ 0 w 443"/>
              <a:gd name="T1" fmla="*/ 0 h 1549"/>
              <a:gd name="T2" fmla="*/ 0 w 443"/>
              <a:gd name="T3" fmla="*/ 1386 h 1549"/>
              <a:gd name="T4" fmla="*/ 443 w 443"/>
              <a:gd name="T5" fmla="*/ 1549 h 1549"/>
              <a:gd name="T6" fmla="*/ 443 w 443"/>
              <a:gd name="T7" fmla="*/ 158 h 1549"/>
              <a:gd name="T8" fmla="*/ 0 w 443"/>
              <a:gd name="T9" fmla="*/ 0 h 15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3" h="1549">
                <a:moveTo>
                  <a:pt x="0" y="0"/>
                </a:moveTo>
                <a:lnTo>
                  <a:pt x="0" y="1386"/>
                </a:lnTo>
                <a:lnTo>
                  <a:pt x="443" y="1549"/>
                </a:lnTo>
                <a:lnTo>
                  <a:pt x="443" y="158"/>
                </a:lnTo>
                <a:lnTo>
                  <a:pt x="0" y="0"/>
                </a:lnTo>
                <a:close/>
              </a:path>
            </a:pathLst>
          </a:custGeom>
          <a:solidFill>
            <a:srgbClr val="FF4F4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218" name="Freeform 31"/>
          <p:cNvSpPr>
            <a:spLocks/>
          </p:cNvSpPr>
          <p:nvPr/>
        </p:nvSpPr>
        <p:spPr bwMode="auto">
          <a:xfrm flipH="1">
            <a:off x="6793012" y="3385992"/>
            <a:ext cx="19050" cy="2211388"/>
          </a:xfrm>
          <a:custGeom>
            <a:avLst/>
            <a:gdLst>
              <a:gd name="T0" fmla="*/ 12 w 12"/>
              <a:gd name="T1" fmla="*/ 1390 h 1393"/>
              <a:gd name="T2" fmla="*/ 6 w 12"/>
              <a:gd name="T3" fmla="*/ 1393 h 1393"/>
              <a:gd name="T4" fmla="*/ 0 w 12"/>
              <a:gd name="T5" fmla="*/ 1390 h 1393"/>
              <a:gd name="T6" fmla="*/ 0 w 12"/>
              <a:gd name="T7" fmla="*/ 0 h 1393"/>
              <a:gd name="T8" fmla="*/ 12 w 12"/>
              <a:gd name="T9" fmla="*/ 0 h 1393"/>
              <a:gd name="T10" fmla="*/ 12 w 12"/>
              <a:gd name="T11" fmla="*/ 1390 h 13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1393">
                <a:moveTo>
                  <a:pt x="12" y="1390"/>
                </a:moveTo>
                <a:lnTo>
                  <a:pt x="6" y="1393"/>
                </a:lnTo>
                <a:lnTo>
                  <a:pt x="0" y="1390"/>
                </a:lnTo>
                <a:lnTo>
                  <a:pt x="0" y="0"/>
                </a:lnTo>
                <a:lnTo>
                  <a:pt x="12" y="0"/>
                </a:lnTo>
                <a:lnTo>
                  <a:pt x="12" y="1390"/>
                </a:ln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219" name="Freeform 33"/>
          <p:cNvSpPr>
            <a:spLocks/>
          </p:cNvSpPr>
          <p:nvPr/>
        </p:nvSpPr>
        <p:spPr bwMode="auto">
          <a:xfrm flipH="1">
            <a:off x="5396012" y="1928667"/>
            <a:ext cx="1406525" cy="503238"/>
          </a:xfrm>
          <a:custGeom>
            <a:avLst/>
            <a:gdLst>
              <a:gd name="T0" fmla="*/ 443 w 886"/>
              <a:gd name="T1" fmla="*/ 0 h 317"/>
              <a:gd name="T2" fmla="*/ 0 w 886"/>
              <a:gd name="T3" fmla="*/ 159 h 317"/>
              <a:gd name="T4" fmla="*/ 443 w 886"/>
              <a:gd name="T5" fmla="*/ 317 h 317"/>
              <a:gd name="T6" fmla="*/ 886 w 886"/>
              <a:gd name="T7" fmla="*/ 159 h 317"/>
              <a:gd name="T8" fmla="*/ 443 w 886"/>
              <a:gd name="T9" fmla="*/ 0 h 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86" h="317">
                <a:moveTo>
                  <a:pt x="443" y="0"/>
                </a:moveTo>
                <a:lnTo>
                  <a:pt x="0" y="159"/>
                </a:lnTo>
                <a:lnTo>
                  <a:pt x="443" y="317"/>
                </a:lnTo>
                <a:lnTo>
                  <a:pt x="886" y="159"/>
                </a:lnTo>
                <a:lnTo>
                  <a:pt x="443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220" name="Freeform 35"/>
          <p:cNvSpPr>
            <a:spLocks/>
          </p:cNvSpPr>
          <p:nvPr/>
        </p:nvSpPr>
        <p:spPr bwMode="auto">
          <a:xfrm flipH="1">
            <a:off x="5396012" y="4343255"/>
            <a:ext cx="1406525" cy="504825"/>
          </a:xfrm>
          <a:custGeom>
            <a:avLst/>
            <a:gdLst>
              <a:gd name="T0" fmla="*/ 443 w 886"/>
              <a:gd name="T1" fmla="*/ 0 h 318"/>
              <a:gd name="T2" fmla="*/ 0 w 886"/>
              <a:gd name="T3" fmla="*/ 159 h 318"/>
              <a:gd name="T4" fmla="*/ 443 w 886"/>
              <a:gd name="T5" fmla="*/ 318 h 318"/>
              <a:gd name="T6" fmla="*/ 886 w 886"/>
              <a:gd name="T7" fmla="*/ 159 h 318"/>
              <a:gd name="T8" fmla="*/ 443 w 886"/>
              <a:gd name="T9" fmla="*/ 0 h 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86" h="318">
                <a:moveTo>
                  <a:pt x="443" y="0"/>
                </a:moveTo>
                <a:lnTo>
                  <a:pt x="0" y="159"/>
                </a:lnTo>
                <a:lnTo>
                  <a:pt x="443" y="318"/>
                </a:lnTo>
                <a:lnTo>
                  <a:pt x="886" y="159"/>
                </a:lnTo>
                <a:lnTo>
                  <a:pt x="443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221" name="Freeform 37"/>
          <p:cNvSpPr>
            <a:spLocks/>
          </p:cNvSpPr>
          <p:nvPr/>
        </p:nvSpPr>
        <p:spPr bwMode="auto">
          <a:xfrm flipH="1">
            <a:off x="6099275" y="4594080"/>
            <a:ext cx="703262" cy="1254125"/>
          </a:xfrm>
          <a:custGeom>
            <a:avLst/>
            <a:gdLst>
              <a:gd name="T0" fmla="*/ 0 w 443"/>
              <a:gd name="T1" fmla="*/ 0 h 790"/>
              <a:gd name="T2" fmla="*/ 0 w 443"/>
              <a:gd name="T3" fmla="*/ 630 h 790"/>
              <a:gd name="T4" fmla="*/ 443 w 443"/>
              <a:gd name="T5" fmla="*/ 790 h 790"/>
              <a:gd name="T6" fmla="*/ 443 w 443"/>
              <a:gd name="T7" fmla="*/ 160 h 790"/>
              <a:gd name="T8" fmla="*/ 0 w 443"/>
              <a:gd name="T9" fmla="*/ 0 h 7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3" h="790">
                <a:moveTo>
                  <a:pt x="0" y="0"/>
                </a:moveTo>
                <a:lnTo>
                  <a:pt x="0" y="630"/>
                </a:lnTo>
                <a:lnTo>
                  <a:pt x="443" y="790"/>
                </a:lnTo>
                <a:lnTo>
                  <a:pt x="443" y="16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222" name="Freeform 39"/>
          <p:cNvSpPr>
            <a:spLocks/>
          </p:cNvSpPr>
          <p:nvPr/>
        </p:nvSpPr>
        <p:spPr bwMode="auto">
          <a:xfrm flipH="1">
            <a:off x="5396013" y="4594080"/>
            <a:ext cx="703262" cy="1254125"/>
          </a:xfrm>
          <a:custGeom>
            <a:avLst/>
            <a:gdLst>
              <a:gd name="T0" fmla="*/ 0 w 443"/>
              <a:gd name="T1" fmla="*/ 160 h 790"/>
              <a:gd name="T2" fmla="*/ 0 w 443"/>
              <a:gd name="T3" fmla="*/ 790 h 790"/>
              <a:gd name="T4" fmla="*/ 443 w 443"/>
              <a:gd name="T5" fmla="*/ 630 h 790"/>
              <a:gd name="T6" fmla="*/ 443 w 443"/>
              <a:gd name="T7" fmla="*/ 0 h 790"/>
              <a:gd name="T8" fmla="*/ 0 w 443"/>
              <a:gd name="T9" fmla="*/ 160 h 7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3" h="790">
                <a:moveTo>
                  <a:pt x="0" y="160"/>
                </a:moveTo>
                <a:lnTo>
                  <a:pt x="0" y="790"/>
                </a:lnTo>
                <a:lnTo>
                  <a:pt x="443" y="630"/>
                </a:lnTo>
                <a:lnTo>
                  <a:pt x="443" y="0"/>
                </a:lnTo>
                <a:lnTo>
                  <a:pt x="0" y="16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223" name="Freeform 44"/>
          <p:cNvSpPr>
            <a:spLocks/>
          </p:cNvSpPr>
          <p:nvPr/>
        </p:nvSpPr>
        <p:spPr bwMode="auto">
          <a:xfrm flipH="1">
            <a:off x="6108800" y="2181080"/>
            <a:ext cx="693737" cy="261938"/>
          </a:xfrm>
          <a:custGeom>
            <a:avLst/>
            <a:gdLst>
              <a:gd name="T0" fmla="*/ 0 w 437"/>
              <a:gd name="T1" fmla="*/ 0 h 165"/>
              <a:gd name="T2" fmla="*/ 0 w 437"/>
              <a:gd name="T3" fmla="*/ 7 h 165"/>
              <a:gd name="T4" fmla="*/ 437 w 437"/>
              <a:gd name="T5" fmla="*/ 165 h 165"/>
              <a:gd name="T6" fmla="*/ 437 w 437"/>
              <a:gd name="T7" fmla="*/ 157 h 165"/>
              <a:gd name="T8" fmla="*/ 437 w 437"/>
              <a:gd name="T9" fmla="*/ 157 h 165"/>
              <a:gd name="T10" fmla="*/ 0 w 437"/>
              <a:gd name="T11" fmla="*/ 0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37" h="165">
                <a:moveTo>
                  <a:pt x="0" y="0"/>
                </a:moveTo>
                <a:lnTo>
                  <a:pt x="0" y="7"/>
                </a:lnTo>
                <a:lnTo>
                  <a:pt x="437" y="165"/>
                </a:lnTo>
                <a:lnTo>
                  <a:pt x="437" y="157"/>
                </a:lnTo>
                <a:lnTo>
                  <a:pt x="437" y="157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224" name="Freeform 50"/>
          <p:cNvSpPr>
            <a:spLocks/>
          </p:cNvSpPr>
          <p:nvPr/>
        </p:nvSpPr>
        <p:spPr bwMode="auto">
          <a:xfrm flipH="1">
            <a:off x="6099275" y="3135167"/>
            <a:ext cx="695325" cy="265113"/>
          </a:xfrm>
          <a:custGeom>
            <a:avLst/>
            <a:gdLst>
              <a:gd name="T0" fmla="*/ 438 w 438"/>
              <a:gd name="T1" fmla="*/ 0 h 167"/>
              <a:gd name="T2" fmla="*/ 0 w 438"/>
              <a:gd name="T3" fmla="*/ 158 h 167"/>
              <a:gd name="T4" fmla="*/ 1 w 438"/>
              <a:gd name="T5" fmla="*/ 158 h 167"/>
              <a:gd name="T6" fmla="*/ 1 w 438"/>
              <a:gd name="T7" fmla="*/ 167 h 167"/>
              <a:gd name="T8" fmla="*/ 438 w 438"/>
              <a:gd name="T9" fmla="*/ 7 h 167"/>
              <a:gd name="T10" fmla="*/ 438 w 438"/>
              <a:gd name="T11" fmla="*/ 0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38" h="167">
                <a:moveTo>
                  <a:pt x="438" y="0"/>
                </a:moveTo>
                <a:lnTo>
                  <a:pt x="0" y="158"/>
                </a:lnTo>
                <a:lnTo>
                  <a:pt x="1" y="158"/>
                </a:lnTo>
                <a:lnTo>
                  <a:pt x="1" y="167"/>
                </a:lnTo>
                <a:lnTo>
                  <a:pt x="438" y="7"/>
                </a:lnTo>
                <a:lnTo>
                  <a:pt x="438" y="0"/>
                </a:ln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225" name="Freeform 54"/>
          <p:cNvSpPr>
            <a:spLocks/>
          </p:cNvSpPr>
          <p:nvPr/>
        </p:nvSpPr>
        <p:spPr bwMode="auto">
          <a:xfrm flipH="1">
            <a:off x="6812063" y="3135167"/>
            <a:ext cx="693737" cy="265113"/>
          </a:xfrm>
          <a:custGeom>
            <a:avLst/>
            <a:gdLst>
              <a:gd name="T0" fmla="*/ 0 w 437"/>
              <a:gd name="T1" fmla="*/ 0 h 167"/>
              <a:gd name="T2" fmla="*/ 0 w 437"/>
              <a:gd name="T3" fmla="*/ 7 h 167"/>
              <a:gd name="T4" fmla="*/ 437 w 437"/>
              <a:gd name="T5" fmla="*/ 167 h 167"/>
              <a:gd name="T6" fmla="*/ 437 w 437"/>
              <a:gd name="T7" fmla="*/ 158 h 167"/>
              <a:gd name="T8" fmla="*/ 437 w 437"/>
              <a:gd name="T9" fmla="*/ 158 h 167"/>
              <a:gd name="T10" fmla="*/ 0 w 437"/>
              <a:gd name="T11" fmla="*/ 0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37" h="167">
                <a:moveTo>
                  <a:pt x="0" y="0"/>
                </a:moveTo>
                <a:lnTo>
                  <a:pt x="0" y="7"/>
                </a:lnTo>
                <a:lnTo>
                  <a:pt x="437" y="167"/>
                </a:lnTo>
                <a:lnTo>
                  <a:pt x="437" y="158"/>
                </a:lnTo>
                <a:lnTo>
                  <a:pt x="437" y="158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226" name="Freeform 62"/>
          <p:cNvSpPr>
            <a:spLocks/>
          </p:cNvSpPr>
          <p:nvPr/>
        </p:nvSpPr>
        <p:spPr bwMode="auto">
          <a:xfrm flipH="1">
            <a:off x="5405538" y="3625705"/>
            <a:ext cx="693737" cy="263525"/>
          </a:xfrm>
          <a:custGeom>
            <a:avLst/>
            <a:gdLst>
              <a:gd name="T0" fmla="*/ 0 w 437"/>
              <a:gd name="T1" fmla="*/ 0 h 166"/>
              <a:gd name="T2" fmla="*/ 0 w 437"/>
              <a:gd name="T3" fmla="*/ 6 h 166"/>
              <a:gd name="T4" fmla="*/ 437 w 437"/>
              <a:gd name="T5" fmla="*/ 166 h 166"/>
              <a:gd name="T6" fmla="*/ 437 w 437"/>
              <a:gd name="T7" fmla="*/ 157 h 166"/>
              <a:gd name="T8" fmla="*/ 0 w 437"/>
              <a:gd name="T9" fmla="*/ 0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7" h="166">
                <a:moveTo>
                  <a:pt x="0" y="0"/>
                </a:moveTo>
                <a:lnTo>
                  <a:pt x="0" y="6"/>
                </a:lnTo>
                <a:lnTo>
                  <a:pt x="437" y="166"/>
                </a:lnTo>
                <a:lnTo>
                  <a:pt x="437" y="157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227" name="Freeform 64"/>
          <p:cNvSpPr>
            <a:spLocks/>
          </p:cNvSpPr>
          <p:nvPr/>
        </p:nvSpPr>
        <p:spPr bwMode="auto">
          <a:xfrm flipH="1">
            <a:off x="4692750" y="3625705"/>
            <a:ext cx="693737" cy="263525"/>
          </a:xfrm>
          <a:custGeom>
            <a:avLst/>
            <a:gdLst>
              <a:gd name="T0" fmla="*/ 437 w 437"/>
              <a:gd name="T1" fmla="*/ 0 h 166"/>
              <a:gd name="T2" fmla="*/ 0 w 437"/>
              <a:gd name="T3" fmla="*/ 157 h 166"/>
              <a:gd name="T4" fmla="*/ 0 w 437"/>
              <a:gd name="T5" fmla="*/ 166 h 166"/>
              <a:gd name="T6" fmla="*/ 437 w 437"/>
              <a:gd name="T7" fmla="*/ 6 h 166"/>
              <a:gd name="T8" fmla="*/ 437 w 437"/>
              <a:gd name="T9" fmla="*/ 0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7" h="166">
                <a:moveTo>
                  <a:pt x="437" y="0"/>
                </a:moveTo>
                <a:lnTo>
                  <a:pt x="0" y="157"/>
                </a:lnTo>
                <a:lnTo>
                  <a:pt x="0" y="166"/>
                </a:lnTo>
                <a:lnTo>
                  <a:pt x="437" y="6"/>
                </a:lnTo>
                <a:lnTo>
                  <a:pt x="437" y="0"/>
                </a:ln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228" name="Freeform 68"/>
          <p:cNvSpPr>
            <a:spLocks/>
          </p:cNvSpPr>
          <p:nvPr/>
        </p:nvSpPr>
        <p:spPr bwMode="auto">
          <a:xfrm flipH="1">
            <a:off x="6108800" y="4595667"/>
            <a:ext cx="693737" cy="263525"/>
          </a:xfrm>
          <a:custGeom>
            <a:avLst/>
            <a:gdLst>
              <a:gd name="T0" fmla="*/ 0 w 437"/>
              <a:gd name="T1" fmla="*/ 0 h 166"/>
              <a:gd name="T2" fmla="*/ 0 w 437"/>
              <a:gd name="T3" fmla="*/ 8 h 166"/>
              <a:gd name="T4" fmla="*/ 437 w 437"/>
              <a:gd name="T5" fmla="*/ 166 h 166"/>
              <a:gd name="T6" fmla="*/ 437 w 437"/>
              <a:gd name="T7" fmla="*/ 157 h 166"/>
              <a:gd name="T8" fmla="*/ 0 w 437"/>
              <a:gd name="T9" fmla="*/ 0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7" h="166">
                <a:moveTo>
                  <a:pt x="0" y="0"/>
                </a:moveTo>
                <a:lnTo>
                  <a:pt x="0" y="8"/>
                </a:lnTo>
                <a:lnTo>
                  <a:pt x="437" y="166"/>
                </a:lnTo>
                <a:lnTo>
                  <a:pt x="437" y="157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229" name="Freeform 70"/>
          <p:cNvSpPr>
            <a:spLocks/>
          </p:cNvSpPr>
          <p:nvPr/>
        </p:nvSpPr>
        <p:spPr bwMode="auto">
          <a:xfrm flipH="1">
            <a:off x="5396013" y="4595667"/>
            <a:ext cx="693737" cy="263525"/>
          </a:xfrm>
          <a:custGeom>
            <a:avLst/>
            <a:gdLst>
              <a:gd name="T0" fmla="*/ 437 w 437"/>
              <a:gd name="T1" fmla="*/ 0 h 166"/>
              <a:gd name="T2" fmla="*/ 0 w 437"/>
              <a:gd name="T3" fmla="*/ 157 h 166"/>
              <a:gd name="T4" fmla="*/ 0 w 437"/>
              <a:gd name="T5" fmla="*/ 166 h 166"/>
              <a:gd name="T6" fmla="*/ 437 w 437"/>
              <a:gd name="T7" fmla="*/ 8 h 166"/>
              <a:gd name="T8" fmla="*/ 437 w 437"/>
              <a:gd name="T9" fmla="*/ 0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7" h="166">
                <a:moveTo>
                  <a:pt x="437" y="0"/>
                </a:moveTo>
                <a:lnTo>
                  <a:pt x="0" y="157"/>
                </a:lnTo>
                <a:lnTo>
                  <a:pt x="0" y="166"/>
                </a:lnTo>
                <a:lnTo>
                  <a:pt x="437" y="8"/>
                </a:lnTo>
                <a:lnTo>
                  <a:pt x="437" y="0"/>
                </a:ln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230" name="Freeform 80"/>
          <p:cNvSpPr>
            <a:spLocks/>
          </p:cNvSpPr>
          <p:nvPr/>
        </p:nvSpPr>
        <p:spPr bwMode="auto">
          <a:xfrm flipH="1">
            <a:off x="4692750" y="5319567"/>
            <a:ext cx="693737" cy="269875"/>
          </a:xfrm>
          <a:custGeom>
            <a:avLst/>
            <a:gdLst>
              <a:gd name="T0" fmla="*/ 437 w 437"/>
              <a:gd name="T1" fmla="*/ 0 h 170"/>
              <a:gd name="T2" fmla="*/ 0 w 437"/>
              <a:gd name="T3" fmla="*/ 157 h 170"/>
              <a:gd name="T4" fmla="*/ 0 w 437"/>
              <a:gd name="T5" fmla="*/ 170 h 170"/>
              <a:gd name="T6" fmla="*/ 437 w 437"/>
              <a:gd name="T7" fmla="*/ 10 h 170"/>
              <a:gd name="T8" fmla="*/ 437 w 437"/>
              <a:gd name="T9" fmla="*/ 0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7" h="170">
                <a:moveTo>
                  <a:pt x="437" y="0"/>
                </a:moveTo>
                <a:lnTo>
                  <a:pt x="0" y="157"/>
                </a:lnTo>
                <a:lnTo>
                  <a:pt x="0" y="170"/>
                </a:lnTo>
                <a:lnTo>
                  <a:pt x="437" y="10"/>
                </a:lnTo>
                <a:lnTo>
                  <a:pt x="437" y="0"/>
                </a:ln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231" name="Freeform 84"/>
          <p:cNvSpPr>
            <a:spLocks/>
          </p:cNvSpPr>
          <p:nvPr/>
        </p:nvSpPr>
        <p:spPr bwMode="auto">
          <a:xfrm flipH="1">
            <a:off x="6812063" y="5319567"/>
            <a:ext cx="693737" cy="269875"/>
          </a:xfrm>
          <a:custGeom>
            <a:avLst/>
            <a:gdLst>
              <a:gd name="T0" fmla="*/ 0 w 437"/>
              <a:gd name="T1" fmla="*/ 0 h 170"/>
              <a:gd name="T2" fmla="*/ 0 w 437"/>
              <a:gd name="T3" fmla="*/ 10 h 170"/>
              <a:gd name="T4" fmla="*/ 2 w 437"/>
              <a:gd name="T5" fmla="*/ 10 h 170"/>
              <a:gd name="T6" fmla="*/ 88 w 437"/>
              <a:gd name="T7" fmla="*/ 43 h 170"/>
              <a:gd name="T8" fmla="*/ 178 w 437"/>
              <a:gd name="T9" fmla="*/ 75 h 170"/>
              <a:gd name="T10" fmla="*/ 437 w 437"/>
              <a:gd name="T11" fmla="*/ 170 h 170"/>
              <a:gd name="T12" fmla="*/ 437 w 437"/>
              <a:gd name="T13" fmla="*/ 157 h 170"/>
              <a:gd name="T14" fmla="*/ 0 w 437"/>
              <a:gd name="T15" fmla="*/ 0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37" h="170">
                <a:moveTo>
                  <a:pt x="0" y="0"/>
                </a:moveTo>
                <a:lnTo>
                  <a:pt x="0" y="10"/>
                </a:lnTo>
                <a:lnTo>
                  <a:pt x="2" y="10"/>
                </a:lnTo>
                <a:lnTo>
                  <a:pt x="88" y="43"/>
                </a:lnTo>
                <a:lnTo>
                  <a:pt x="178" y="75"/>
                </a:lnTo>
                <a:lnTo>
                  <a:pt x="437" y="170"/>
                </a:lnTo>
                <a:lnTo>
                  <a:pt x="437" y="157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232" name="Freeform 88"/>
          <p:cNvSpPr>
            <a:spLocks/>
          </p:cNvSpPr>
          <p:nvPr/>
        </p:nvSpPr>
        <p:spPr bwMode="auto">
          <a:xfrm flipH="1">
            <a:off x="6108800" y="5571980"/>
            <a:ext cx="693737" cy="271463"/>
          </a:xfrm>
          <a:custGeom>
            <a:avLst/>
            <a:gdLst>
              <a:gd name="T0" fmla="*/ 0 w 437"/>
              <a:gd name="T1" fmla="*/ 0 h 171"/>
              <a:gd name="T2" fmla="*/ 0 w 437"/>
              <a:gd name="T3" fmla="*/ 13 h 171"/>
              <a:gd name="T4" fmla="*/ 266 w 437"/>
              <a:gd name="T5" fmla="*/ 109 h 171"/>
              <a:gd name="T6" fmla="*/ 437 w 437"/>
              <a:gd name="T7" fmla="*/ 171 h 171"/>
              <a:gd name="T8" fmla="*/ 437 w 437"/>
              <a:gd name="T9" fmla="*/ 156 h 171"/>
              <a:gd name="T10" fmla="*/ 0 w 437"/>
              <a:gd name="T11" fmla="*/ 0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37" h="171">
                <a:moveTo>
                  <a:pt x="0" y="0"/>
                </a:moveTo>
                <a:lnTo>
                  <a:pt x="0" y="13"/>
                </a:lnTo>
                <a:lnTo>
                  <a:pt x="266" y="109"/>
                </a:lnTo>
                <a:lnTo>
                  <a:pt x="437" y="171"/>
                </a:lnTo>
                <a:lnTo>
                  <a:pt x="437" y="156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233" name="Freeform 90"/>
          <p:cNvSpPr>
            <a:spLocks/>
          </p:cNvSpPr>
          <p:nvPr/>
        </p:nvSpPr>
        <p:spPr bwMode="auto">
          <a:xfrm flipH="1">
            <a:off x="5396013" y="5571980"/>
            <a:ext cx="693737" cy="271463"/>
          </a:xfrm>
          <a:custGeom>
            <a:avLst/>
            <a:gdLst>
              <a:gd name="T0" fmla="*/ 437 w 437"/>
              <a:gd name="T1" fmla="*/ 0 h 171"/>
              <a:gd name="T2" fmla="*/ 0 w 437"/>
              <a:gd name="T3" fmla="*/ 156 h 171"/>
              <a:gd name="T4" fmla="*/ 0 w 437"/>
              <a:gd name="T5" fmla="*/ 171 h 171"/>
              <a:gd name="T6" fmla="*/ 172 w 437"/>
              <a:gd name="T7" fmla="*/ 109 h 171"/>
              <a:gd name="T8" fmla="*/ 437 w 437"/>
              <a:gd name="T9" fmla="*/ 13 h 171"/>
              <a:gd name="T10" fmla="*/ 437 w 437"/>
              <a:gd name="T11" fmla="*/ 0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37" h="171">
                <a:moveTo>
                  <a:pt x="437" y="0"/>
                </a:moveTo>
                <a:lnTo>
                  <a:pt x="0" y="156"/>
                </a:lnTo>
                <a:lnTo>
                  <a:pt x="0" y="171"/>
                </a:lnTo>
                <a:lnTo>
                  <a:pt x="172" y="109"/>
                </a:lnTo>
                <a:lnTo>
                  <a:pt x="437" y="13"/>
                </a:lnTo>
                <a:lnTo>
                  <a:pt x="437" y="0"/>
                </a:ln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248" name="TextBox 247"/>
          <p:cNvSpPr txBox="1"/>
          <p:nvPr/>
        </p:nvSpPr>
        <p:spPr>
          <a:xfrm>
            <a:off x="5667600" y="1601594"/>
            <a:ext cx="1077539" cy="76944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id-ID" sz="4400" b="1" dirty="0">
                <a:solidFill>
                  <a:prstClr val="white">
                    <a:lumMod val="50000"/>
                  </a:prstClr>
                </a:solidFill>
                <a:latin typeface="Agency FB" panose="020B0503020202020204" pitchFamily="34" charset="0"/>
              </a:rPr>
              <a:t>80%</a:t>
            </a:r>
            <a:endParaRPr lang="id-ID" sz="4400" b="1" dirty="0">
              <a:solidFill>
                <a:prstClr val="white">
                  <a:lumMod val="50000"/>
                </a:prstClr>
              </a:solidFill>
              <a:latin typeface="Agency FB" panose="020B0503020202020204" pitchFamily="34" charset="0"/>
            </a:endParaRPr>
          </a:p>
        </p:txBody>
      </p:sp>
      <p:sp>
        <p:nvSpPr>
          <p:cNvPr id="249" name="TextBox 248"/>
          <p:cNvSpPr txBox="1"/>
          <p:nvPr/>
        </p:nvSpPr>
        <p:spPr>
          <a:xfrm>
            <a:off x="5587165" y="3979965"/>
            <a:ext cx="107753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4400" b="1" dirty="0">
                <a:solidFill>
                  <a:prstClr val="white"/>
                </a:solidFill>
                <a:latin typeface="Agency FB" panose="020B0503020202020204" pitchFamily="34" charset="0"/>
              </a:rPr>
              <a:t>30%</a:t>
            </a:r>
            <a:endParaRPr lang="id-ID" sz="4400" b="1" dirty="0">
              <a:solidFill>
                <a:prstClr val="white"/>
              </a:solidFill>
              <a:latin typeface="Agency FB" panose="020B0503020202020204" pitchFamily="34" charset="0"/>
            </a:endParaRPr>
          </a:p>
        </p:txBody>
      </p:sp>
      <p:sp>
        <p:nvSpPr>
          <p:cNvPr id="250" name="TextBox 249"/>
          <p:cNvSpPr txBox="1"/>
          <p:nvPr/>
        </p:nvSpPr>
        <p:spPr>
          <a:xfrm>
            <a:off x="6273292" y="2551402"/>
            <a:ext cx="107112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4400" b="1" dirty="0">
                <a:solidFill>
                  <a:prstClr val="black">
                    <a:lumMod val="65000"/>
                    <a:lumOff val="35000"/>
                  </a:prstClr>
                </a:solidFill>
                <a:latin typeface="Agency FB" panose="020B0503020202020204" pitchFamily="34" charset="0"/>
              </a:rPr>
              <a:t>65%</a:t>
            </a:r>
            <a:endParaRPr lang="id-ID" sz="4400" b="1" dirty="0">
              <a:solidFill>
                <a:prstClr val="black">
                  <a:lumMod val="65000"/>
                  <a:lumOff val="35000"/>
                </a:prstClr>
              </a:solidFill>
              <a:latin typeface="Agency FB" panose="020B0503020202020204" pitchFamily="34" charset="0"/>
            </a:endParaRPr>
          </a:p>
        </p:txBody>
      </p:sp>
      <p:sp>
        <p:nvSpPr>
          <p:cNvPr id="251" name="TextBox 250"/>
          <p:cNvSpPr txBox="1"/>
          <p:nvPr/>
        </p:nvSpPr>
        <p:spPr>
          <a:xfrm>
            <a:off x="4854131" y="3009814"/>
            <a:ext cx="107433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4400" b="1" dirty="0">
                <a:solidFill>
                  <a:prstClr val="black">
                    <a:lumMod val="50000"/>
                    <a:lumOff val="50000"/>
                  </a:prstClr>
                </a:solidFill>
                <a:latin typeface="Agency FB" panose="020B0503020202020204" pitchFamily="34" charset="0"/>
              </a:rPr>
              <a:t>50%</a:t>
            </a:r>
            <a:endParaRPr lang="id-ID" sz="4400" b="1" dirty="0">
              <a:solidFill>
                <a:prstClr val="black">
                  <a:lumMod val="50000"/>
                  <a:lumOff val="50000"/>
                </a:prstClr>
              </a:solidFill>
              <a:latin typeface="Agency FB" panose="020B0503020202020204" pitchFamily="34" charset="0"/>
            </a:endParaRPr>
          </a:p>
        </p:txBody>
      </p:sp>
      <p:sp>
        <p:nvSpPr>
          <p:cNvPr id="257" name="TextBox 256"/>
          <p:cNvSpPr txBox="1"/>
          <p:nvPr/>
        </p:nvSpPr>
        <p:spPr>
          <a:xfrm>
            <a:off x="7905343" y="2613315"/>
            <a:ext cx="36171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4800" b="1" dirty="0">
                <a:solidFill>
                  <a:srgbClr val="FF6D6D"/>
                </a:solidFill>
                <a:latin typeface="Raleway" panose="020B0003030101060003" pitchFamily="34" charset="0"/>
              </a:rPr>
              <a:t>Word Block</a:t>
            </a:r>
            <a:endParaRPr lang="id-ID" sz="4800" b="1" dirty="0">
              <a:solidFill>
                <a:srgbClr val="FF6D6D"/>
              </a:solidFill>
              <a:latin typeface="Raleway" panose="020B0003030101060003" pitchFamily="34" charset="0"/>
            </a:endParaRPr>
          </a:p>
        </p:txBody>
      </p:sp>
      <p:sp>
        <p:nvSpPr>
          <p:cNvPr id="258" name="Rectangle 257"/>
          <p:cNvSpPr/>
          <p:nvPr/>
        </p:nvSpPr>
        <p:spPr>
          <a:xfrm>
            <a:off x="8028632" y="3389148"/>
            <a:ext cx="35277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sz="1400" b="1" dirty="0">
                <a:solidFill>
                  <a:prstClr val="white">
                    <a:lumMod val="65000"/>
                  </a:prstClr>
                </a:solidFill>
                <a:latin typeface="PT Sans" panose="020B0503020203020204" pitchFamily="34" charset="0"/>
              </a:rPr>
              <a:t>Suitable for all categories </a:t>
            </a:r>
            <a:r>
              <a:rPr lang="id-ID" sz="1400" dirty="0">
                <a:solidFill>
                  <a:prstClr val="white">
                    <a:lumMod val="65000"/>
                  </a:prstClr>
                </a:solidFill>
                <a:latin typeface="PT Sans" panose="020B0503020203020204" pitchFamily="34" charset="0"/>
              </a:rPr>
              <a:t>business and personal presentation, eaque ipsa quae ab illo inventore veritatis et quasi architecto </a:t>
            </a:r>
            <a:r>
              <a:rPr lang="id-ID" sz="1400" dirty="0">
                <a:solidFill>
                  <a:prstClr val="white">
                    <a:lumMod val="65000"/>
                  </a:prstClr>
                </a:solidFill>
                <a:latin typeface="PT Sans" panose="020B0503020203020204" pitchFamily="34" charset="0"/>
              </a:rPr>
              <a:t>beatae</a:t>
            </a:r>
            <a:endParaRPr lang="id-ID" sz="1400" dirty="0">
              <a:solidFill>
                <a:prstClr val="white">
                  <a:lumMod val="65000"/>
                </a:prstClr>
              </a:solidFill>
              <a:latin typeface="PT Sans" panose="020B0503020203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934413" y="2530713"/>
            <a:ext cx="249237" cy="249237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prstClr val="white"/>
              </a:solidFill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934413" y="3292324"/>
            <a:ext cx="249237" cy="249237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prstClr val="white"/>
              </a:solidFill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934413" y="3979613"/>
            <a:ext cx="249237" cy="249237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prstClr val="white"/>
              </a:solidFill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934413" y="4658922"/>
            <a:ext cx="249237" cy="249237"/>
          </a:xfrm>
          <a:prstGeom prst="rect">
            <a:avLst/>
          </a:prstGeom>
          <a:solidFill>
            <a:srgbClr val="FF6D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prstClr val="white"/>
              </a:solidFill>
            </a:endParaRPr>
          </a:p>
        </p:txBody>
      </p:sp>
      <p:grpSp>
        <p:nvGrpSpPr>
          <p:cNvPr id="68" name="Group 67"/>
          <p:cNvGrpSpPr/>
          <p:nvPr/>
        </p:nvGrpSpPr>
        <p:grpSpPr>
          <a:xfrm>
            <a:off x="1383422" y="2486430"/>
            <a:ext cx="305291" cy="300429"/>
            <a:chOff x="6297613" y="1392238"/>
            <a:chExt cx="498475" cy="490537"/>
          </a:xfrm>
          <a:solidFill>
            <a:schemeClr val="bg1">
              <a:lumMod val="65000"/>
            </a:schemeClr>
          </a:solidFill>
        </p:grpSpPr>
        <p:sp>
          <p:nvSpPr>
            <p:cNvPr id="69" name="Freeform 68"/>
            <p:cNvSpPr>
              <a:spLocks/>
            </p:cNvSpPr>
            <p:nvPr/>
          </p:nvSpPr>
          <p:spPr bwMode="auto">
            <a:xfrm>
              <a:off x="6570663" y="1454150"/>
              <a:ext cx="160338" cy="160337"/>
            </a:xfrm>
            <a:custGeom>
              <a:avLst/>
              <a:gdLst>
                <a:gd name="T0" fmla="*/ 38 w 42"/>
                <a:gd name="T1" fmla="*/ 40 h 42"/>
                <a:gd name="T2" fmla="*/ 38 w 42"/>
                <a:gd name="T3" fmla="*/ 40 h 42"/>
                <a:gd name="T4" fmla="*/ 40 w 42"/>
                <a:gd name="T5" fmla="*/ 42 h 42"/>
                <a:gd name="T6" fmla="*/ 42 w 42"/>
                <a:gd name="T7" fmla="*/ 40 h 42"/>
                <a:gd name="T8" fmla="*/ 42 w 42"/>
                <a:gd name="T9" fmla="*/ 40 h 42"/>
                <a:gd name="T10" fmla="*/ 2 w 42"/>
                <a:gd name="T11" fmla="*/ 0 h 42"/>
                <a:gd name="T12" fmla="*/ 2 w 42"/>
                <a:gd name="T13" fmla="*/ 0 h 42"/>
                <a:gd name="T14" fmla="*/ 0 w 42"/>
                <a:gd name="T15" fmla="*/ 2 h 42"/>
                <a:gd name="T16" fmla="*/ 2 w 42"/>
                <a:gd name="T17" fmla="*/ 4 h 42"/>
                <a:gd name="T18" fmla="*/ 2 w 42"/>
                <a:gd name="T19" fmla="*/ 4 h 42"/>
                <a:gd name="T20" fmla="*/ 38 w 42"/>
                <a:gd name="T21" fmla="*/ 4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2" h="42">
                  <a:moveTo>
                    <a:pt x="38" y="40"/>
                  </a:moveTo>
                  <a:cubicBezTo>
                    <a:pt x="38" y="40"/>
                    <a:pt x="38" y="40"/>
                    <a:pt x="38" y="40"/>
                  </a:cubicBezTo>
                  <a:cubicBezTo>
                    <a:pt x="38" y="41"/>
                    <a:pt x="39" y="42"/>
                    <a:pt x="40" y="42"/>
                  </a:cubicBezTo>
                  <a:cubicBezTo>
                    <a:pt x="41" y="42"/>
                    <a:pt x="42" y="41"/>
                    <a:pt x="42" y="40"/>
                  </a:cubicBezTo>
                  <a:cubicBezTo>
                    <a:pt x="42" y="40"/>
                    <a:pt x="42" y="40"/>
                    <a:pt x="42" y="40"/>
                  </a:cubicBezTo>
                  <a:cubicBezTo>
                    <a:pt x="42" y="18"/>
                    <a:pt x="24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2" y="4"/>
                    <a:pt x="38" y="20"/>
                    <a:pt x="38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70" name="Freeform 69"/>
            <p:cNvSpPr>
              <a:spLocks noEditPoints="1"/>
            </p:cNvSpPr>
            <p:nvPr/>
          </p:nvSpPr>
          <p:spPr bwMode="auto">
            <a:xfrm>
              <a:off x="6297613" y="1392238"/>
              <a:ext cx="498475" cy="490537"/>
            </a:xfrm>
            <a:custGeom>
              <a:avLst/>
              <a:gdLst>
                <a:gd name="T0" fmla="*/ 37 w 130"/>
                <a:gd name="T1" fmla="*/ 4 h 128"/>
                <a:gd name="T2" fmla="*/ 29 w 130"/>
                <a:gd name="T3" fmla="*/ 0 h 128"/>
                <a:gd name="T4" fmla="*/ 24 w 130"/>
                <a:gd name="T5" fmla="*/ 1 h 128"/>
                <a:gd name="T6" fmla="*/ 17 w 130"/>
                <a:gd name="T7" fmla="*/ 12 h 128"/>
                <a:gd name="T8" fmla="*/ 17 w 130"/>
                <a:gd name="T9" fmla="*/ 67 h 128"/>
                <a:gd name="T10" fmla="*/ 5 w 130"/>
                <a:gd name="T11" fmla="*/ 80 h 128"/>
                <a:gd name="T12" fmla="*/ 5 w 130"/>
                <a:gd name="T13" fmla="*/ 96 h 128"/>
                <a:gd name="T14" fmla="*/ 33 w 130"/>
                <a:gd name="T15" fmla="*/ 124 h 128"/>
                <a:gd name="T16" fmla="*/ 41 w 130"/>
                <a:gd name="T17" fmla="*/ 128 h 128"/>
                <a:gd name="T18" fmla="*/ 49 w 130"/>
                <a:gd name="T19" fmla="*/ 124 h 128"/>
                <a:gd name="T20" fmla="*/ 62 w 130"/>
                <a:gd name="T21" fmla="*/ 112 h 128"/>
                <a:gd name="T22" fmla="*/ 117 w 130"/>
                <a:gd name="T23" fmla="*/ 112 h 128"/>
                <a:gd name="T24" fmla="*/ 128 w 130"/>
                <a:gd name="T25" fmla="*/ 105 h 128"/>
                <a:gd name="T26" fmla="*/ 125 w 130"/>
                <a:gd name="T27" fmla="*/ 92 h 128"/>
                <a:gd name="T28" fmla="*/ 37 w 130"/>
                <a:gd name="T29" fmla="*/ 4 h 128"/>
                <a:gd name="T30" fmla="*/ 56 w 130"/>
                <a:gd name="T31" fmla="*/ 106 h 128"/>
                <a:gd name="T32" fmla="*/ 44 w 130"/>
                <a:gd name="T33" fmla="*/ 119 h 128"/>
                <a:gd name="T34" fmla="*/ 41 w 130"/>
                <a:gd name="T35" fmla="*/ 120 h 128"/>
                <a:gd name="T36" fmla="*/ 38 w 130"/>
                <a:gd name="T37" fmla="*/ 119 h 128"/>
                <a:gd name="T38" fmla="*/ 10 w 130"/>
                <a:gd name="T39" fmla="*/ 91 h 128"/>
                <a:gd name="T40" fmla="*/ 9 w 130"/>
                <a:gd name="T41" fmla="*/ 88 h 128"/>
                <a:gd name="T42" fmla="*/ 10 w 130"/>
                <a:gd name="T43" fmla="*/ 85 h 128"/>
                <a:gd name="T44" fmla="*/ 23 w 130"/>
                <a:gd name="T45" fmla="*/ 73 h 128"/>
                <a:gd name="T46" fmla="*/ 23 w 130"/>
                <a:gd name="T47" fmla="*/ 73 h 128"/>
                <a:gd name="T48" fmla="*/ 56 w 130"/>
                <a:gd name="T49" fmla="*/ 106 h 128"/>
                <a:gd name="T50" fmla="*/ 56 w 130"/>
                <a:gd name="T51" fmla="*/ 106 h 128"/>
                <a:gd name="T52" fmla="*/ 62 w 130"/>
                <a:gd name="T53" fmla="*/ 104 h 128"/>
                <a:gd name="T54" fmla="*/ 60 w 130"/>
                <a:gd name="T55" fmla="*/ 104 h 128"/>
                <a:gd name="T56" fmla="*/ 25 w 130"/>
                <a:gd name="T57" fmla="*/ 69 h 128"/>
                <a:gd name="T58" fmla="*/ 25 w 130"/>
                <a:gd name="T59" fmla="*/ 67 h 128"/>
                <a:gd name="T60" fmla="*/ 25 w 130"/>
                <a:gd name="T61" fmla="*/ 19 h 128"/>
                <a:gd name="T62" fmla="*/ 110 w 130"/>
                <a:gd name="T63" fmla="*/ 104 h 128"/>
                <a:gd name="T64" fmla="*/ 62 w 130"/>
                <a:gd name="T65" fmla="*/ 104 h 128"/>
                <a:gd name="T66" fmla="*/ 121 w 130"/>
                <a:gd name="T67" fmla="*/ 102 h 128"/>
                <a:gd name="T68" fmla="*/ 117 w 130"/>
                <a:gd name="T69" fmla="*/ 104 h 128"/>
                <a:gd name="T70" fmla="*/ 116 w 130"/>
                <a:gd name="T71" fmla="*/ 104 h 128"/>
                <a:gd name="T72" fmla="*/ 25 w 130"/>
                <a:gd name="T73" fmla="*/ 13 h 128"/>
                <a:gd name="T74" fmla="*/ 25 w 130"/>
                <a:gd name="T75" fmla="*/ 12 h 128"/>
                <a:gd name="T76" fmla="*/ 27 w 130"/>
                <a:gd name="T77" fmla="*/ 8 h 128"/>
                <a:gd name="T78" fmla="*/ 29 w 130"/>
                <a:gd name="T79" fmla="*/ 8 h 128"/>
                <a:gd name="T80" fmla="*/ 32 w 130"/>
                <a:gd name="T81" fmla="*/ 9 h 128"/>
                <a:gd name="T82" fmla="*/ 120 w 130"/>
                <a:gd name="T83" fmla="*/ 97 h 128"/>
                <a:gd name="T84" fmla="*/ 121 w 130"/>
                <a:gd name="T85" fmla="*/ 10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0" h="128">
                  <a:moveTo>
                    <a:pt x="37" y="4"/>
                  </a:moveTo>
                  <a:cubicBezTo>
                    <a:pt x="35" y="1"/>
                    <a:pt x="32" y="0"/>
                    <a:pt x="29" y="0"/>
                  </a:cubicBezTo>
                  <a:cubicBezTo>
                    <a:pt x="27" y="0"/>
                    <a:pt x="26" y="0"/>
                    <a:pt x="24" y="1"/>
                  </a:cubicBezTo>
                  <a:cubicBezTo>
                    <a:pt x="20" y="3"/>
                    <a:pt x="17" y="7"/>
                    <a:pt x="17" y="12"/>
                  </a:cubicBezTo>
                  <a:cubicBezTo>
                    <a:pt x="17" y="67"/>
                    <a:pt x="17" y="67"/>
                    <a:pt x="17" y="67"/>
                  </a:cubicBezTo>
                  <a:cubicBezTo>
                    <a:pt x="5" y="80"/>
                    <a:pt x="5" y="80"/>
                    <a:pt x="5" y="80"/>
                  </a:cubicBezTo>
                  <a:cubicBezTo>
                    <a:pt x="0" y="84"/>
                    <a:pt x="0" y="92"/>
                    <a:pt x="5" y="96"/>
                  </a:cubicBezTo>
                  <a:cubicBezTo>
                    <a:pt x="33" y="124"/>
                    <a:pt x="33" y="124"/>
                    <a:pt x="33" y="124"/>
                  </a:cubicBezTo>
                  <a:cubicBezTo>
                    <a:pt x="35" y="127"/>
                    <a:pt x="38" y="128"/>
                    <a:pt x="41" y="128"/>
                  </a:cubicBezTo>
                  <a:cubicBezTo>
                    <a:pt x="44" y="128"/>
                    <a:pt x="47" y="127"/>
                    <a:pt x="49" y="124"/>
                  </a:cubicBezTo>
                  <a:cubicBezTo>
                    <a:pt x="62" y="112"/>
                    <a:pt x="62" y="112"/>
                    <a:pt x="62" y="112"/>
                  </a:cubicBezTo>
                  <a:cubicBezTo>
                    <a:pt x="117" y="112"/>
                    <a:pt x="117" y="112"/>
                    <a:pt x="117" y="112"/>
                  </a:cubicBezTo>
                  <a:cubicBezTo>
                    <a:pt x="122" y="112"/>
                    <a:pt x="126" y="109"/>
                    <a:pt x="128" y="105"/>
                  </a:cubicBezTo>
                  <a:cubicBezTo>
                    <a:pt x="130" y="100"/>
                    <a:pt x="129" y="95"/>
                    <a:pt x="125" y="92"/>
                  </a:cubicBezTo>
                  <a:lnTo>
                    <a:pt x="37" y="4"/>
                  </a:lnTo>
                  <a:close/>
                  <a:moveTo>
                    <a:pt x="56" y="106"/>
                  </a:moveTo>
                  <a:cubicBezTo>
                    <a:pt x="44" y="119"/>
                    <a:pt x="44" y="119"/>
                    <a:pt x="44" y="119"/>
                  </a:cubicBezTo>
                  <a:cubicBezTo>
                    <a:pt x="43" y="120"/>
                    <a:pt x="42" y="120"/>
                    <a:pt x="41" y="120"/>
                  </a:cubicBezTo>
                  <a:cubicBezTo>
                    <a:pt x="40" y="120"/>
                    <a:pt x="39" y="120"/>
                    <a:pt x="38" y="119"/>
                  </a:cubicBezTo>
                  <a:cubicBezTo>
                    <a:pt x="10" y="91"/>
                    <a:pt x="10" y="91"/>
                    <a:pt x="10" y="91"/>
                  </a:cubicBezTo>
                  <a:cubicBezTo>
                    <a:pt x="9" y="90"/>
                    <a:pt x="9" y="89"/>
                    <a:pt x="9" y="88"/>
                  </a:cubicBezTo>
                  <a:cubicBezTo>
                    <a:pt x="9" y="87"/>
                    <a:pt x="9" y="86"/>
                    <a:pt x="10" y="85"/>
                  </a:cubicBezTo>
                  <a:cubicBezTo>
                    <a:pt x="23" y="73"/>
                    <a:pt x="23" y="73"/>
                    <a:pt x="23" y="73"/>
                  </a:cubicBezTo>
                  <a:cubicBezTo>
                    <a:pt x="23" y="73"/>
                    <a:pt x="23" y="73"/>
                    <a:pt x="23" y="73"/>
                  </a:cubicBezTo>
                  <a:cubicBezTo>
                    <a:pt x="56" y="106"/>
                    <a:pt x="56" y="106"/>
                    <a:pt x="56" y="106"/>
                  </a:cubicBezTo>
                  <a:cubicBezTo>
                    <a:pt x="56" y="106"/>
                    <a:pt x="56" y="106"/>
                    <a:pt x="56" y="106"/>
                  </a:cubicBezTo>
                  <a:close/>
                  <a:moveTo>
                    <a:pt x="62" y="104"/>
                  </a:moveTo>
                  <a:cubicBezTo>
                    <a:pt x="61" y="104"/>
                    <a:pt x="61" y="104"/>
                    <a:pt x="60" y="104"/>
                  </a:cubicBezTo>
                  <a:cubicBezTo>
                    <a:pt x="25" y="69"/>
                    <a:pt x="25" y="69"/>
                    <a:pt x="25" y="69"/>
                  </a:cubicBezTo>
                  <a:cubicBezTo>
                    <a:pt x="25" y="68"/>
                    <a:pt x="25" y="68"/>
                    <a:pt x="25" y="67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110" y="104"/>
                    <a:pt x="110" y="104"/>
                    <a:pt x="110" y="104"/>
                  </a:cubicBezTo>
                  <a:lnTo>
                    <a:pt x="62" y="104"/>
                  </a:lnTo>
                  <a:close/>
                  <a:moveTo>
                    <a:pt x="121" y="102"/>
                  </a:moveTo>
                  <a:cubicBezTo>
                    <a:pt x="120" y="103"/>
                    <a:pt x="119" y="104"/>
                    <a:pt x="117" y="104"/>
                  </a:cubicBezTo>
                  <a:cubicBezTo>
                    <a:pt x="116" y="104"/>
                    <a:pt x="116" y="104"/>
                    <a:pt x="116" y="104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5" y="10"/>
                    <a:pt x="26" y="9"/>
                    <a:pt x="27" y="8"/>
                  </a:cubicBezTo>
                  <a:cubicBezTo>
                    <a:pt x="28" y="8"/>
                    <a:pt x="28" y="8"/>
                    <a:pt x="29" y="8"/>
                  </a:cubicBezTo>
                  <a:cubicBezTo>
                    <a:pt x="30" y="8"/>
                    <a:pt x="31" y="8"/>
                    <a:pt x="32" y="9"/>
                  </a:cubicBezTo>
                  <a:cubicBezTo>
                    <a:pt x="120" y="97"/>
                    <a:pt x="120" y="97"/>
                    <a:pt x="120" y="97"/>
                  </a:cubicBezTo>
                  <a:cubicBezTo>
                    <a:pt x="121" y="98"/>
                    <a:pt x="121" y="100"/>
                    <a:pt x="121" y="1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71" name="Freeform 70"/>
            <p:cNvSpPr>
              <a:spLocks/>
            </p:cNvSpPr>
            <p:nvPr/>
          </p:nvSpPr>
          <p:spPr bwMode="auto">
            <a:xfrm>
              <a:off x="6562726" y="1392238"/>
              <a:ext cx="230188" cy="230187"/>
            </a:xfrm>
            <a:custGeom>
              <a:avLst/>
              <a:gdLst>
                <a:gd name="T0" fmla="*/ 4 w 60"/>
                <a:gd name="T1" fmla="*/ 8 h 60"/>
                <a:gd name="T2" fmla="*/ 4 w 60"/>
                <a:gd name="T3" fmla="*/ 8 h 60"/>
                <a:gd name="T4" fmla="*/ 52 w 60"/>
                <a:gd name="T5" fmla="*/ 56 h 60"/>
                <a:gd name="T6" fmla="*/ 52 w 60"/>
                <a:gd name="T7" fmla="*/ 56 h 60"/>
                <a:gd name="T8" fmla="*/ 56 w 60"/>
                <a:gd name="T9" fmla="*/ 60 h 60"/>
                <a:gd name="T10" fmla="*/ 60 w 60"/>
                <a:gd name="T11" fmla="*/ 56 h 60"/>
                <a:gd name="T12" fmla="*/ 60 w 60"/>
                <a:gd name="T13" fmla="*/ 56 h 60"/>
                <a:gd name="T14" fmla="*/ 4 w 60"/>
                <a:gd name="T15" fmla="*/ 0 h 60"/>
                <a:gd name="T16" fmla="*/ 4 w 60"/>
                <a:gd name="T17" fmla="*/ 0 h 60"/>
                <a:gd name="T18" fmla="*/ 0 w 60"/>
                <a:gd name="T19" fmla="*/ 4 h 60"/>
                <a:gd name="T20" fmla="*/ 4 w 60"/>
                <a:gd name="T21" fmla="*/ 8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" h="60">
                  <a:moveTo>
                    <a:pt x="4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30" y="8"/>
                    <a:pt x="52" y="30"/>
                    <a:pt x="52" y="56"/>
                  </a:cubicBezTo>
                  <a:cubicBezTo>
                    <a:pt x="52" y="56"/>
                    <a:pt x="52" y="56"/>
                    <a:pt x="52" y="56"/>
                  </a:cubicBezTo>
                  <a:cubicBezTo>
                    <a:pt x="52" y="58"/>
                    <a:pt x="54" y="60"/>
                    <a:pt x="56" y="60"/>
                  </a:cubicBezTo>
                  <a:cubicBezTo>
                    <a:pt x="58" y="60"/>
                    <a:pt x="60" y="58"/>
                    <a:pt x="60" y="56"/>
                  </a:cubicBezTo>
                  <a:cubicBezTo>
                    <a:pt x="60" y="56"/>
                    <a:pt x="60" y="56"/>
                    <a:pt x="60" y="56"/>
                  </a:cubicBezTo>
                  <a:cubicBezTo>
                    <a:pt x="60" y="25"/>
                    <a:pt x="3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</p:grpSp>
      <p:grpSp>
        <p:nvGrpSpPr>
          <p:cNvPr id="72" name="Group 71"/>
          <p:cNvGrpSpPr/>
          <p:nvPr/>
        </p:nvGrpSpPr>
        <p:grpSpPr>
          <a:xfrm>
            <a:off x="1394603" y="3244633"/>
            <a:ext cx="282929" cy="300430"/>
            <a:chOff x="6881813" y="2154238"/>
            <a:chExt cx="461963" cy="490538"/>
          </a:xfrm>
          <a:solidFill>
            <a:schemeClr val="bg1">
              <a:lumMod val="65000"/>
            </a:schemeClr>
          </a:solidFill>
        </p:grpSpPr>
        <p:sp>
          <p:nvSpPr>
            <p:cNvPr id="73" name="Freeform 22"/>
            <p:cNvSpPr>
              <a:spLocks noEditPoints="1"/>
            </p:cNvSpPr>
            <p:nvPr/>
          </p:nvSpPr>
          <p:spPr bwMode="auto">
            <a:xfrm>
              <a:off x="6881813" y="2154238"/>
              <a:ext cx="461963" cy="490538"/>
            </a:xfrm>
            <a:custGeom>
              <a:avLst/>
              <a:gdLst>
                <a:gd name="T0" fmla="*/ 104 w 120"/>
                <a:gd name="T1" fmla="*/ 0 h 128"/>
                <a:gd name="T2" fmla="*/ 16 w 120"/>
                <a:gd name="T3" fmla="*/ 0 h 128"/>
                <a:gd name="T4" fmla="*/ 0 w 120"/>
                <a:gd name="T5" fmla="*/ 16 h 128"/>
                <a:gd name="T6" fmla="*/ 0 w 120"/>
                <a:gd name="T7" fmla="*/ 112 h 128"/>
                <a:gd name="T8" fmla="*/ 16 w 120"/>
                <a:gd name="T9" fmla="*/ 128 h 128"/>
                <a:gd name="T10" fmla="*/ 104 w 120"/>
                <a:gd name="T11" fmla="*/ 128 h 128"/>
                <a:gd name="T12" fmla="*/ 120 w 120"/>
                <a:gd name="T13" fmla="*/ 112 h 128"/>
                <a:gd name="T14" fmla="*/ 120 w 120"/>
                <a:gd name="T15" fmla="*/ 16 h 128"/>
                <a:gd name="T16" fmla="*/ 104 w 120"/>
                <a:gd name="T17" fmla="*/ 0 h 128"/>
                <a:gd name="T18" fmla="*/ 112 w 120"/>
                <a:gd name="T19" fmla="*/ 112 h 128"/>
                <a:gd name="T20" fmla="*/ 104 w 120"/>
                <a:gd name="T21" fmla="*/ 120 h 128"/>
                <a:gd name="T22" fmla="*/ 16 w 120"/>
                <a:gd name="T23" fmla="*/ 120 h 128"/>
                <a:gd name="T24" fmla="*/ 8 w 120"/>
                <a:gd name="T25" fmla="*/ 112 h 128"/>
                <a:gd name="T26" fmla="*/ 8 w 120"/>
                <a:gd name="T27" fmla="*/ 16 h 128"/>
                <a:gd name="T28" fmla="*/ 16 w 120"/>
                <a:gd name="T29" fmla="*/ 8 h 128"/>
                <a:gd name="T30" fmla="*/ 104 w 120"/>
                <a:gd name="T31" fmla="*/ 8 h 128"/>
                <a:gd name="T32" fmla="*/ 112 w 120"/>
                <a:gd name="T33" fmla="*/ 16 h 128"/>
                <a:gd name="T34" fmla="*/ 112 w 120"/>
                <a:gd name="T35" fmla="*/ 11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0" h="128">
                  <a:moveTo>
                    <a:pt x="104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21"/>
                    <a:pt x="7" y="128"/>
                    <a:pt x="16" y="128"/>
                  </a:cubicBezTo>
                  <a:cubicBezTo>
                    <a:pt x="104" y="128"/>
                    <a:pt x="104" y="128"/>
                    <a:pt x="104" y="128"/>
                  </a:cubicBezTo>
                  <a:cubicBezTo>
                    <a:pt x="113" y="128"/>
                    <a:pt x="120" y="121"/>
                    <a:pt x="120" y="112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20" y="7"/>
                    <a:pt x="113" y="0"/>
                    <a:pt x="104" y="0"/>
                  </a:cubicBezTo>
                  <a:close/>
                  <a:moveTo>
                    <a:pt x="112" y="112"/>
                  </a:moveTo>
                  <a:cubicBezTo>
                    <a:pt x="112" y="116"/>
                    <a:pt x="108" y="120"/>
                    <a:pt x="104" y="120"/>
                  </a:cubicBezTo>
                  <a:cubicBezTo>
                    <a:pt x="16" y="120"/>
                    <a:pt x="16" y="120"/>
                    <a:pt x="16" y="120"/>
                  </a:cubicBezTo>
                  <a:cubicBezTo>
                    <a:pt x="12" y="120"/>
                    <a:pt x="8" y="116"/>
                    <a:pt x="8" y="112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2"/>
                    <a:pt x="12" y="8"/>
                    <a:pt x="16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8" y="8"/>
                    <a:pt x="112" y="12"/>
                    <a:pt x="112" y="16"/>
                  </a:cubicBezTo>
                  <a:lnTo>
                    <a:pt x="112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74" name="Freeform 23"/>
            <p:cNvSpPr>
              <a:spLocks noEditPoints="1"/>
            </p:cNvSpPr>
            <p:nvPr/>
          </p:nvSpPr>
          <p:spPr bwMode="auto">
            <a:xfrm>
              <a:off x="6942138" y="2214563"/>
              <a:ext cx="339725" cy="307975"/>
            </a:xfrm>
            <a:custGeom>
              <a:avLst/>
              <a:gdLst>
                <a:gd name="T0" fmla="*/ 84 w 88"/>
                <a:gd name="T1" fmla="*/ 0 h 80"/>
                <a:gd name="T2" fmla="*/ 4 w 88"/>
                <a:gd name="T3" fmla="*/ 0 h 80"/>
                <a:gd name="T4" fmla="*/ 0 w 88"/>
                <a:gd name="T5" fmla="*/ 4 h 80"/>
                <a:gd name="T6" fmla="*/ 0 w 88"/>
                <a:gd name="T7" fmla="*/ 76 h 80"/>
                <a:gd name="T8" fmla="*/ 4 w 88"/>
                <a:gd name="T9" fmla="*/ 80 h 80"/>
                <a:gd name="T10" fmla="*/ 84 w 88"/>
                <a:gd name="T11" fmla="*/ 80 h 80"/>
                <a:gd name="T12" fmla="*/ 88 w 88"/>
                <a:gd name="T13" fmla="*/ 76 h 80"/>
                <a:gd name="T14" fmla="*/ 88 w 88"/>
                <a:gd name="T15" fmla="*/ 4 h 80"/>
                <a:gd name="T16" fmla="*/ 84 w 88"/>
                <a:gd name="T17" fmla="*/ 0 h 80"/>
                <a:gd name="T18" fmla="*/ 84 w 88"/>
                <a:gd name="T19" fmla="*/ 4 h 80"/>
                <a:gd name="T20" fmla="*/ 84 w 88"/>
                <a:gd name="T21" fmla="*/ 59 h 80"/>
                <a:gd name="T22" fmla="*/ 71 w 88"/>
                <a:gd name="T23" fmla="*/ 45 h 80"/>
                <a:gd name="T24" fmla="*/ 68 w 88"/>
                <a:gd name="T25" fmla="*/ 44 h 80"/>
                <a:gd name="T26" fmla="*/ 65 w 88"/>
                <a:gd name="T27" fmla="*/ 45 h 80"/>
                <a:gd name="T28" fmla="*/ 55 w 88"/>
                <a:gd name="T29" fmla="*/ 57 h 80"/>
                <a:gd name="T30" fmla="*/ 23 w 88"/>
                <a:gd name="T31" fmla="*/ 21 h 80"/>
                <a:gd name="T32" fmla="*/ 20 w 88"/>
                <a:gd name="T33" fmla="*/ 20 h 80"/>
                <a:gd name="T34" fmla="*/ 17 w 88"/>
                <a:gd name="T35" fmla="*/ 21 h 80"/>
                <a:gd name="T36" fmla="*/ 4 w 88"/>
                <a:gd name="T37" fmla="*/ 36 h 80"/>
                <a:gd name="T38" fmla="*/ 4 w 88"/>
                <a:gd name="T39" fmla="*/ 4 h 80"/>
                <a:gd name="T40" fmla="*/ 84 w 88"/>
                <a:gd name="T41" fmla="*/ 4 h 80"/>
                <a:gd name="T42" fmla="*/ 4 w 88"/>
                <a:gd name="T43" fmla="*/ 42 h 80"/>
                <a:gd name="T44" fmla="*/ 20 w 88"/>
                <a:gd name="T45" fmla="*/ 24 h 80"/>
                <a:gd name="T46" fmla="*/ 52 w 88"/>
                <a:gd name="T47" fmla="*/ 61 h 80"/>
                <a:gd name="T48" fmla="*/ 55 w 88"/>
                <a:gd name="T49" fmla="*/ 63 h 80"/>
                <a:gd name="T50" fmla="*/ 66 w 88"/>
                <a:gd name="T51" fmla="*/ 76 h 80"/>
                <a:gd name="T52" fmla="*/ 4 w 88"/>
                <a:gd name="T53" fmla="*/ 76 h 80"/>
                <a:gd name="T54" fmla="*/ 4 w 88"/>
                <a:gd name="T55" fmla="*/ 42 h 80"/>
                <a:gd name="T56" fmla="*/ 71 w 88"/>
                <a:gd name="T57" fmla="*/ 76 h 80"/>
                <a:gd name="T58" fmla="*/ 57 w 88"/>
                <a:gd name="T59" fmla="*/ 60 h 80"/>
                <a:gd name="T60" fmla="*/ 68 w 88"/>
                <a:gd name="T61" fmla="*/ 48 h 80"/>
                <a:gd name="T62" fmla="*/ 84 w 88"/>
                <a:gd name="T63" fmla="*/ 66 h 80"/>
                <a:gd name="T64" fmla="*/ 84 w 88"/>
                <a:gd name="T65" fmla="*/ 76 h 80"/>
                <a:gd name="T66" fmla="*/ 71 w 88"/>
                <a:gd name="T67" fmla="*/ 7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8" h="80">
                  <a:moveTo>
                    <a:pt x="8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8"/>
                    <a:pt x="2" y="80"/>
                    <a:pt x="4" y="80"/>
                  </a:cubicBezTo>
                  <a:cubicBezTo>
                    <a:pt x="84" y="80"/>
                    <a:pt x="84" y="80"/>
                    <a:pt x="84" y="80"/>
                  </a:cubicBezTo>
                  <a:cubicBezTo>
                    <a:pt x="86" y="80"/>
                    <a:pt x="88" y="78"/>
                    <a:pt x="88" y="76"/>
                  </a:cubicBezTo>
                  <a:cubicBezTo>
                    <a:pt x="88" y="4"/>
                    <a:pt x="88" y="4"/>
                    <a:pt x="88" y="4"/>
                  </a:cubicBezTo>
                  <a:cubicBezTo>
                    <a:pt x="88" y="2"/>
                    <a:pt x="86" y="0"/>
                    <a:pt x="84" y="0"/>
                  </a:cubicBezTo>
                  <a:close/>
                  <a:moveTo>
                    <a:pt x="84" y="4"/>
                  </a:moveTo>
                  <a:cubicBezTo>
                    <a:pt x="84" y="59"/>
                    <a:pt x="84" y="59"/>
                    <a:pt x="84" y="59"/>
                  </a:cubicBezTo>
                  <a:cubicBezTo>
                    <a:pt x="71" y="45"/>
                    <a:pt x="71" y="45"/>
                    <a:pt x="71" y="45"/>
                  </a:cubicBezTo>
                  <a:cubicBezTo>
                    <a:pt x="70" y="44"/>
                    <a:pt x="69" y="44"/>
                    <a:pt x="68" y="44"/>
                  </a:cubicBezTo>
                  <a:cubicBezTo>
                    <a:pt x="67" y="44"/>
                    <a:pt x="66" y="44"/>
                    <a:pt x="65" y="45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2" y="20"/>
                    <a:pt x="21" y="20"/>
                    <a:pt x="20" y="20"/>
                  </a:cubicBezTo>
                  <a:cubicBezTo>
                    <a:pt x="19" y="20"/>
                    <a:pt x="18" y="20"/>
                    <a:pt x="17" y="21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4"/>
                    <a:pt x="4" y="4"/>
                    <a:pt x="4" y="4"/>
                  </a:cubicBezTo>
                  <a:lnTo>
                    <a:pt x="84" y="4"/>
                  </a:lnTo>
                  <a:close/>
                  <a:moveTo>
                    <a:pt x="4" y="42"/>
                  </a:moveTo>
                  <a:cubicBezTo>
                    <a:pt x="20" y="24"/>
                    <a:pt x="20" y="24"/>
                    <a:pt x="20" y="24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66" y="76"/>
                    <a:pt x="66" y="76"/>
                    <a:pt x="66" y="76"/>
                  </a:cubicBezTo>
                  <a:cubicBezTo>
                    <a:pt x="4" y="76"/>
                    <a:pt x="4" y="76"/>
                    <a:pt x="4" y="76"/>
                  </a:cubicBezTo>
                  <a:lnTo>
                    <a:pt x="4" y="42"/>
                  </a:lnTo>
                  <a:close/>
                  <a:moveTo>
                    <a:pt x="71" y="76"/>
                  </a:moveTo>
                  <a:cubicBezTo>
                    <a:pt x="57" y="60"/>
                    <a:pt x="57" y="60"/>
                    <a:pt x="57" y="60"/>
                  </a:cubicBezTo>
                  <a:cubicBezTo>
                    <a:pt x="68" y="48"/>
                    <a:pt x="68" y="48"/>
                    <a:pt x="68" y="48"/>
                  </a:cubicBezTo>
                  <a:cubicBezTo>
                    <a:pt x="84" y="66"/>
                    <a:pt x="84" y="66"/>
                    <a:pt x="84" y="66"/>
                  </a:cubicBezTo>
                  <a:cubicBezTo>
                    <a:pt x="84" y="76"/>
                    <a:pt x="84" y="76"/>
                    <a:pt x="84" y="76"/>
                  </a:cubicBezTo>
                  <a:lnTo>
                    <a:pt x="71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75" name="Freeform 24"/>
            <p:cNvSpPr>
              <a:spLocks noEditPoints="1"/>
            </p:cNvSpPr>
            <p:nvPr/>
          </p:nvSpPr>
          <p:spPr bwMode="auto">
            <a:xfrm>
              <a:off x="7127875" y="2260600"/>
              <a:ext cx="92075" cy="92075"/>
            </a:xfrm>
            <a:custGeom>
              <a:avLst/>
              <a:gdLst>
                <a:gd name="T0" fmla="*/ 12 w 24"/>
                <a:gd name="T1" fmla="*/ 24 h 24"/>
                <a:gd name="T2" fmla="*/ 24 w 24"/>
                <a:gd name="T3" fmla="*/ 12 h 24"/>
                <a:gd name="T4" fmla="*/ 12 w 24"/>
                <a:gd name="T5" fmla="*/ 0 h 24"/>
                <a:gd name="T6" fmla="*/ 0 w 24"/>
                <a:gd name="T7" fmla="*/ 12 h 24"/>
                <a:gd name="T8" fmla="*/ 12 w 24"/>
                <a:gd name="T9" fmla="*/ 24 h 24"/>
                <a:gd name="T10" fmla="*/ 12 w 24"/>
                <a:gd name="T11" fmla="*/ 4 h 24"/>
                <a:gd name="T12" fmla="*/ 20 w 24"/>
                <a:gd name="T13" fmla="*/ 12 h 24"/>
                <a:gd name="T14" fmla="*/ 12 w 24"/>
                <a:gd name="T15" fmla="*/ 20 h 24"/>
                <a:gd name="T16" fmla="*/ 4 w 24"/>
                <a:gd name="T17" fmla="*/ 12 h 24"/>
                <a:gd name="T18" fmla="*/ 12 w 24"/>
                <a:gd name="T19" fmla="*/ 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12" y="24"/>
                  </a:moveTo>
                  <a:cubicBezTo>
                    <a:pt x="19" y="24"/>
                    <a:pt x="24" y="19"/>
                    <a:pt x="24" y="12"/>
                  </a:cubicBezTo>
                  <a:cubicBezTo>
                    <a:pt x="24" y="5"/>
                    <a:pt x="19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19"/>
                    <a:pt x="5" y="24"/>
                    <a:pt x="12" y="24"/>
                  </a:cubicBezTo>
                  <a:close/>
                  <a:moveTo>
                    <a:pt x="12" y="4"/>
                  </a:moveTo>
                  <a:cubicBezTo>
                    <a:pt x="16" y="4"/>
                    <a:pt x="20" y="8"/>
                    <a:pt x="20" y="12"/>
                  </a:cubicBezTo>
                  <a:cubicBezTo>
                    <a:pt x="20" y="16"/>
                    <a:pt x="16" y="20"/>
                    <a:pt x="12" y="20"/>
                  </a:cubicBezTo>
                  <a:cubicBezTo>
                    <a:pt x="8" y="20"/>
                    <a:pt x="4" y="16"/>
                    <a:pt x="4" y="12"/>
                  </a:cubicBezTo>
                  <a:cubicBezTo>
                    <a:pt x="4" y="8"/>
                    <a:pt x="8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</p:grpSp>
      <p:sp>
        <p:nvSpPr>
          <p:cNvPr id="76" name="Freeform 28"/>
          <p:cNvSpPr>
            <a:spLocks noEditPoints="1"/>
          </p:cNvSpPr>
          <p:nvPr/>
        </p:nvSpPr>
        <p:spPr bwMode="auto">
          <a:xfrm>
            <a:off x="1385366" y="3905771"/>
            <a:ext cx="301402" cy="301402"/>
          </a:xfrm>
          <a:custGeom>
            <a:avLst/>
            <a:gdLst>
              <a:gd name="T0" fmla="*/ 114 w 128"/>
              <a:gd name="T1" fmla="*/ 29 h 128"/>
              <a:gd name="T2" fmla="*/ 112 w 128"/>
              <a:gd name="T3" fmla="*/ 8 h 128"/>
              <a:gd name="T4" fmla="*/ 24 w 128"/>
              <a:gd name="T5" fmla="*/ 0 h 128"/>
              <a:gd name="T6" fmla="*/ 16 w 128"/>
              <a:gd name="T7" fmla="*/ 27 h 128"/>
              <a:gd name="T8" fmla="*/ 2 w 128"/>
              <a:gd name="T9" fmla="*/ 45 h 128"/>
              <a:gd name="T10" fmla="*/ 0 w 128"/>
              <a:gd name="T11" fmla="*/ 56 h 128"/>
              <a:gd name="T12" fmla="*/ 12 w 128"/>
              <a:gd name="T13" fmla="*/ 68 h 128"/>
              <a:gd name="T14" fmla="*/ 20 w 128"/>
              <a:gd name="T15" fmla="*/ 128 h 128"/>
              <a:gd name="T16" fmla="*/ 116 w 128"/>
              <a:gd name="T17" fmla="*/ 120 h 128"/>
              <a:gd name="T18" fmla="*/ 116 w 128"/>
              <a:gd name="T19" fmla="*/ 68 h 128"/>
              <a:gd name="T20" fmla="*/ 128 w 128"/>
              <a:gd name="T21" fmla="*/ 52 h 128"/>
              <a:gd name="T22" fmla="*/ 104 w 128"/>
              <a:gd name="T23" fmla="*/ 8 h 128"/>
              <a:gd name="T24" fmla="*/ 24 w 128"/>
              <a:gd name="T25" fmla="*/ 24 h 128"/>
              <a:gd name="T26" fmla="*/ 24 w 128"/>
              <a:gd name="T27" fmla="*/ 8 h 128"/>
              <a:gd name="T28" fmla="*/ 41 w 128"/>
              <a:gd name="T29" fmla="*/ 60 h 128"/>
              <a:gd name="T30" fmla="*/ 40 w 128"/>
              <a:gd name="T31" fmla="*/ 32 h 128"/>
              <a:gd name="T32" fmla="*/ 41 w 128"/>
              <a:gd name="T33" fmla="*/ 60 h 128"/>
              <a:gd name="T34" fmla="*/ 62 w 128"/>
              <a:gd name="T35" fmla="*/ 32 h 128"/>
              <a:gd name="T36" fmla="*/ 45 w 128"/>
              <a:gd name="T37" fmla="*/ 60 h 128"/>
              <a:gd name="T38" fmla="*/ 66 w 128"/>
              <a:gd name="T39" fmla="*/ 32 h 128"/>
              <a:gd name="T40" fmla="*/ 83 w 128"/>
              <a:gd name="T41" fmla="*/ 60 h 128"/>
              <a:gd name="T42" fmla="*/ 66 w 128"/>
              <a:gd name="T43" fmla="*/ 32 h 128"/>
              <a:gd name="T44" fmla="*/ 88 w 128"/>
              <a:gd name="T45" fmla="*/ 32 h 128"/>
              <a:gd name="T46" fmla="*/ 87 w 128"/>
              <a:gd name="T47" fmla="*/ 60 h 128"/>
              <a:gd name="T48" fmla="*/ 8 w 128"/>
              <a:gd name="T49" fmla="*/ 56 h 128"/>
              <a:gd name="T50" fmla="*/ 9 w 128"/>
              <a:gd name="T51" fmla="*/ 50 h 128"/>
              <a:gd name="T52" fmla="*/ 24 w 128"/>
              <a:gd name="T53" fmla="*/ 32 h 128"/>
              <a:gd name="T54" fmla="*/ 19 w 128"/>
              <a:gd name="T55" fmla="*/ 60 h 128"/>
              <a:gd name="T56" fmla="*/ 8 w 128"/>
              <a:gd name="T57" fmla="*/ 56 h 128"/>
              <a:gd name="T58" fmla="*/ 50 w 128"/>
              <a:gd name="T59" fmla="*/ 120 h 128"/>
              <a:gd name="T60" fmla="*/ 80 w 128"/>
              <a:gd name="T61" fmla="*/ 80 h 128"/>
              <a:gd name="T62" fmla="*/ 108 w 128"/>
              <a:gd name="T63" fmla="*/ 120 h 128"/>
              <a:gd name="T64" fmla="*/ 84 w 128"/>
              <a:gd name="T65" fmla="*/ 80 h 128"/>
              <a:gd name="T66" fmla="*/ 50 w 128"/>
              <a:gd name="T67" fmla="*/ 76 h 128"/>
              <a:gd name="T68" fmla="*/ 46 w 128"/>
              <a:gd name="T69" fmla="*/ 120 h 128"/>
              <a:gd name="T70" fmla="*/ 20 w 128"/>
              <a:gd name="T71" fmla="*/ 68 h 128"/>
              <a:gd name="T72" fmla="*/ 108 w 128"/>
              <a:gd name="T73" fmla="*/ 120 h 128"/>
              <a:gd name="T74" fmla="*/ 116 w 128"/>
              <a:gd name="T75" fmla="*/ 60 h 128"/>
              <a:gd name="T76" fmla="*/ 93 w 128"/>
              <a:gd name="T77" fmla="*/ 32 h 128"/>
              <a:gd name="T78" fmla="*/ 104 w 128"/>
              <a:gd name="T79" fmla="*/ 32 h 128"/>
              <a:gd name="T80" fmla="*/ 119 w 128"/>
              <a:gd name="T81" fmla="*/ 50 h 128"/>
              <a:gd name="T82" fmla="*/ 120 w 128"/>
              <a:gd name="T83" fmla="*/ 5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8" h="128">
                <a:moveTo>
                  <a:pt x="126" y="45"/>
                </a:moveTo>
                <a:cubicBezTo>
                  <a:pt x="114" y="29"/>
                  <a:pt x="114" y="29"/>
                  <a:pt x="114" y="29"/>
                </a:cubicBezTo>
                <a:cubicBezTo>
                  <a:pt x="113" y="28"/>
                  <a:pt x="113" y="28"/>
                  <a:pt x="112" y="27"/>
                </a:cubicBezTo>
                <a:cubicBezTo>
                  <a:pt x="112" y="8"/>
                  <a:pt x="112" y="8"/>
                  <a:pt x="112" y="8"/>
                </a:cubicBezTo>
                <a:cubicBezTo>
                  <a:pt x="112" y="4"/>
                  <a:pt x="108" y="0"/>
                  <a:pt x="104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0" y="0"/>
                  <a:pt x="16" y="4"/>
                  <a:pt x="16" y="8"/>
                </a:cubicBezTo>
                <a:cubicBezTo>
                  <a:pt x="16" y="27"/>
                  <a:pt x="16" y="27"/>
                  <a:pt x="16" y="27"/>
                </a:cubicBezTo>
                <a:cubicBezTo>
                  <a:pt x="15" y="28"/>
                  <a:pt x="15" y="28"/>
                  <a:pt x="14" y="29"/>
                </a:cubicBezTo>
                <a:cubicBezTo>
                  <a:pt x="2" y="45"/>
                  <a:pt x="2" y="45"/>
                  <a:pt x="2" y="45"/>
                </a:cubicBezTo>
                <a:cubicBezTo>
                  <a:pt x="1" y="47"/>
                  <a:pt x="0" y="49"/>
                  <a:pt x="0" y="52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3"/>
                  <a:pt x="5" y="68"/>
                  <a:pt x="12" y="68"/>
                </a:cubicBezTo>
                <a:cubicBezTo>
                  <a:pt x="12" y="68"/>
                  <a:pt x="12" y="68"/>
                  <a:pt x="12" y="68"/>
                </a:cubicBezTo>
                <a:cubicBezTo>
                  <a:pt x="12" y="120"/>
                  <a:pt x="12" y="120"/>
                  <a:pt x="12" y="120"/>
                </a:cubicBezTo>
                <a:cubicBezTo>
                  <a:pt x="12" y="124"/>
                  <a:pt x="16" y="128"/>
                  <a:pt x="20" y="128"/>
                </a:cubicBezTo>
                <a:cubicBezTo>
                  <a:pt x="108" y="128"/>
                  <a:pt x="108" y="128"/>
                  <a:pt x="108" y="128"/>
                </a:cubicBezTo>
                <a:cubicBezTo>
                  <a:pt x="112" y="128"/>
                  <a:pt x="116" y="124"/>
                  <a:pt x="116" y="120"/>
                </a:cubicBezTo>
                <a:cubicBezTo>
                  <a:pt x="116" y="68"/>
                  <a:pt x="116" y="68"/>
                  <a:pt x="116" y="68"/>
                </a:cubicBezTo>
                <a:cubicBezTo>
                  <a:pt x="116" y="68"/>
                  <a:pt x="116" y="68"/>
                  <a:pt x="116" y="68"/>
                </a:cubicBezTo>
                <a:cubicBezTo>
                  <a:pt x="123" y="68"/>
                  <a:pt x="128" y="63"/>
                  <a:pt x="128" y="56"/>
                </a:cubicBezTo>
                <a:cubicBezTo>
                  <a:pt x="128" y="52"/>
                  <a:pt x="128" y="52"/>
                  <a:pt x="128" y="52"/>
                </a:cubicBezTo>
                <a:cubicBezTo>
                  <a:pt x="128" y="49"/>
                  <a:pt x="127" y="47"/>
                  <a:pt x="126" y="45"/>
                </a:cubicBezTo>
                <a:close/>
                <a:moveTo>
                  <a:pt x="104" y="8"/>
                </a:moveTo>
                <a:cubicBezTo>
                  <a:pt x="104" y="24"/>
                  <a:pt x="104" y="24"/>
                  <a:pt x="10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8"/>
                  <a:pt x="24" y="8"/>
                  <a:pt x="24" y="8"/>
                </a:cubicBezTo>
                <a:lnTo>
                  <a:pt x="104" y="8"/>
                </a:lnTo>
                <a:close/>
                <a:moveTo>
                  <a:pt x="41" y="60"/>
                </a:moveTo>
                <a:cubicBezTo>
                  <a:pt x="24" y="60"/>
                  <a:pt x="24" y="60"/>
                  <a:pt x="24" y="60"/>
                </a:cubicBezTo>
                <a:cubicBezTo>
                  <a:pt x="40" y="32"/>
                  <a:pt x="40" y="32"/>
                  <a:pt x="40" y="32"/>
                </a:cubicBezTo>
                <a:cubicBezTo>
                  <a:pt x="49" y="32"/>
                  <a:pt x="49" y="32"/>
                  <a:pt x="49" y="32"/>
                </a:cubicBezTo>
                <a:lnTo>
                  <a:pt x="41" y="60"/>
                </a:lnTo>
                <a:close/>
                <a:moveTo>
                  <a:pt x="53" y="32"/>
                </a:moveTo>
                <a:cubicBezTo>
                  <a:pt x="62" y="32"/>
                  <a:pt x="62" y="32"/>
                  <a:pt x="62" y="32"/>
                </a:cubicBezTo>
                <a:cubicBezTo>
                  <a:pt x="62" y="60"/>
                  <a:pt x="62" y="60"/>
                  <a:pt x="62" y="60"/>
                </a:cubicBezTo>
                <a:cubicBezTo>
                  <a:pt x="45" y="60"/>
                  <a:pt x="45" y="60"/>
                  <a:pt x="45" y="60"/>
                </a:cubicBezTo>
                <a:lnTo>
                  <a:pt x="53" y="32"/>
                </a:lnTo>
                <a:close/>
                <a:moveTo>
                  <a:pt x="66" y="32"/>
                </a:moveTo>
                <a:cubicBezTo>
                  <a:pt x="75" y="32"/>
                  <a:pt x="75" y="32"/>
                  <a:pt x="75" y="32"/>
                </a:cubicBezTo>
                <a:cubicBezTo>
                  <a:pt x="83" y="60"/>
                  <a:pt x="83" y="60"/>
                  <a:pt x="83" y="60"/>
                </a:cubicBezTo>
                <a:cubicBezTo>
                  <a:pt x="66" y="60"/>
                  <a:pt x="66" y="60"/>
                  <a:pt x="66" y="60"/>
                </a:cubicBezTo>
                <a:lnTo>
                  <a:pt x="66" y="32"/>
                </a:lnTo>
                <a:close/>
                <a:moveTo>
                  <a:pt x="79" y="32"/>
                </a:moveTo>
                <a:cubicBezTo>
                  <a:pt x="88" y="32"/>
                  <a:pt x="88" y="32"/>
                  <a:pt x="88" y="32"/>
                </a:cubicBezTo>
                <a:cubicBezTo>
                  <a:pt x="104" y="60"/>
                  <a:pt x="104" y="60"/>
                  <a:pt x="104" y="60"/>
                </a:cubicBezTo>
                <a:cubicBezTo>
                  <a:pt x="87" y="60"/>
                  <a:pt x="87" y="60"/>
                  <a:pt x="87" y="60"/>
                </a:cubicBezTo>
                <a:lnTo>
                  <a:pt x="79" y="32"/>
                </a:lnTo>
                <a:close/>
                <a:moveTo>
                  <a:pt x="8" y="56"/>
                </a:moveTo>
                <a:cubicBezTo>
                  <a:pt x="8" y="52"/>
                  <a:pt x="8" y="52"/>
                  <a:pt x="8" y="52"/>
                </a:cubicBezTo>
                <a:cubicBezTo>
                  <a:pt x="8" y="51"/>
                  <a:pt x="8" y="50"/>
                  <a:pt x="9" y="50"/>
                </a:cubicBezTo>
                <a:cubicBezTo>
                  <a:pt x="21" y="34"/>
                  <a:pt x="21" y="34"/>
                  <a:pt x="21" y="34"/>
                </a:cubicBezTo>
                <a:cubicBezTo>
                  <a:pt x="22" y="33"/>
                  <a:pt x="23" y="32"/>
                  <a:pt x="24" y="32"/>
                </a:cubicBezTo>
                <a:cubicBezTo>
                  <a:pt x="35" y="32"/>
                  <a:pt x="35" y="32"/>
                  <a:pt x="35" y="32"/>
                </a:cubicBezTo>
                <a:cubicBezTo>
                  <a:pt x="19" y="60"/>
                  <a:pt x="19" y="60"/>
                  <a:pt x="19" y="60"/>
                </a:cubicBezTo>
                <a:cubicBezTo>
                  <a:pt x="12" y="60"/>
                  <a:pt x="12" y="60"/>
                  <a:pt x="12" y="60"/>
                </a:cubicBezTo>
                <a:cubicBezTo>
                  <a:pt x="10" y="60"/>
                  <a:pt x="8" y="58"/>
                  <a:pt x="8" y="56"/>
                </a:cubicBezTo>
                <a:close/>
                <a:moveTo>
                  <a:pt x="80" y="120"/>
                </a:moveTo>
                <a:cubicBezTo>
                  <a:pt x="50" y="120"/>
                  <a:pt x="50" y="120"/>
                  <a:pt x="50" y="120"/>
                </a:cubicBezTo>
                <a:cubicBezTo>
                  <a:pt x="50" y="80"/>
                  <a:pt x="50" y="80"/>
                  <a:pt x="50" y="80"/>
                </a:cubicBezTo>
                <a:cubicBezTo>
                  <a:pt x="80" y="80"/>
                  <a:pt x="80" y="80"/>
                  <a:pt x="80" y="80"/>
                </a:cubicBezTo>
                <a:lnTo>
                  <a:pt x="80" y="120"/>
                </a:lnTo>
                <a:close/>
                <a:moveTo>
                  <a:pt x="108" y="120"/>
                </a:moveTo>
                <a:cubicBezTo>
                  <a:pt x="84" y="120"/>
                  <a:pt x="84" y="120"/>
                  <a:pt x="84" y="120"/>
                </a:cubicBezTo>
                <a:cubicBezTo>
                  <a:pt x="84" y="80"/>
                  <a:pt x="84" y="80"/>
                  <a:pt x="84" y="80"/>
                </a:cubicBezTo>
                <a:cubicBezTo>
                  <a:pt x="84" y="78"/>
                  <a:pt x="82" y="76"/>
                  <a:pt x="80" y="76"/>
                </a:cubicBezTo>
                <a:cubicBezTo>
                  <a:pt x="50" y="76"/>
                  <a:pt x="50" y="76"/>
                  <a:pt x="50" y="76"/>
                </a:cubicBezTo>
                <a:cubicBezTo>
                  <a:pt x="48" y="76"/>
                  <a:pt x="46" y="78"/>
                  <a:pt x="46" y="80"/>
                </a:cubicBezTo>
                <a:cubicBezTo>
                  <a:pt x="46" y="120"/>
                  <a:pt x="46" y="120"/>
                  <a:pt x="46" y="120"/>
                </a:cubicBezTo>
                <a:cubicBezTo>
                  <a:pt x="20" y="120"/>
                  <a:pt x="20" y="120"/>
                  <a:pt x="20" y="120"/>
                </a:cubicBezTo>
                <a:cubicBezTo>
                  <a:pt x="20" y="68"/>
                  <a:pt x="20" y="68"/>
                  <a:pt x="20" y="68"/>
                </a:cubicBezTo>
                <a:cubicBezTo>
                  <a:pt x="108" y="68"/>
                  <a:pt x="108" y="68"/>
                  <a:pt x="108" y="68"/>
                </a:cubicBezTo>
                <a:lnTo>
                  <a:pt x="108" y="120"/>
                </a:lnTo>
                <a:close/>
                <a:moveTo>
                  <a:pt x="120" y="56"/>
                </a:moveTo>
                <a:cubicBezTo>
                  <a:pt x="120" y="58"/>
                  <a:pt x="118" y="60"/>
                  <a:pt x="116" y="60"/>
                </a:cubicBezTo>
                <a:cubicBezTo>
                  <a:pt x="109" y="60"/>
                  <a:pt x="109" y="60"/>
                  <a:pt x="109" y="60"/>
                </a:cubicBezTo>
                <a:cubicBezTo>
                  <a:pt x="93" y="32"/>
                  <a:pt x="93" y="32"/>
                  <a:pt x="93" y="32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5" y="32"/>
                  <a:pt x="106" y="33"/>
                  <a:pt x="107" y="34"/>
                </a:cubicBezTo>
                <a:cubicBezTo>
                  <a:pt x="119" y="50"/>
                  <a:pt x="119" y="50"/>
                  <a:pt x="119" y="50"/>
                </a:cubicBezTo>
                <a:cubicBezTo>
                  <a:pt x="120" y="50"/>
                  <a:pt x="120" y="51"/>
                  <a:pt x="120" y="52"/>
                </a:cubicBezTo>
                <a:lnTo>
                  <a:pt x="120" y="56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grpSp>
        <p:nvGrpSpPr>
          <p:cNvPr id="77" name="Group 76"/>
          <p:cNvGrpSpPr/>
          <p:nvPr/>
        </p:nvGrpSpPr>
        <p:grpSpPr>
          <a:xfrm>
            <a:off x="1384394" y="4612253"/>
            <a:ext cx="303346" cy="300430"/>
            <a:chOff x="7219950" y="3429000"/>
            <a:chExt cx="495300" cy="490538"/>
          </a:xfrm>
          <a:solidFill>
            <a:schemeClr val="bg1">
              <a:lumMod val="65000"/>
            </a:schemeClr>
          </a:solidFill>
        </p:grpSpPr>
        <p:sp>
          <p:nvSpPr>
            <p:cNvPr id="78" name="Freeform 32"/>
            <p:cNvSpPr>
              <a:spLocks noEditPoints="1"/>
            </p:cNvSpPr>
            <p:nvPr/>
          </p:nvSpPr>
          <p:spPr bwMode="auto">
            <a:xfrm>
              <a:off x="7219950" y="3475038"/>
              <a:ext cx="452438" cy="444500"/>
            </a:xfrm>
            <a:custGeom>
              <a:avLst/>
              <a:gdLst>
                <a:gd name="T0" fmla="*/ 84 w 118"/>
                <a:gd name="T1" fmla="*/ 3 h 116"/>
                <a:gd name="T2" fmla="*/ 77 w 118"/>
                <a:gd name="T3" fmla="*/ 0 h 116"/>
                <a:gd name="T4" fmla="*/ 70 w 118"/>
                <a:gd name="T5" fmla="*/ 3 h 116"/>
                <a:gd name="T6" fmla="*/ 64 w 118"/>
                <a:gd name="T7" fmla="*/ 9 h 116"/>
                <a:gd name="T8" fmla="*/ 61 w 118"/>
                <a:gd name="T9" fmla="*/ 16 h 116"/>
                <a:gd name="T10" fmla="*/ 62 w 118"/>
                <a:gd name="T11" fmla="*/ 21 h 116"/>
                <a:gd name="T12" fmla="*/ 8 w 118"/>
                <a:gd name="T13" fmla="*/ 43 h 116"/>
                <a:gd name="T14" fmla="*/ 1 w 118"/>
                <a:gd name="T15" fmla="*/ 51 h 116"/>
                <a:gd name="T16" fmla="*/ 5 w 118"/>
                <a:gd name="T17" fmla="*/ 62 h 116"/>
                <a:gd name="T18" fmla="*/ 55 w 118"/>
                <a:gd name="T19" fmla="*/ 112 h 116"/>
                <a:gd name="T20" fmla="*/ 64 w 118"/>
                <a:gd name="T21" fmla="*/ 116 h 116"/>
                <a:gd name="T22" fmla="*/ 64 w 118"/>
                <a:gd name="T23" fmla="*/ 116 h 116"/>
                <a:gd name="T24" fmla="*/ 66 w 118"/>
                <a:gd name="T25" fmla="*/ 116 h 116"/>
                <a:gd name="T26" fmla="*/ 75 w 118"/>
                <a:gd name="T27" fmla="*/ 108 h 116"/>
                <a:gd name="T28" fmla="*/ 96 w 118"/>
                <a:gd name="T29" fmla="*/ 55 h 116"/>
                <a:gd name="T30" fmla="*/ 102 w 118"/>
                <a:gd name="T31" fmla="*/ 57 h 116"/>
                <a:gd name="T32" fmla="*/ 109 w 118"/>
                <a:gd name="T33" fmla="*/ 54 h 116"/>
                <a:gd name="T34" fmla="*/ 115 w 118"/>
                <a:gd name="T35" fmla="*/ 48 h 116"/>
                <a:gd name="T36" fmla="*/ 118 w 118"/>
                <a:gd name="T37" fmla="*/ 41 h 116"/>
                <a:gd name="T38" fmla="*/ 115 w 118"/>
                <a:gd name="T39" fmla="*/ 34 h 116"/>
                <a:gd name="T40" fmla="*/ 84 w 118"/>
                <a:gd name="T41" fmla="*/ 3 h 116"/>
                <a:gd name="T42" fmla="*/ 68 w 118"/>
                <a:gd name="T43" fmla="*/ 105 h 116"/>
                <a:gd name="T44" fmla="*/ 65 w 118"/>
                <a:gd name="T45" fmla="*/ 108 h 116"/>
                <a:gd name="T46" fmla="*/ 64 w 118"/>
                <a:gd name="T47" fmla="*/ 108 h 116"/>
                <a:gd name="T48" fmla="*/ 61 w 118"/>
                <a:gd name="T49" fmla="*/ 107 h 116"/>
                <a:gd name="T50" fmla="*/ 10 w 118"/>
                <a:gd name="T51" fmla="*/ 56 h 116"/>
                <a:gd name="T52" fmla="*/ 9 w 118"/>
                <a:gd name="T53" fmla="*/ 53 h 116"/>
                <a:gd name="T54" fmla="*/ 11 w 118"/>
                <a:gd name="T55" fmla="*/ 50 h 116"/>
                <a:gd name="T56" fmla="*/ 36 w 118"/>
                <a:gd name="T57" fmla="*/ 40 h 116"/>
                <a:gd name="T58" fmla="*/ 87 w 118"/>
                <a:gd name="T59" fmla="*/ 58 h 116"/>
                <a:gd name="T60" fmla="*/ 68 w 118"/>
                <a:gd name="T61" fmla="*/ 105 h 116"/>
                <a:gd name="T62" fmla="*/ 109 w 118"/>
                <a:gd name="T63" fmla="*/ 42 h 116"/>
                <a:gd name="T64" fmla="*/ 103 w 118"/>
                <a:gd name="T65" fmla="*/ 48 h 116"/>
                <a:gd name="T66" fmla="*/ 100 w 118"/>
                <a:gd name="T67" fmla="*/ 48 h 116"/>
                <a:gd name="T68" fmla="*/ 93 w 118"/>
                <a:gd name="T69" fmla="*/ 41 h 116"/>
                <a:gd name="T70" fmla="*/ 88 w 118"/>
                <a:gd name="T71" fmla="*/ 55 h 116"/>
                <a:gd name="T72" fmla="*/ 88 w 118"/>
                <a:gd name="T73" fmla="*/ 54 h 116"/>
                <a:gd name="T74" fmla="*/ 53 w 118"/>
                <a:gd name="T75" fmla="*/ 39 h 116"/>
                <a:gd name="T76" fmla="*/ 42 w 118"/>
                <a:gd name="T77" fmla="*/ 38 h 116"/>
                <a:gd name="T78" fmla="*/ 76 w 118"/>
                <a:gd name="T79" fmla="*/ 24 h 116"/>
                <a:gd name="T80" fmla="*/ 70 w 118"/>
                <a:gd name="T81" fmla="*/ 17 h 116"/>
                <a:gd name="T82" fmla="*/ 70 w 118"/>
                <a:gd name="T83" fmla="*/ 14 h 116"/>
                <a:gd name="T84" fmla="*/ 75 w 118"/>
                <a:gd name="T85" fmla="*/ 9 h 116"/>
                <a:gd name="T86" fmla="*/ 78 w 118"/>
                <a:gd name="T87" fmla="*/ 9 h 116"/>
                <a:gd name="T88" fmla="*/ 109 w 118"/>
                <a:gd name="T89" fmla="*/ 39 h 116"/>
                <a:gd name="T90" fmla="*/ 109 w 118"/>
                <a:gd name="T91" fmla="*/ 4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8" h="116">
                  <a:moveTo>
                    <a:pt x="84" y="3"/>
                  </a:moveTo>
                  <a:cubicBezTo>
                    <a:pt x="82" y="1"/>
                    <a:pt x="79" y="0"/>
                    <a:pt x="77" y="0"/>
                  </a:cubicBezTo>
                  <a:cubicBezTo>
                    <a:pt x="74" y="0"/>
                    <a:pt x="71" y="1"/>
                    <a:pt x="70" y="3"/>
                  </a:cubicBezTo>
                  <a:cubicBezTo>
                    <a:pt x="64" y="9"/>
                    <a:pt x="64" y="9"/>
                    <a:pt x="64" y="9"/>
                  </a:cubicBezTo>
                  <a:cubicBezTo>
                    <a:pt x="62" y="10"/>
                    <a:pt x="61" y="13"/>
                    <a:pt x="61" y="16"/>
                  </a:cubicBezTo>
                  <a:cubicBezTo>
                    <a:pt x="61" y="18"/>
                    <a:pt x="62" y="19"/>
                    <a:pt x="62" y="21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5" y="44"/>
                    <a:pt x="2" y="48"/>
                    <a:pt x="1" y="51"/>
                  </a:cubicBezTo>
                  <a:cubicBezTo>
                    <a:pt x="0" y="55"/>
                    <a:pt x="2" y="59"/>
                    <a:pt x="5" y="62"/>
                  </a:cubicBezTo>
                  <a:cubicBezTo>
                    <a:pt x="55" y="112"/>
                    <a:pt x="55" y="112"/>
                    <a:pt x="55" y="112"/>
                  </a:cubicBezTo>
                  <a:cubicBezTo>
                    <a:pt x="58" y="115"/>
                    <a:pt x="61" y="116"/>
                    <a:pt x="64" y="116"/>
                  </a:cubicBezTo>
                  <a:cubicBezTo>
                    <a:pt x="64" y="116"/>
                    <a:pt x="64" y="116"/>
                    <a:pt x="64" y="116"/>
                  </a:cubicBezTo>
                  <a:cubicBezTo>
                    <a:pt x="65" y="116"/>
                    <a:pt x="66" y="116"/>
                    <a:pt x="66" y="116"/>
                  </a:cubicBezTo>
                  <a:cubicBezTo>
                    <a:pt x="70" y="115"/>
                    <a:pt x="74" y="112"/>
                    <a:pt x="75" y="108"/>
                  </a:cubicBezTo>
                  <a:cubicBezTo>
                    <a:pt x="96" y="55"/>
                    <a:pt x="96" y="55"/>
                    <a:pt x="96" y="55"/>
                  </a:cubicBezTo>
                  <a:cubicBezTo>
                    <a:pt x="98" y="56"/>
                    <a:pt x="100" y="57"/>
                    <a:pt x="102" y="57"/>
                  </a:cubicBezTo>
                  <a:cubicBezTo>
                    <a:pt x="105" y="57"/>
                    <a:pt x="107" y="56"/>
                    <a:pt x="109" y="54"/>
                  </a:cubicBezTo>
                  <a:cubicBezTo>
                    <a:pt x="115" y="48"/>
                    <a:pt x="115" y="48"/>
                    <a:pt x="115" y="48"/>
                  </a:cubicBezTo>
                  <a:cubicBezTo>
                    <a:pt x="117" y="46"/>
                    <a:pt x="118" y="44"/>
                    <a:pt x="118" y="41"/>
                  </a:cubicBezTo>
                  <a:cubicBezTo>
                    <a:pt x="118" y="38"/>
                    <a:pt x="117" y="36"/>
                    <a:pt x="115" y="34"/>
                  </a:cubicBezTo>
                  <a:lnTo>
                    <a:pt x="84" y="3"/>
                  </a:lnTo>
                  <a:close/>
                  <a:moveTo>
                    <a:pt x="68" y="105"/>
                  </a:moveTo>
                  <a:cubicBezTo>
                    <a:pt x="67" y="107"/>
                    <a:pt x="66" y="108"/>
                    <a:pt x="65" y="108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3" y="108"/>
                    <a:pt x="62" y="108"/>
                    <a:pt x="61" y="107"/>
                  </a:cubicBezTo>
                  <a:cubicBezTo>
                    <a:pt x="10" y="56"/>
                    <a:pt x="10" y="56"/>
                    <a:pt x="10" y="56"/>
                  </a:cubicBezTo>
                  <a:cubicBezTo>
                    <a:pt x="9" y="56"/>
                    <a:pt x="9" y="54"/>
                    <a:pt x="9" y="53"/>
                  </a:cubicBezTo>
                  <a:cubicBezTo>
                    <a:pt x="9" y="52"/>
                    <a:pt x="10" y="51"/>
                    <a:pt x="11" y="50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53" y="46"/>
                    <a:pt x="70" y="40"/>
                    <a:pt x="87" y="58"/>
                  </a:cubicBezTo>
                  <a:lnTo>
                    <a:pt x="68" y="105"/>
                  </a:lnTo>
                  <a:close/>
                  <a:moveTo>
                    <a:pt x="109" y="42"/>
                  </a:moveTo>
                  <a:cubicBezTo>
                    <a:pt x="103" y="48"/>
                    <a:pt x="103" y="48"/>
                    <a:pt x="103" y="48"/>
                  </a:cubicBezTo>
                  <a:cubicBezTo>
                    <a:pt x="103" y="49"/>
                    <a:pt x="101" y="49"/>
                    <a:pt x="100" y="48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88" y="55"/>
                    <a:pt x="88" y="55"/>
                    <a:pt x="88" y="55"/>
                  </a:cubicBezTo>
                  <a:cubicBezTo>
                    <a:pt x="88" y="54"/>
                    <a:pt x="88" y="54"/>
                    <a:pt x="88" y="54"/>
                  </a:cubicBezTo>
                  <a:cubicBezTo>
                    <a:pt x="76" y="42"/>
                    <a:pt x="64" y="41"/>
                    <a:pt x="53" y="39"/>
                  </a:cubicBezTo>
                  <a:cubicBezTo>
                    <a:pt x="49" y="39"/>
                    <a:pt x="46" y="38"/>
                    <a:pt x="42" y="38"/>
                  </a:cubicBezTo>
                  <a:cubicBezTo>
                    <a:pt x="76" y="24"/>
                    <a:pt x="76" y="24"/>
                    <a:pt x="76" y="24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69" y="16"/>
                    <a:pt x="69" y="15"/>
                    <a:pt x="70" y="14"/>
                  </a:cubicBezTo>
                  <a:cubicBezTo>
                    <a:pt x="75" y="9"/>
                    <a:pt x="75" y="9"/>
                    <a:pt x="75" y="9"/>
                  </a:cubicBezTo>
                  <a:cubicBezTo>
                    <a:pt x="76" y="8"/>
                    <a:pt x="77" y="8"/>
                    <a:pt x="78" y="9"/>
                  </a:cubicBezTo>
                  <a:cubicBezTo>
                    <a:pt x="109" y="39"/>
                    <a:pt x="109" y="39"/>
                    <a:pt x="109" y="39"/>
                  </a:cubicBezTo>
                  <a:cubicBezTo>
                    <a:pt x="110" y="40"/>
                    <a:pt x="110" y="42"/>
                    <a:pt x="109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79" name="Freeform 33"/>
            <p:cNvSpPr>
              <a:spLocks noEditPoints="1"/>
            </p:cNvSpPr>
            <p:nvPr/>
          </p:nvSpPr>
          <p:spPr bwMode="auto">
            <a:xfrm>
              <a:off x="7439025" y="3675063"/>
              <a:ext cx="76200" cy="76200"/>
            </a:xfrm>
            <a:custGeom>
              <a:avLst/>
              <a:gdLst>
                <a:gd name="T0" fmla="*/ 10 w 20"/>
                <a:gd name="T1" fmla="*/ 20 h 20"/>
                <a:gd name="T2" fmla="*/ 20 w 20"/>
                <a:gd name="T3" fmla="*/ 10 h 20"/>
                <a:gd name="T4" fmla="*/ 10 w 20"/>
                <a:gd name="T5" fmla="*/ 0 h 20"/>
                <a:gd name="T6" fmla="*/ 0 w 20"/>
                <a:gd name="T7" fmla="*/ 10 h 20"/>
                <a:gd name="T8" fmla="*/ 10 w 20"/>
                <a:gd name="T9" fmla="*/ 20 h 20"/>
                <a:gd name="T10" fmla="*/ 10 w 20"/>
                <a:gd name="T11" fmla="*/ 4 h 20"/>
                <a:gd name="T12" fmla="*/ 16 w 20"/>
                <a:gd name="T13" fmla="*/ 10 h 20"/>
                <a:gd name="T14" fmla="*/ 10 w 20"/>
                <a:gd name="T15" fmla="*/ 16 h 20"/>
                <a:gd name="T16" fmla="*/ 4 w 20"/>
                <a:gd name="T17" fmla="*/ 10 h 20"/>
                <a:gd name="T18" fmla="*/ 10 w 20"/>
                <a:gd name="T19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10" y="20"/>
                  </a:moveTo>
                  <a:cubicBezTo>
                    <a:pt x="16" y="20"/>
                    <a:pt x="20" y="16"/>
                    <a:pt x="20" y="10"/>
                  </a:cubicBezTo>
                  <a:cubicBezTo>
                    <a:pt x="20" y="4"/>
                    <a:pt x="16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6"/>
                    <a:pt x="4" y="20"/>
                    <a:pt x="10" y="20"/>
                  </a:cubicBezTo>
                  <a:close/>
                  <a:moveTo>
                    <a:pt x="10" y="4"/>
                  </a:moveTo>
                  <a:cubicBezTo>
                    <a:pt x="13" y="4"/>
                    <a:pt x="16" y="7"/>
                    <a:pt x="16" y="10"/>
                  </a:cubicBezTo>
                  <a:cubicBezTo>
                    <a:pt x="16" y="13"/>
                    <a:pt x="13" y="16"/>
                    <a:pt x="10" y="16"/>
                  </a:cubicBezTo>
                  <a:cubicBezTo>
                    <a:pt x="7" y="16"/>
                    <a:pt x="4" y="13"/>
                    <a:pt x="4" y="10"/>
                  </a:cubicBezTo>
                  <a:cubicBezTo>
                    <a:pt x="4" y="7"/>
                    <a:pt x="7" y="4"/>
                    <a:pt x="1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80" name="Freeform 34"/>
            <p:cNvSpPr>
              <a:spLocks noEditPoints="1"/>
            </p:cNvSpPr>
            <p:nvPr/>
          </p:nvSpPr>
          <p:spPr bwMode="auto">
            <a:xfrm>
              <a:off x="7639050" y="3429000"/>
              <a:ext cx="76200" cy="76200"/>
            </a:xfrm>
            <a:custGeom>
              <a:avLst/>
              <a:gdLst>
                <a:gd name="T0" fmla="*/ 10 w 20"/>
                <a:gd name="T1" fmla="*/ 0 h 20"/>
                <a:gd name="T2" fmla="*/ 0 w 20"/>
                <a:gd name="T3" fmla="*/ 10 h 20"/>
                <a:gd name="T4" fmla="*/ 10 w 20"/>
                <a:gd name="T5" fmla="*/ 20 h 20"/>
                <a:gd name="T6" fmla="*/ 20 w 20"/>
                <a:gd name="T7" fmla="*/ 10 h 20"/>
                <a:gd name="T8" fmla="*/ 10 w 20"/>
                <a:gd name="T9" fmla="*/ 0 h 20"/>
                <a:gd name="T10" fmla="*/ 10 w 20"/>
                <a:gd name="T11" fmla="*/ 16 h 20"/>
                <a:gd name="T12" fmla="*/ 4 w 20"/>
                <a:gd name="T13" fmla="*/ 10 h 20"/>
                <a:gd name="T14" fmla="*/ 10 w 20"/>
                <a:gd name="T15" fmla="*/ 4 h 20"/>
                <a:gd name="T16" fmla="*/ 16 w 20"/>
                <a:gd name="T17" fmla="*/ 10 h 20"/>
                <a:gd name="T18" fmla="*/ 10 w 20"/>
                <a:gd name="T19" fmla="*/ 1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10" y="0"/>
                  </a:moveTo>
                  <a:cubicBezTo>
                    <a:pt x="4" y="0"/>
                    <a:pt x="0" y="4"/>
                    <a:pt x="0" y="10"/>
                  </a:cubicBezTo>
                  <a:cubicBezTo>
                    <a:pt x="0" y="16"/>
                    <a:pt x="4" y="20"/>
                    <a:pt x="10" y="20"/>
                  </a:cubicBezTo>
                  <a:cubicBezTo>
                    <a:pt x="16" y="20"/>
                    <a:pt x="20" y="16"/>
                    <a:pt x="20" y="10"/>
                  </a:cubicBezTo>
                  <a:cubicBezTo>
                    <a:pt x="20" y="4"/>
                    <a:pt x="16" y="0"/>
                    <a:pt x="10" y="0"/>
                  </a:cubicBezTo>
                  <a:close/>
                  <a:moveTo>
                    <a:pt x="10" y="16"/>
                  </a:moveTo>
                  <a:cubicBezTo>
                    <a:pt x="7" y="16"/>
                    <a:pt x="4" y="13"/>
                    <a:pt x="4" y="10"/>
                  </a:cubicBezTo>
                  <a:cubicBezTo>
                    <a:pt x="4" y="7"/>
                    <a:pt x="7" y="4"/>
                    <a:pt x="10" y="4"/>
                  </a:cubicBezTo>
                  <a:cubicBezTo>
                    <a:pt x="13" y="4"/>
                    <a:pt x="16" y="7"/>
                    <a:pt x="16" y="10"/>
                  </a:cubicBezTo>
                  <a:cubicBezTo>
                    <a:pt x="16" y="13"/>
                    <a:pt x="13" y="16"/>
                    <a:pt x="10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81" name="Freeform 35"/>
            <p:cNvSpPr>
              <a:spLocks noEditPoints="1"/>
            </p:cNvSpPr>
            <p:nvPr/>
          </p:nvSpPr>
          <p:spPr bwMode="auto">
            <a:xfrm>
              <a:off x="7346950" y="3659188"/>
              <a:ext cx="61913" cy="61913"/>
            </a:xfrm>
            <a:custGeom>
              <a:avLst/>
              <a:gdLst>
                <a:gd name="T0" fmla="*/ 0 w 16"/>
                <a:gd name="T1" fmla="*/ 8 h 16"/>
                <a:gd name="T2" fmla="*/ 8 w 16"/>
                <a:gd name="T3" fmla="*/ 16 h 16"/>
                <a:gd name="T4" fmla="*/ 16 w 16"/>
                <a:gd name="T5" fmla="*/ 8 h 16"/>
                <a:gd name="T6" fmla="*/ 8 w 16"/>
                <a:gd name="T7" fmla="*/ 0 h 16"/>
                <a:gd name="T8" fmla="*/ 0 w 16"/>
                <a:gd name="T9" fmla="*/ 8 h 16"/>
                <a:gd name="T10" fmla="*/ 8 w 16"/>
                <a:gd name="T11" fmla="*/ 4 h 16"/>
                <a:gd name="T12" fmla="*/ 12 w 16"/>
                <a:gd name="T13" fmla="*/ 8 h 16"/>
                <a:gd name="T14" fmla="*/ 8 w 16"/>
                <a:gd name="T15" fmla="*/ 12 h 16"/>
                <a:gd name="T16" fmla="*/ 4 w 16"/>
                <a:gd name="T17" fmla="*/ 8 h 16"/>
                <a:gd name="T18" fmla="*/ 8 w 16"/>
                <a:gd name="T19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6">
                  <a:moveTo>
                    <a:pt x="0" y="8"/>
                  </a:moveTo>
                  <a:cubicBezTo>
                    <a:pt x="0" y="12"/>
                    <a:pt x="4" y="16"/>
                    <a:pt x="8" y="16"/>
                  </a:cubicBezTo>
                  <a:cubicBezTo>
                    <a:pt x="12" y="16"/>
                    <a:pt x="16" y="12"/>
                    <a:pt x="16" y="8"/>
                  </a:cubicBezTo>
                  <a:cubicBezTo>
                    <a:pt x="16" y="4"/>
                    <a:pt x="12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lose/>
                  <a:moveTo>
                    <a:pt x="8" y="4"/>
                  </a:moveTo>
                  <a:cubicBezTo>
                    <a:pt x="10" y="4"/>
                    <a:pt x="12" y="6"/>
                    <a:pt x="12" y="8"/>
                  </a:cubicBezTo>
                  <a:cubicBezTo>
                    <a:pt x="12" y="10"/>
                    <a:pt x="10" y="12"/>
                    <a:pt x="8" y="12"/>
                  </a:cubicBezTo>
                  <a:cubicBezTo>
                    <a:pt x="6" y="12"/>
                    <a:pt x="4" y="10"/>
                    <a:pt x="4" y="8"/>
                  </a:cubicBezTo>
                  <a:cubicBezTo>
                    <a:pt x="4" y="6"/>
                    <a:pt x="6" y="4"/>
                    <a:pt x="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82" name="Oval 36"/>
            <p:cNvSpPr>
              <a:spLocks noChangeArrowheads="1"/>
            </p:cNvSpPr>
            <p:nvPr/>
          </p:nvSpPr>
          <p:spPr bwMode="auto">
            <a:xfrm>
              <a:off x="7408863" y="3767138"/>
              <a:ext cx="30163" cy="30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83" name="Oval 37"/>
            <p:cNvSpPr>
              <a:spLocks noChangeArrowheads="1"/>
            </p:cNvSpPr>
            <p:nvPr/>
          </p:nvSpPr>
          <p:spPr bwMode="auto">
            <a:xfrm>
              <a:off x="7653338" y="3536950"/>
              <a:ext cx="31750" cy="30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</p:grpSp>
      <p:sp>
        <p:nvSpPr>
          <p:cNvPr id="84" name="TextBox 83"/>
          <p:cNvSpPr txBox="1"/>
          <p:nvPr/>
        </p:nvSpPr>
        <p:spPr>
          <a:xfrm>
            <a:off x="1755313" y="2305186"/>
            <a:ext cx="10885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prstClr val="white">
                    <a:lumMod val="50000"/>
                  </a:prstClr>
                </a:solidFill>
                <a:latin typeface="Raleway" panose="020B0003030101060003" pitchFamily="34" charset="0"/>
              </a:rPr>
              <a:t>Content</a:t>
            </a:r>
            <a:r>
              <a:rPr lang="id-ID" sz="1400" b="1" dirty="0">
                <a:solidFill>
                  <a:prstClr val="white">
                    <a:lumMod val="50000"/>
                  </a:prstClr>
                </a:solidFill>
                <a:latin typeface="Raleway" panose="020B0003030101060003" pitchFamily="34" charset="0"/>
              </a:rPr>
              <a:t> </a:t>
            </a:r>
            <a:r>
              <a:rPr lang="id-ID" sz="1400" b="1" dirty="0">
                <a:solidFill>
                  <a:srgbClr val="FF6D6D"/>
                </a:solidFill>
                <a:latin typeface="Raleway" panose="020B0003030101060003" pitchFamily="34" charset="0"/>
              </a:rPr>
              <a:t>01</a:t>
            </a:r>
            <a:endParaRPr lang="id-ID" sz="1400" b="1" dirty="0">
              <a:solidFill>
                <a:srgbClr val="FF6D6D"/>
              </a:solidFill>
              <a:latin typeface="Raleway" panose="020B0003030101060003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755313" y="2519928"/>
            <a:ext cx="225163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100" dirty="0">
                <a:solidFill>
                  <a:prstClr val="white">
                    <a:lumMod val="65000"/>
                  </a:prstClr>
                </a:solidFill>
              </a:rPr>
              <a:t>Suitable for all category</a:t>
            </a:r>
            <a:r>
              <a:rPr lang="en-US" sz="1100" dirty="0">
                <a:solidFill>
                  <a:prstClr val="white">
                    <a:lumMod val="65000"/>
                  </a:prstClr>
                </a:solidFill>
              </a:rPr>
              <a:t>, Lorem Ipsum is not simply random text</a:t>
            </a:r>
            <a:r>
              <a:rPr lang="en-US" sz="1100" dirty="0">
                <a:solidFill>
                  <a:prstClr val="white">
                    <a:lumMod val="65000"/>
                  </a:prstClr>
                </a:solidFill>
              </a:rPr>
              <a:t>.</a:t>
            </a:r>
            <a:endParaRPr lang="en-US" sz="1100" b="1" dirty="0">
              <a:solidFill>
                <a:prstClr val="white">
                  <a:lumMod val="65000"/>
                </a:prstClr>
              </a:solidFill>
              <a:latin typeface="Signika Negative" pitchFamily="2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1755313" y="2984547"/>
            <a:ext cx="11029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prstClr val="white">
                    <a:lumMod val="50000"/>
                  </a:prstClr>
                </a:solidFill>
                <a:latin typeface="Raleway" panose="020B0003030101060003" pitchFamily="34" charset="0"/>
              </a:rPr>
              <a:t>Content</a:t>
            </a:r>
            <a:r>
              <a:rPr lang="id-ID" sz="1400" b="1" dirty="0">
                <a:solidFill>
                  <a:prstClr val="white">
                    <a:lumMod val="50000"/>
                  </a:prstClr>
                </a:solidFill>
                <a:latin typeface="Raleway" panose="020B0003030101060003" pitchFamily="34" charset="0"/>
              </a:rPr>
              <a:t> </a:t>
            </a:r>
            <a:r>
              <a:rPr lang="id-ID" sz="1400" b="1" dirty="0">
                <a:solidFill>
                  <a:srgbClr val="FF6D6D"/>
                </a:solidFill>
                <a:latin typeface="Raleway" panose="020B0003030101060003" pitchFamily="34" charset="0"/>
              </a:rPr>
              <a:t>02</a:t>
            </a:r>
            <a:endParaRPr lang="id-ID" sz="1400" b="1" dirty="0">
              <a:solidFill>
                <a:srgbClr val="FF6D6D"/>
              </a:solidFill>
              <a:latin typeface="Raleway" panose="020B0003030101060003" pitchFamily="34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755313" y="3199289"/>
            <a:ext cx="225163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100" dirty="0">
                <a:solidFill>
                  <a:prstClr val="white">
                    <a:lumMod val="65000"/>
                  </a:prstClr>
                </a:solidFill>
              </a:rPr>
              <a:t>Suitable for all category</a:t>
            </a:r>
            <a:r>
              <a:rPr lang="en-US" sz="1100" dirty="0">
                <a:solidFill>
                  <a:prstClr val="white">
                    <a:lumMod val="65000"/>
                  </a:prstClr>
                </a:solidFill>
              </a:rPr>
              <a:t>, Lorem Ipsum is not simply random text</a:t>
            </a:r>
            <a:r>
              <a:rPr lang="en-US" sz="1100" dirty="0">
                <a:solidFill>
                  <a:prstClr val="white">
                    <a:lumMod val="65000"/>
                  </a:prstClr>
                </a:solidFill>
              </a:rPr>
              <a:t>.</a:t>
            </a:r>
            <a:endParaRPr lang="en-US" sz="1100" b="1" dirty="0">
              <a:solidFill>
                <a:prstClr val="white">
                  <a:lumMod val="65000"/>
                </a:prstClr>
              </a:solidFill>
              <a:latin typeface="Signika Negative" pitchFamily="2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755313" y="3691029"/>
            <a:ext cx="11013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prstClr val="white">
                    <a:lumMod val="50000"/>
                  </a:prstClr>
                </a:solidFill>
                <a:latin typeface="Raleway" panose="020B0003030101060003" pitchFamily="34" charset="0"/>
              </a:rPr>
              <a:t>Content</a:t>
            </a:r>
            <a:r>
              <a:rPr lang="id-ID" sz="1400" b="1" dirty="0">
                <a:solidFill>
                  <a:prstClr val="white">
                    <a:lumMod val="50000"/>
                  </a:prstClr>
                </a:solidFill>
                <a:latin typeface="Raleway" panose="020B0003030101060003" pitchFamily="34" charset="0"/>
              </a:rPr>
              <a:t> </a:t>
            </a:r>
            <a:r>
              <a:rPr lang="id-ID" sz="1400" b="1" dirty="0">
                <a:solidFill>
                  <a:srgbClr val="FF6D6D"/>
                </a:solidFill>
                <a:latin typeface="Raleway" panose="020B0003030101060003" pitchFamily="34" charset="0"/>
              </a:rPr>
              <a:t>03</a:t>
            </a:r>
            <a:endParaRPr lang="id-ID" sz="1400" b="1" dirty="0">
              <a:solidFill>
                <a:srgbClr val="FF6D6D"/>
              </a:solidFill>
              <a:latin typeface="Raleway" panose="020B0003030101060003" pitchFamily="34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1755313" y="3905771"/>
            <a:ext cx="225163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100" dirty="0">
                <a:solidFill>
                  <a:prstClr val="white">
                    <a:lumMod val="65000"/>
                  </a:prstClr>
                </a:solidFill>
              </a:rPr>
              <a:t>Suitable for all category</a:t>
            </a:r>
            <a:r>
              <a:rPr lang="en-US" sz="1100" dirty="0">
                <a:solidFill>
                  <a:prstClr val="white">
                    <a:lumMod val="65000"/>
                  </a:prstClr>
                </a:solidFill>
              </a:rPr>
              <a:t>, Lorem Ipsum is not simply random text</a:t>
            </a:r>
            <a:r>
              <a:rPr lang="en-US" sz="1100" dirty="0">
                <a:solidFill>
                  <a:prstClr val="white">
                    <a:lumMod val="65000"/>
                  </a:prstClr>
                </a:solidFill>
              </a:rPr>
              <a:t>.</a:t>
            </a:r>
            <a:endParaRPr lang="en-US" sz="1100" b="1" dirty="0">
              <a:solidFill>
                <a:prstClr val="white">
                  <a:lumMod val="65000"/>
                </a:prstClr>
              </a:solidFill>
              <a:latin typeface="Signika Negative" pitchFamily="2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1755313" y="4397511"/>
            <a:ext cx="11013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prstClr val="white">
                    <a:lumMod val="50000"/>
                  </a:prstClr>
                </a:solidFill>
                <a:latin typeface="Raleway" panose="020B0003030101060003" pitchFamily="34" charset="0"/>
              </a:rPr>
              <a:t>Content</a:t>
            </a:r>
            <a:r>
              <a:rPr lang="id-ID" sz="1400" b="1" dirty="0">
                <a:solidFill>
                  <a:prstClr val="white">
                    <a:lumMod val="50000"/>
                  </a:prstClr>
                </a:solidFill>
                <a:latin typeface="Raleway" panose="020B0003030101060003" pitchFamily="34" charset="0"/>
              </a:rPr>
              <a:t> </a:t>
            </a:r>
            <a:r>
              <a:rPr lang="id-ID" sz="1400" b="1" dirty="0">
                <a:solidFill>
                  <a:srgbClr val="FF6D6D"/>
                </a:solidFill>
                <a:latin typeface="Raleway" panose="020B0003030101060003" pitchFamily="34" charset="0"/>
              </a:rPr>
              <a:t>04</a:t>
            </a:r>
            <a:endParaRPr lang="id-ID" sz="1400" b="1" dirty="0">
              <a:solidFill>
                <a:srgbClr val="FF6D6D"/>
              </a:solidFill>
              <a:latin typeface="Raleway" panose="020B0003030101060003" pitchFamily="34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1755313" y="4612253"/>
            <a:ext cx="225163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100" dirty="0">
                <a:solidFill>
                  <a:prstClr val="white">
                    <a:lumMod val="65000"/>
                  </a:prstClr>
                </a:solidFill>
              </a:rPr>
              <a:t>Suitable for all category</a:t>
            </a:r>
            <a:r>
              <a:rPr lang="en-US" sz="1100" dirty="0">
                <a:solidFill>
                  <a:prstClr val="white">
                    <a:lumMod val="65000"/>
                  </a:prstClr>
                </a:solidFill>
              </a:rPr>
              <a:t>, Lorem Ipsum is not simply random text</a:t>
            </a:r>
            <a:r>
              <a:rPr lang="en-US" sz="1100" dirty="0">
                <a:solidFill>
                  <a:prstClr val="white">
                    <a:lumMod val="65000"/>
                  </a:prstClr>
                </a:solidFill>
              </a:rPr>
              <a:t>.</a:t>
            </a:r>
            <a:endParaRPr lang="en-US" sz="1100" b="1" dirty="0">
              <a:solidFill>
                <a:prstClr val="white">
                  <a:lumMod val="65000"/>
                </a:prstClr>
              </a:solidFill>
              <a:latin typeface="Signika Negative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214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2000"/>
                            </p:stCondLst>
                            <p:childTnLst>
                              <p:par>
                                <p:cTn id="1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2500"/>
                            </p:stCondLst>
                            <p:childTnLst>
                              <p:par>
                                <p:cTn id="1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3000"/>
                            </p:stCondLst>
                            <p:childTnLst>
                              <p:par>
                                <p:cTn id="1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3500"/>
                            </p:stCondLst>
                            <p:childTnLst>
                              <p:par>
                                <p:cTn id="1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4000"/>
                            </p:stCondLst>
                            <p:childTnLst>
                              <p:par>
                                <p:cTn id="1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4500"/>
                            </p:stCondLst>
                            <p:childTnLst>
                              <p:par>
                                <p:cTn id="1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5000"/>
                            </p:stCondLst>
                            <p:childTnLst>
                              <p:par>
                                <p:cTn id="1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5500"/>
                            </p:stCondLst>
                            <p:childTnLst>
                              <p:par>
                                <p:cTn id="1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" fill="hold">
                            <p:stCondLst>
                              <p:cond delay="6000"/>
                            </p:stCondLst>
                            <p:childTnLst>
                              <p:par>
                                <p:cTn id="1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>
                            <p:stCondLst>
                              <p:cond delay="6500"/>
                            </p:stCondLst>
                            <p:childTnLst>
                              <p:par>
                                <p:cTn id="18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" fill="hold">
                            <p:stCondLst>
                              <p:cond delay="7000"/>
                            </p:stCondLst>
                            <p:childTnLst>
                              <p:par>
                                <p:cTn id="19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5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" grpId="0"/>
      <p:bldP spid="93" grpId="0"/>
      <p:bldP spid="208" grpId="0" animBg="1"/>
      <p:bldP spid="209" grpId="0" animBg="1"/>
      <p:bldP spid="210" grpId="0" animBg="1"/>
      <p:bldP spid="211" grpId="0" animBg="1"/>
      <p:bldP spid="212" grpId="0" animBg="1"/>
      <p:bldP spid="213" grpId="0" animBg="1"/>
      <p:bldP spid="214" grpId="0" animBg="1"/>
      <p:bldP spid="215" grpId="0" animBg="1"/>
      <p:bldP spid="216" grpId="0" animBg="1"/>
      <p:bldP spid="217" grpId="0" animBg="1"/>
      <p:bldP spid="218" grpId="0" animBg="1"/>
      <p:bldP spid="219" grpId="0" animBg="1"/>
      <p:bldP spid="220" grpId="0" animBg="1"/>
      <p:bldP spid="221" grpId="0" animBg="1"/>
      <p:bldP spid="222" grpId="0" animBg="1"/>
      <p:bldP spid="223" grpId="0" animBg="1"/>
      <p:bldP spid="224" grpId="0" animBg="1"/>
      <p:bldP spid="225" grpId="0" animBg="1"/>
      <p:bldP spid="226" grpId="0" animBg="1"/>
      <p:bldP spid="227" grpId="0" animBg="1"/>
      <p:bldP spid="228" grpId="0" animBg="1"/>
      <p:bldP spid="229" grpId="0" animBg="1"/>
      <p:bldP spid="230" grpId="0" animBg="1"/>
      <p:bldP spid="231" grpId="0" animBg="1"/>
      <p:bldP spid="232" grpId="0" animBg="1"/>
      <p:bldP spid="233" grpId="0" animBg="1"/>
      <p:bldP spid="248" grpId="0"/>
      <p:bldP spid="249" grpId="0"/>
      <p:bldP spid="250" grpId="0"/>
      <p:bldP spid="251" grpId="0"/>
      <p:bldP spid="257" grpId="0"/>
      <p:bldP spid="258" grpId="0"/>
      <p:bldP spid="64" grpId="0" animBg="1"/>
      <p:bldP spid="65" grpId="0" animBg="1"/>
      <p:bldP spid="66" grpId="0" animBg="1"/>
      <p:bldP spid="67" grpId="0" animBg="1"/>
      <p:bldP spid="76" grpId="0" animBg="1"/>
      <p:bldP spid="84" grpId="0"/>
      <p:bldP spid="85" grpId="0"/>
      <p:bldP spid="86" grpId="0"/>
      <p:bldP spid="87" grpId="0"/>
      <p:bldP spid="88" grpId="0"/>
      <p:bldP spid="89" grpId="0"/>
      <p:bldP spid="90" grpId="0"/>
      <p:bldP spid="9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extBox 91"/>
          <p:cNvSpPr txBox="1"/>
          <p:nvPr/>
        </p:nvSpPr>
        <p:spPr>
          <a:xfrm>
            <a:off x="777034" y="500139"/>
            <a:ext cx="43981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3200" dirty="0">
                <a:solidFill>
                  <a:prstClr val="white">
                    <a:lumMod val="50000"/>
                  </a:prstClr>
                </a:solidFill>
                <a:latin typeface="Raleway" panose="020B0003030101060003" pitchFamily="34" charset="0"/>
              </a:rPr>
              <a:t>BLOCK </a:t>
            </a:r>
            <a:r>
              <a:rPr lang="id-ID" sz="3200" b="1" dirty="0">
                <a:solidFill>
                  <a:srgbClr val="FF6D6D"/>
                </a:solidFill>
                <a:latin typeface="Raleway" panose="020B0003030101060003" pitchFamily="34" charset="0"/>
              </a:rPr>
              <a:t>INFOGRAPHIC</a:t>
            </a:r>
            <a:endParaRPr lang="id-ID" sz="3200" dirty="0">
              <a:solidFill>
                <a:prstClr val="white">
                  <a:lumMod val="50000"/>
                </a:prstClr>
              </a:solidFill>
              <a:latin typeface="Raleway" panose="020B0003030101060003" pitchFamily="34" charset="0"/>
            </a:endParaRPr>
          </a:p>
        </p:txBody>
      </p:sp>
      <p:sp>
        <p:nvSpPr>
          <p:cNvPr id="93" name="Rectangle 92"/>
          <p:cNvSpPr/>
          <p:nvPr/>
        </p:nvSpPr>
        <p:spPr>
          <a:xfrm>
            <a:off x="777034" y="1016819"/>
            <a:ext cx="431817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600" dirty="0">
                <a:solidFill>
                  <a:prstClr val="white">
                    <a:lumMod val="65000"/>
                  </a:prstClr>
                </a:solidFill>
                <a:latin typeface="Raleway" panose="020B0003030101060003" pitchFamily="34" charset="0"/>
              </a:rPr>
              <a:t>Reflect professionalism and trustworthiness</a:t>
            </a:r>
            <a:endParaRPr lang="id-ID" sz="1600" dirty="0">
              <a:solidFill>
                <a:prstClr val="white">
                  <a:lumMod val="65000"/>
                </a:prstClr>
              </a:solidFill>
              <a:latin typeface="Raleway" panose="020B0003030101060003" pitchFamily="34" charset="0"/>
            </a:endParaRPr>
          </a:p>
        </p:txBody>
      </p:sp>
      <p:sp>
        <p:nvSpPr>
          <p:cNvPr id="116" name="Freeform 5"/>
          <p:cNvSpPr>
            <a:spLocks/>
          </p:cNvSpPr>
          <p:nvPr/>
        </p:nvSpPr>
        <p:spPr bwMode="auto">
          <a:xfrm>
            <a:off x="6605324" y="2793384"/>
            <a:ext cx="1431511" cy="374482"/>
          </a:xfrm>
          <a:custGeom>
            <a:avLst/>
            <a:gdLst>
              <a:gd name="T0" fmla="*/ 1013 w 1013"/>
              <a:gd name="T1" fmla="*/ 265 h 265"/>
              <a:gd name="T2" fmla="*/ 0 w 1013"/>
              <a:gd name="T3" fmla="*/ 0 h 265"/>
              <a:gd name="T4" fmla="*/ 675 w 1013"/>
              <a:gd name="T5" fmla="*/ 241 h 265"/>
              <a:gd name="T6" fmla="*/ 1013 w 1013"/>
              <a:gd name="T7" fmla="*/ 265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13" h="265">
                <a:moveTo>
                  <a:pt x="1013" y="265"/>
                </a:moveTo>
                <a:lnTo>
                  <a:pt x="0" y="0"/>
                </a:lnTo>
                <a:lnTo>
                  <a:pt x="675" y="241"/>
                </a:lnTo>
                <a:lnTo>
                  <a:pt x="1013" y="265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117" name="Freeform 6"/>
          <p:cNvSpPr>
            <a:spLocks/>
          </p:cNvSpPr>
          <p:nvPr/>
        </p:nvSpPr>
        <p:spPr bwMode="auto">
          <a:xfrm>
            <a:off x="7559193" y="3133950"/>
            <a:ext cx="477641" cy="1131925"/>
          </a:xfrm>
          <a:custGeom>
            <a:avLst/>
            <a:gdLst>
              <a:gd name="T0" fmla="*/ 0 w 338"/>
              <a:gd name="T1" fmla="*/ 801 h 801"/>
              <a:gd name="T2" fmla="*/ 338 w 338"/>
              <a:gd name="T3" fmla="*/ 24 h 801"/>
              <a:gd name="T4" fmla="*/ 0 w 338"/>
              <a:gd name="T5" fmla="*/ 0 h 801"/>
              <a:gd name="T6" fmla="*/ 0 w 338"/>
              <a:gd name="T7" fmla="*/ 801 h 8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8" h="801">
                <a:moveTo>
                  <a:pt x="0" y="801"/>
                </a:moveTo>
                <a:lnTo>
                  <a:pt x="338" y="24"/>
                </a:lnTo>
                <a:lnTo>
                  <a:pt x="0" y="0"/>
                </a:lnTo>
                <a:lnTo>
                  <a:pt x="0" y="801"/>
                </a:lnTo>
                <a:close/>
              </a:path>
            </a:pathLst>
          </a:custGeom>
          <a:solidFill>
            <a:srgbClr val="BFBFB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118" name="Freeform 7"/>
          <p:cNvSpPr>
            <a:spLocks/>
          </p:cNvSpPr>
          <p:nvPr/>
        </p:nvSpPr>
        <p:spPr bwMode="auto">
          <a:xfrm>
            <a:off x="6605324" y="2793384"/>
            <a:ext cx="953870" cy="1472492"/>
          </a:xfrm>
          <a:custGeom>
            <a:avLst/>
            <a:gdLst>
              <a:gd name="T0" fmla="*/ 675 w 675"/>
              <a:gd name="T1" fmla="*/ 1042 h 1042"/>
              <a:gd name="T2" fmla="*/ 675 w 675"/>
              <a:gd name="T3" fmla="*/ 241 h 1042"/>
              <a:gd name="T4" fmla="*/ 0 w 675"/>
              <a:gd name="T5" fmla="*/ 0 h 1042"/>
              <a:gd name="T6" fmla="*/ 0 w 675"/>
              <a:gd name="T7" fmla="*/ 800 h 1042"/>
              <a:gd name="T8" fmla="*/ 675 w 675"/>
              <a:gd name="T9" fmla="*/ 1042 h 10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5" h="1042">
                <a:moveTo>
                  <a:pt x="675" y="1042"/>
                </a:moveTo>
                <a:lnTo>
                  <a:pt x="675" y="241"/>
                </a:lnTo>
                <a:lnTo>
                  <a:pt x="0" y="0"/>
                </a:lnTo>
                <a:lnTo>
                  <a:pt x="0" y="800"/>
                </a:lnTo>
                <a:lnTo>
                  <a:pt x="675" y="1042"/>
                </a:lnTo>
                <a:close/>
              </a:path>
            </a:pathLst>
          </a:custGeom>
          <a:solidFill>
            <a:srgbClr val="D1D1D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119" name="Freeform 9"/>
          <p:cNvSpPr>
            <a:spLocks/>
          </p:cNvSpPr>
          <p:nvPr/>
        </p:nvSpPr>
        <p:spPr bwMode="auto">
          <a:xfrm>
            <a:off x="4221356" y="2793384"/>
            <a:ext cx="1430098" cy="374482"/>
          </a:xfrm>
          <a:custGeom>
            <a:avLst/>
            <a:gdLst>
              <a:gd name="T0" fmla="*/ 0 w 1012"/>
              <a:gd name="T1" fmla="*/ 265 h 265"/>
              <a:gd name="T2" fmla="*/ 1012 w 1012"/>
              <a:gd name="T3" fmla="*/ 0 h 265"/>
              <a:gd name="T4" fmla="*/ 337 w 1012"/>
              <a:gd name="T5" fmla="*/ 241 h 265"/>
              <a:gd name="T6" fmla="*/ 0 w 1012"/>
              <a:gd name="T7" fmla="*/ 265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12" h="265">
                <a:moveTo>
                  <a:pt x="0" y="265"/>
                </a:moveTo>
                <a:lnTo>
                  <a:pt x="1012" y="0"/>
                </a:lnTo>
                <a:lnTo>
                  <a:pt x="337" y="241"/>
                </a:lnTo>
                <a:lnTo>
                  <a:pt x="0" y="265"/>
                </a:lnTo>
                <a:close/>
              </a:path>
            </a:pathLst>
          </a:custGeom>
          <a:solidFill>
            <a:srgbClr val="59595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120" name="Freeform 10"/>
          <p:cNvSpPr>
            <a:spLocks/>
          </p:cNvSpPr>
          <p:nvPr/>
        </p:nvSpPr>
        <p:spPr bwMode="auto">
          <a:xfrm>
            <a:off x="4221356" y="3133950"/>
            <a:ext cx="476229" cy="1131925"/>
          </a:xfrm>
          <a:custGeom>
            <a:avLst/>
            <a:gdLst>
              <a:gd name="T0" fmla="*/ 337 w 337"/>
              <a:gd name="T1" fmla="*/ 801 h 801"/>
              <a:gd name="T2" fmla="*/ 0 w 337"/>
              <a:gd name="T3" fmla="*/ 24 h 801"/>
              <a:gd name="T4" fmla="*/ 337 w 337"/>
              <a:gd name="T5" fmla="*/ 0 h 801"/>
              <a:gd name="T6" fmla="*/ 337 w 337"/>
              <a:gd name="T7" fmla="*/ 801 h 8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7" h="801">
                <a:moveTo>
                  <a:pt x="337" y="801"/>
                </a:moveTo>
                <a:lnTo>
                  <a:pt x="0" y="24"/>
                </a:lnTo>
                <a:lnTo>
                  <a:pt x="337" y="0"/>
                </a:lnTo>
                <a:lnTo>
                  <a:pt x="337" y="801"/>
                </a:lnTo>
                <a:close/>
              </a:path>
            </a:pathLst>
          </a:custGeom>
          <a:solidFill>
            <a:srgbClr val="7F7F7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121" name="Freeform 11"/>
          <p:cNvSpPr>
            <a:spLocks/>
          </p:cNvSpPr>
          <p:nvPr/>
        </p:nvSpPr>
        <p:spPr bwMode="auto">
          <a:xfrm>
            <a:off x="4697585" y="2793384"/>
            <a:ext cx="953870" cy="1472492"/>
          </a:xfrm>
          <a:custGeom>
            <a:avLst/>
            <a:gdLst>
              <a:gd name="T0" fmla="*/ 0 w 675"/>
              <a:gd name="T1" fmla="*/ 1042 h 1042"/>
              <a:gd name="T2" fmla="*/ 0 w 675"/>
              <a:gd name="T3" fmla="*/ 241 h 1042"/>
              <a:gd name="T4" fmla="*/ 675 w 675"/>
              <a:gd name="T5" fmla="*/ 0 h 1042"/>
              <a:gd name="T6" fmla="*/ 675 w 675"/>
              <a:gd name="T7" fmla="*/ 800 h 1042"/>
              <a:gd name="T8" fmla="*/ 0 w 675"/>
              <a:gd name="T9" fmla="*/ 1042 h 10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5" h="1042">
                <a:moveTo>
                  <a:pt x="0" y="1042"/>
                </a:moveTo>
                <a:lnTo>
                  <a:pt x="0" y="241"/>
                </a:lnTo>
                <a:lnTo>
                  <a:pt x="675" y="0"/>
                </a:lnTo>
                <a:lnTo>
                  <a:pt x="675" y="800"/>
                </a:lnTo>
                <a:lnTo>
                  <a:pt x="0" y="1042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122" name="Freeform 13"/>
          <p:cNvSpPr>
            <a:spLocks/>
          </p:cNvSpPr>
          <p:nvPr/>
        </p:nvSpPr>
        <p:spPr bwMode="auto">
          <a:xfrm>
            <a:off x="5175226" y="4626226"/>
            <a:ext cx="1907739" cy="686786"/>
          </a:xfrm>
          <a:custGeom>
            <a:avLst/>
            <a:gdLst>
              <a:gd name="T0" fmla="*/ 675 w 1350"/>
              <a:gd name="T1" fmla="*/ 486 h 486"/>
              <a:gd name="T2" fmla="*/ 0 w 1350"/>
              <a:gd name="T3" fmla="*/ 242 h 486"/>
              <a:gd name="T4" fmla="*/ 675 w 1350"/>
              <a:gd name="T5" fmla="*/ 0 h 486"/>
              <a:gd name="T6" fmla="*/ 1350 w 1350"/>
              <a:gd name="T7" fmla="*/ 242 h 486"/>
              <a:gd name="T8" fmla="*/ 675 w 1350"/>
              <a:gd name="T9" fmla="*/ 486 h 4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50" h="486">
                <a:moveTo>
                  <a:pt x="675" y="486"/>
                </a:moveTo>
                <a:lnTo>
                  <a:pt x="0" y="242"/>
                </a:lnTo>
                <a:lnTo>
                  <a:pt x="675" y="0"/>
                </a:lnTo>
                <a:lnTo>
                  <a:pt x="1350" y="242"/>
                </a:lnTo>
                <a:lnTo>
                  <a:pt x="675" y="486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123" name="Freeform 15"/>
          <p:cNvSpPr>
            <a:spLocks/>
          </p:cNvSpPr>
          <p:nvPr/>
        </p:nvSpPr>
        <p:spPr bwMode="auto">
          <a:xfrm>
            <a:off x="6129095" y="4968206"/>
            <a:ext cx="953870" cy="1170080"/>
          </a:xfrm>
          <a:custGeom>
            <a:avLst/>
            <a:gdLst>
              <a:gd name="T0" fmla="*/ 0 w 675"/>
              <a:gd name="T1" fmla="*/ 828 h 828"/>
              <a:gd name="T2" fmla="*/ 0 w 675"/>
              <a:gd name="T3" fmla="*/ 244 h 828"/>
              <a:gd name="T4" fmla="*/ 675 w 675"/>
              <a:gd name="T5" fmla="*/ 0 h 828"/>
              <a:gd name="T6" fmla="*/ 0 w 675"/>
              <a:gd name="T7" fmla="*/ 828 h 8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75" h="828">
                <a:moveTo>
                  <a:pt x="0" y="828"/>
                </a:moveTo>
                <a:lnTo>
                  <a:pt x="0" y="244"/>
                </a:lnTo>
                <a:lnTo>
                  <a:pt x="675" y="0"/>
                </a:lnTo>
                <a:lnTo>
                  <a:pt x="0" y="828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124" name="Freeform 16"/>
          <p:cNvSpPr>
            <a:spLocks/>
          </p:cNvSpPr>
          <p:nvPr/>
        </p:nvSpPr>
        <p:spPr bwMode="auto">
          <a:xfrm>
            <a:off x="5175226" y="4968206"/>
            <a:ext cx="953870" cy="1170080"/>
          </a:xfrm>
          <a:custGeom>
            <a:avLst/>
            <a:gdLst>
              <a:gd name="T0" fmla="*/ 675 w 675"/>
              <a:gd name="T1" fmla="*/ 828 h 828"/>
              <a:gd name="T2" fmla="*/ 675 w 675"/>
              <a:gd name="T3" fmla="*/ 244 h 828"/>
              <a:gd name="T4" fmla="*/ 0 w 675"/>
              <a:gd name="T5" fmla="*/ 0 h 828"/>
              <a:gd name="T6" fmla="*/ 675 w 675"/>
              <a:gd name="T7" fmla="*/ 828 h 8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75" h="828">
                <a:moveTo>
                  <a:pt x="675" y="828"/>
                </a:moveTo>
                <a:lnTo>
                  <a:pt x="675" y="244"/>
                </a:lnTo>
                <a:lnTo>
                  <a:pt x="0" y="0"/>
                </a:lnTo>
                <a:lnTo>
                  <a:pt x="675" y="828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125" name="Freeform 17"/>
          <p:cNvSpPr>
            <a:spLocks/>
          </p:cNvSpPr>
          <p:nvPr/>
        </p:nvSpPr>
        <p:spPr bwMode="auto">
          <a:xfrm>
            <a:off x="6129095" y="3307767"/>
            <a:ext cx="953870" cy="1472492"/>
          </a:xfrm>
          <a:custGeom>
            <a:avLst/>
            <a:gdLst>
              <a:gd name="T0" fmla="*/ 0 w 675"/>
              <a:gd name="T1" fmla="*/ 242 h 1042"/>
              <a:gd name="T2" fmla="*/ 0 w 675"/>
              <a:gd name="T3" fmla="*/ 1042 h 1042"/>
              <a:gd name="T4" fmla="*/ 675 w 675"/>
              <a:gd name="T5" fmla="*/ 801 h 1042"/>
              <a:gd name="T6" fmla="*/ 675 w 675"/>
              <a:gd name="T7" fmla="*/ 0 h 1042"/>
              <a:gd name="T8" fmla="*/ 0 w 675"/>
              <a:gd name="T9" fmla="*/ 242 h 10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5" h="1042">
                <a:moveTo>
                  <a:pt x="0" y="242"/>
                </a:moveTo>
                <a:lnTo>
                  <a:pt x="0" y="1042"/>
                </a:lnTo>
                <a:lnTo>
                  <a:pt x="675" y="801"/>
                </a:lnTo>
                <a:lnTo>
                  <a:pt x="675" y="0"/>
                </a:lnTo>
                <a:lnTo>
                  <a:pt x="0" y="242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126" name="Freeform 19"/>
          <p:cNvSpPr>
            <a:spLocks/>
          </p:cNvSpPr>
          <p:nvPr/>
        </p:nvSpPr>
        <p:spPr bwMode="auto">
          <a:xfrm>
            <a:off x="5175226" y="2967200"/>
            <a:ext cx="1907739" cy="682546"/>
          </a:xfrm>
          <a:custGeom>
            <a:avLst/>
            <a:gdLst>
              <a:gd name="T0" fmla="*/ 675 w 1350"/>
              <a:gd name="T1" fmla="*/ 0 h 483"/>
              <a:gd name="T2" fmla="*/ 0 w 1350"/>
              <a:gd name="T3" fmla="*/ 241 h 483"/>
              <a:gd name="T4" fmla="*/ 675 w 1350"/>
              <a:gd name="T5" fmla="*/ 483 h 483"/>
              <a:gd name="T6" fmla="*/ 1350 w 1350"/>
              <a:gd name="T7" fmla="*/ 241 h 483"/>
              <a:gd name="T8" fmla="*/ 675 w 1350"/>
              <a:gd name="T9" fmla="*/ 0 h 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50" h="483">
                <a:moveTo>
                  <a:pt x="675" y="0"/>
                </a:moveTo>
                <a:lnTo>
                  <a:pt x="0" y="241"/>
                </a:lnTo>
                <a:lnTo>
                  <a:pt x="675" y="483"/>
                </a:lnTo>
                <a:lnTo>
                  <a:pt x="1350" y="241"/>
                </a:lnTo>
                <a:lnTo>
                  <a:pt x="675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127" name="Freeform 21"/>
          <p:cNvSpPr>
            <a:spLocks/>
          </p:cNvSpPr>
          <p:nvPr/>
        </p:nvSpPr>
        <p:spPr bwMode="auto">
          <a:xfrm>
            <a:off x="5175226" y="3307767"/>
            <a:ext cx="953870" cy="1472492"/>
          </a:xfrm>
          <a:custGeom>
            <a:avLst/>
            <a:gdLst>
              <a:gd name="T0" fmla="*/ 0 w 675"/>
              <a:gd name="T1" fmla="*/ 0 h 1042"/>
              <a:gd name="T2" fmla="*/ 0 w 675"/>
              <a:gd name="T3" fmla="*/ 801 h 1042"/>
              <a:gd name="T4" fmla="*/ 675 w 675"/>
              <a:gd name="T5" fmla="*/ 1042 h 1042"/>
              <a:gd name="T6" fmla="*/ 675 w 675"/>
              <a:gd name="T7" fmla="*/ 242 h 1042"/>
              <a:gd name="T8" fmla="*/ 0 w 675"/>
              <a:gd name="T9" fmla="*/ 0 h 10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5" h="1042">
                <a:moveTo>
                  <a:pt x="0" y="0"/>
                </a:moveTo>
                <a:lnTo>
                  <a:pt x="0" y="801"/>
                </a:lnTo>
                <a:lnTo>
                  <a:pt x="675" y="1042"/>
                </a:lnTo>
                <a:lnTo>
                  <a:pt x="675" y="242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128" name="Freeform 45"/>
          <p:cNvSpPr>
            <a:spLocks/>
          </p:cNvSpPr>
          <p:nvPr/>
        </p:nvSpPr>
        <p:spPr bwMode="auto">
          <a:xfrm>
            <a:off x="6129095" y="1626130"/>
            <a:ext cx="953870" cy="1514886"/>
          </a:xfrm>
          <a:custGeom>
            <a:avLst/>
            <a:gdLst>
              <a:gd name="T0" fmla="*/ 0 w 675"/>
              <a:gd name="T1" fmla="*/ 0 h 1072"/>
              <a:gd name="T2" fmla="*/ 0 w 675"/>
              <a:gd name="T3" fmla="*/ 1072 h 1072"/>
              <a:gd name="T4" fmla="*/ 675 w 675"/>
              <a:gd name="T5" fmla="*/ 828 h 1072"/>
              <a:gd name="T6" fmla="*/ 0 w 675"/>
              <a:gd name="T7" fmla="*/ 0 h 10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75" h="1072">
                <a:moveTo>
                  <a:pt x="0" y="0"/>
                </a:moveTo>
                <a:lnTo>
                  <a:pt x="0" y="1072"/>
                </a:lnTo>
                <a:lnTo>
                  <a:pt x="675" y="828"/>
                </a:lnTo>
                <a:lnTo>
                  <a:pt x="0" y="0"/>
                </a:lnTo>
                <a:close/>
              </a:path>
            </a:pathLst>
          </a:custGeom>
          <a:solidFill>
            <a:srgbClr val="FF474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129" name="Freeform 46"/>
          <p:cNvSpPr>
            <a:spLocks/>
          </p:cNvSpPr>
          <p:nvPr/>
        </p:nvSpPr>
        <p:spPr bwMode="auto">
          <a:xfrm>
            <a:off x="5175226" y="1626130"/>
            <a:ext cx="953870" cy="1514886"/>
          </a:xfrm>
          <a:custGeom>
            <a:avLst/>
            <a:gdLst>
              <a:gd name="T0" fmla="*/ 675 w 675"/>
              <a:gd name="T1" fmla="*/ 0 h 1072"/>
              <a:gd name="T2" fmla="*/ 675 w 675"/>
              <a:gd name="T3" fmla="*/ 1072 h 1072"/>
              <a:gd name="T4" fmla="*/ 0 w 675"/>
              <a:gd name="T5" fmla="*/ 828 h 1072"/>
              <a:gd name="T6" fmla="*/ 675 w 675"/>
              <a:gd name="T7" fmla="*/ 0 h 10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75" h="1072">
                <a:moveTo>
                  <a:pt x="675" y="0"/>
                </a:moveTo>
                <a:lnTo>
                  <a:pt x="675" y="1072"/>
                </a:lnTo>
                <a:lnTo>
                  <a:pt x="0" y="828"/>
                </a:lnTo>
                <a:lnTo>
                  <a:pt x="675" y="0"/>
                </a:lnTo>
                <a:close/>
              </a:path>
            </a:pathLst>
          </a:custGeom>
          <a:solidFill>
            <a:srgbClr val="FF6D6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130" name="Freeform 47"/>
          <p:cNvSpPr>
            <a:spLocks/>
          </p:cNvSpPr>
          <p:nvPr/>
        </p:nvSpPr>
        <p:spPr bwMode="auto">
          <a:xfrm>
            <a:off x="4245380" y="3837694"/>
            <a:ext cx="1432924" cy="1130512"/>
          </a:xfrm>
          <a:custGeom>
            <a:avLst/>
            <a:gdLst>
              <a:gd name="T0" fmla="*/ 0 w 1014"/>
              <a:gd name="T1" fmla="*/ 535 h 800"/>
              <a:gd name="T2" fmla="*/ 1014 w 1014"/>
              <a:gd name="T3" fmla="*/ 800 h 800"/>
              <a:gd name="T4" fmla="*/ 1014 w 1014"/>
              <a:gd name="T5" fmla="*/ 0 h 800"/>
              <a:gd name="T6" fmla="*/ 0 w 1014"/>
              <a:gd name="T7" fmla="*/ 535 h 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14" h="800">
                <a:moveTo>
                  <a:pt x="0" y="535"/>
                </a:moveTo>
                <a:lnTo>
                  <a:pt x="1014" y="800"/>
                </a:lnTo>
                <a:lnTo>
                  <a:pt x="1014" y="0"/>
                </a:lnTo>
                <a:lnTo>
                  <a:pt x="0" y="535"/>
                </a:lnTo>
                <a:close/>
              </a:path>
            </a:pathLst>
          </a:custGeom>
          <a:solidFill>
            <a:srgbClr val="FF6D6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131" name="Freeform 48"/>
          <p:cNvSpPr>
            <a:spLocks/>
          </p:cNvSpPr>
          <p:nvPr/>
        </p:nvSpPr>
        <p:spPr bwMode="auto">
          <a:xfrm>
            <a:off x="4245380" y="3495714"/>
            <a:ext cx="1432924" cy="1098009"/>
          </a:xfrm>
          <a:custGeom>
            <a:avLst/>
            <a:gdLst>
              <a:gd name="T0" fmla="*/ 339 w 1014"/>
              <a:gd name="T1" fmla="*/ 0 h 777"/>
              <a:gd name="T2" fmla="*/ 0 w 1014"/>
              <a:gd name="T3" fmla="*/ 777 h 777"/>
              <a:gd name="T4" fmla="*/ 1014 w 1014"/>
              <a:gd name="T5" fmla="*/ 242 h 777"/>
              <a:gd name="T6" fmla="*/ 339 w 1014"/>
              <a:gd name="T7" fmla="*/ 0 h 7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14" h="777">
                <a:moveTo>
                  <a:pt x="339" y="0"/>
                </a:moveTo>
                <a:lnTo>
                  <a:pt x="0" y="777"/>
                </a:lnTo>
                <a:lnTo>
                  <a:pt x="1014" y="242"/>
                </a:lnTo>
                <a:lnTo>
                  <a:pt x="339" y="0"/>
                </a:lnTo>
                <a:close/>
              </a:path>
            </a:pathLst>
          </a:custGeom>
          <a:solidFill>
            <a:srgbClr val="FF474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132" name="Freeform 49"/>
          <p:cNvSpPr>
            <a:spLocks/>
          </p:cNvSpPr>
          <p:nvPr/>
        </p:nvSpPr>
        <p:spPr bwMode="auto">
          <a:xfrm>
            <a:off x="6605324" y="3830629"/>
            <a:ext cx="1431511" cy="1130512"/>
          </a:xfrm>
          <a:custGeom>
            <a:avLst/>
            <a:gdLst>
              <a:gd name="T0" fmla="*/ 1013 w 1013"/>
              <a:gd name="T1" fmla="*/ 535 h 800"/>
              <a:gd name="T2" fmla="*/ 0 w 1013"/>
              <a:gd name="T3" fmla="*/ 800 h 800"/>
              <a:gd name="T4" fmla="*/ 0 w 1013"/>
              <a:gd name="T5" fmla="*/ 0 h 800"/>
              <a:gd name="T6" fmla="*/ 1013 w 1013"/>
              <a:gd name="T7" fmla="*/ 535 h 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13" h="800">
                <a:moveTo>
                  <a:pt x="1013" y="535"/>
                </a:moveTo>
                <a:lnTo>
                  <a:pt x="0" y="800"/>
                </a:lnTo>
                <a:lnTo>
                  <a:pt x="0" y="0"/>
                </a:lnTo>
                <a:lnTo>
                  <a:pt x="1013" y="535"/>
                </a:lnTo>
                <a:close/>
              </a:path>
            </a:pathLst>
          </a:custGeom>
          <a:solidFill>
            <a:srgbClr val="FF6D6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133" name="Freeform 50"/>
          <p:cNvSpPr>
            <a:spLocks/>
          </p:cNvSpPr>
          <p:nvPr/>
        </p:nvSpPr>
        <p:spPr bwMode="auto">
          <a:xfrm>
            <a:off x="6605324" y="3488649"/>
            <a:ext cx="1431511" cy="1098009"/>
          </a:xfrm>
          <a:custGeom>
            <a:avLst/>
            <a:gdLst>
              <a:gd name="T0" fmla="*/ 675 w 1013"/>
              <a:gd name="T1" fmla="*/ 0 h 777"/>
              <a:gd name="T2" fmla="*/ 1013 w 1013"/>
              <a:gd name="T3" fmla="*/ 777 h 777"/>
              <a:gd name="T4" fmla="*/ 0 w 1013"/>
              <a:gd name="T5" fmla="*/ 242 h 777"/>
              <a:gd name="T6" fmla="*/ 675 w 1013"/>
              <a:gd name="T7" fmla="*/ 0 h 7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13" h="777">
                <a:moveTo>
                  <a:pt x="675" y="0"/>
                </a:moveTo>
                <a:lnTo>
                  <a:pt x="1013" y="777"/>
                </a:lnTo>
                <a:lnTo>
                  <a:pt x="0" y="242"/>
                </a:lnTo>
                <a:lnTo>
                  <a:pt x="675" y="0"/>
                </a:lnTo>
                <a:close/>
              </a:path>
            </a:pathLst>
          </a:custGeom>
          <a:solidFill>
            <a:srgbClr val="FF474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38818" y="2605597"/>
            <a:ext cx="22431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4800" b="1" dirty="0">
                <a:solidFill>
                  <a:srgbClr val="FF6D6D"/>
                </a:solidFill>
                <a:latin typeface="Raleway" panose="020B0003030101060003" pitchFamily="34" charset="0"/>
              </a:rPr>
              <a:t>Mozaic</a:t>
            </a:r>
            <a:endParaRPr lang="id-ID" sz="4800" b="1" dirty="0">
              <a:solidFill>
                <a:srgbClr val="FF6D6D"/>
              </a:solidFill>
              <a:latin typeface="Raleway" panose="020B0003030101060003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866744" y="3381430"/>
            <a:ext cx="35277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sz="1400" b="1" dirty="0">
                <a:solidFill>
                  <a:prstClr val="white">
                    <a:lumMod val="65000"/>
                  </a:prstClr>
                </a:solidFill>
                <a:latin typeface="PT Sans" panose="020B0503020203020204" pitchFamily="34" charset="0"/>
              </a:rPr>
              <a:t>Suitable for all categories </a:t>
            </a:r>
            <a:r>
              <a:rPr lang="id-ID" sz="1400" dirty="0">
                <a:solidFill>
                  <a:prstClr val="white">
                    <a:lumMod val="65000"/>
                  </a:prstClr>
                </a:solidFill>
                <a:latin typeface="PT Sans" panose="020B0503020203020204" pitchFamily="34" charset="0"/>
              </a:rPr>
              <a:t>business and personal presentation, eaque ipsa quae ab illo inventore veritatis et quasi architecto </a:t>
            </a:r>
            <a:r>
              <a:rPr lang="id-ID" sz="1400" dirty="0">
                <a:solidFill>
                  <a:prstClr val="white">
                    <a:lumMod val="65000"/>
                  </a:prstClr>
                </a:solidFill>
                <a:latin typeface="PT Sans" panose="020B0503020203020204" pitchFamily="34" charset="0"/>
              </a:rPr>
              <a:t>beatae</a:t>
            </a:r>
            <a:endParaRPr lang="id-ID" sz="1400" dirty="0">
              <a:solidFill>
                <a:prstClr val="white">
                  <a:lumMod val="65000"/>
                </a:prstClr>
              </a:solidFill>
              <a:latin typeface="PT Sans" panose="020B050302020302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8864607" y="2530713"/>
            <a:ext cx="249237" cy="249237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prstClr val="white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8864607" y="3292324"/>
            <a:ext cx="249237" cy="249237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prstClr val="white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8864607" y="3979613"/>
            <a:ext cx="249237" cy="249237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prstClr val="white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8864607" y="4658922"/>
            <a:ext cx="249237" cy="249237"/>
          </a:xfrm>
          <a:prstGeom prst="rect">
            <a:avLst/>
          </a:prstGeom>
          <a:solidFill>
            <a:srgbClr val="FF6D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prstClr val="white"/>
              </a:solidFill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9313616" y="2486430"/>
            <a:ext cx="305291" cy="300429"/>
            <a:chOff x="6297613" y="1392238"/>
            <a:chExt cx="498475" cy="490537"/>
          </a:xfrm>
          <a:solidFill>
            <a:schemeClr val="bg1">
              <a:lumMod val="65000"/>
            </a:schemeClr>
          </a:solidFill>
        </p:grpSpPr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6570663" y="1454150"/>
              <a:ext cx="160338" cy="160337"/>
            </a:xfrm>
            <a:custGeom>
              <a:avLst/>
              <a:gdLst>
                <a:gd name="T0" fmla="*/ 38 w 42"/>
                <a:gd name="T1" fmla="*/ 40 h 42"/>
                <a:gd name="T2" fmla="*/ 38 w 42"/>
                <a:gd name="T3" fmla="*/ 40 h 42"/>
                <a:gd name="T4" fmla="*/ 40 w 42"/>
                <a:gd name="T5" fmla="*/ 42 h 42"/>
                <a:gd name="T6" fmla="*/ 42 w 42"/>
                <a:gd name="T7" fmla="*/ 40 h 42"/>
                <a:gd name="T8" fmla="*/ 42 w 42"/>
                <a:gd name="T9" fmla="*/ 40 h 42"/>
                <a:gd name="T10" fmla="*/ 2 w 42"/>
                <a:gd name="T11" fmla="*/ 0 h 42"/>
                <a:gd name="T12" fmla="*/ 2 w 42"/>
                <a:gd name="T13" fmla="*/ 0 h 42"/>
                <a:gd name="T14" fmla="*/ 0 w 42"/>
                <a:gd name="T15" fmla="*/ 2 h 42"/>
                <a:gd name="T16" fmla="*/ 2 w 42"/>
                <a:gd name="T17" fmla="*/ 4 h 42"/>
                <a:gd name="T18" fmla="*/ 2 w 42"/>
                <a:gd name="T19" fmla="*/ 4 h 42"/>
                <a:gd name="T20" fmla="*/ 38 w 42"/>
                <a:gd name="T21" fmla="*/ 4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2" h="42">
                  <a:moveTo>
                    <a:pt x="38" y="40"/>
                  </a:moveTo>
                  <a:cubicBezTo>
                    <a:pt x="38" y="40"/>
                    <a:pt x="38" y="40"/>
                    <a:pt x="38" y="40"/>
                  </a:cubicBezTo>
                  <a:cubicBezTo>
                    <a:pt x="38" y="41"/>
                    <a:pt x="39" y="42"/>
                    <a:pt x="40" y="42"/>
                  </a:cubicBezTo>
                  <a:cubicBezTo>
                    <a:pt x="41" y="42"/>
                    <a:pt x="42" y="41"/>
                    <a:pt x="42" y="40"/>
                  </a:cubicBezTo>
                  <a:cubicBezTo>
                    <a:pt x="42" y="40"/>
                    <a:pt x="42" y="40"/>
                    <a:pt x="42" y="40"/>
                  </a:cubicBezTo>
                  <a:cubicBezTo>
                    <a:pt x="42" y="18"/>
                    <a:pt x="24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2" y="4"/>
                    <a:pt x="38" y="20"/>
                    <a:pt x="38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30" name="Freeform 29"/>
            <p:cNvSpPr>
              <a:spLocks noEditPoints="1"/>
            </p:cNvSpPr>
            <p:nvPr/>
          </p:nvSpPr>
          <p:spPr bwMode="auto">
            <a:xfrm>
              <a:off x="6297613" y="1392238"/>
              <a:ext cx="498475" cy="490537"/>
            </a:xfrm>
            <a:custGeom>
              <a:avLst/>
              <a:gdLst>
                <a:gd name="T0" fmla="*/ 37 w 130"/>
                <a:gd name="T1" fmla="*/ 4 h 128"/>
                <a:gd name="T2" fmla="*/ 29 w 130"/>
                <a:gd name="T3" fmla="*/ 0 h 128"/>
                <a:gd name="T4" fmla="*/ 24 w 130"/>
                <a:gd name="T5" fmla="*/ 1 h 128"/>
                <a:gd name="T6" fmla="*/ 17 w 130"/>
                <a:gd name="T7" fmla="*/ 12 h 128"/>
                <a:gd name="T8" fmla="*/ 17 w 130"/>
                <a:gd name="T9" fmla="*/ 67 h 128"/>
                <a:gd name="T10" fmla="*/ 5 w 130"/>
                <a:gd name="T11" fmla="*/ 80 h 128"/>
                <a:gd name="T12" fmla="*/ 5 w 130"/>
                <a:gd name="T13" fmla="*/ 96 h 128"/>
                <a:gd name="T14" fmla="*/ 33 w 130"/>
                <a:gd name="T15" fmla="*/ 124 h 128"/>
                <a:gd name="T16" fmla="*/ 41 w 130"/>
                <a:gd name="T17" fmla="*/ 128 h 128"/>
                <a:gd name="T18" fmla="*/ 49 w 130"/>
                <a:gd name="T19" fmla="*/ 124 h 128"/>
                <a:gd name="T20" fmla="*/ 62 w 130"/>
                <a:gd name="T21" fmla="*/ 112 h 128"/>
                <a:gd name="T22" fmla="*/ 117 w 130"/>
                <a:gd name="T23" fmla="*/ 112 h 128"/>
                <a:gd name="T24" fmla="*/ 128 w 130"/>
                <a:gd name="T25" fmla="*/ 105 h 128"/>
                <a:gd name="T26" fmla="*/ 125 w 130"/>
                <a:gd name="T27" fmla="*/ 92 h 128"/>
                <a:gd name="T28" fmla="*/ 37 w 130"/>
                <a:gd name="T29" fmla="*/ 4 h 128"/>
                <a:gd name="T30" fmla="*/ 56 w 130"/>
                <a:gd name="T31" fmla="*/ 106 h 128"/>
                <a:gd name="T32" fmla="*/ 44 w 130"/>
                <a:gd name="T33" fmla="*/ 119 h 128"/>
                <a:gd name="T34" fmla="*/ 41 w 130"/>
                <a:gd name="T35" fmla="*/ 120 h 128"/>
                <a:gd name="T36" fmla="*/ 38 w 130"/>
                <a:gd name="T37" fmla="*/ 119 h 128"/>
                <a:gd name="T38" fmla="*/ 10 w 130"/>
                <a:gd name="T39" fmla="*/ 91 h 128"/>
                <a:gd name="T40" fmla="*/ 9 w 130"/>
                <a:gd name="T41" fmla="*/ 88 h 128"/>
                <a:gd name="T42" fmla="*/ 10 w 130"/>
                <a:gd name="T43" fmla="*/ 85 h 128"/>
                <a:gd name="T44" fmla="*/ 23 w 130"/>
                <a:gd name="T45" fmla="*/ 73 h 128"/>
                <a:gd name="T46" fmla="*/ 23 w 130"/>
                <a:gd name="T47" fmla="*/ 73 h 128"/>
                <a:gd name="T48" fmla="*/ 56 w 130"/>
                <a:gd name="T49" fmla="*/ 106 h 128"/>
                <a:gd name="T50" fmla="*/ 56 w 130"/>
                <a:gd name="T51" fmla="*/ 106 h 128"/>
                <a:gd name="T52" fmla="*/ 62 w 130"/>
                <a:gd name="T53" fmla="*/ 104 h 128"/>
                <a:gd name="T54" fmla="*/ 60 w 130"/>
                <a:gd name="T55" fmla="*/ 104 h 128"/>
                <a:gd name="T56" fmla="*/ 25 w 130"/>
                <a:gd name="T57" fmla="*/ 69 h 128"/>
                <a:gd name="T58" fmla="*/ 25 w 130"/>
                <a:gd name="T59" fmla="*/ 67 h 128"/>
                <a:gd name="T60" fmla="*/ 25 w 130"/>
                <a:gd name="T61" fmla="*/ 19 h 128"/>
                <a:gd name="T62" fmla="*/ 110 w 130"/>
                <a:gd name="T63" fmla="*/ 104 h 128"/>
                <a:gd name="T64" fmla="*/ 62 w 130"/>
                <a:gd name="T65" fmla="*/ 104 h 128"/>
                <a:gd name="T66" fmla="*/ 121 w 130"/>
                <a:gd name="T67" fmla="*/ 102 h 128"/>
                <a:gd name="T68" fmla="*/ 117 w 130"/>
                <a:gd name="T69" fmla="*/ 104 h 128"/>
                <a:gd name="T70" fmla="*/ 116 w 130"/>
                <a:gd name="T71" fmla="*/ 104 h 128"/>
                <a:gd name="T72" fmla="*/ 25 w 130"/>
                <a:gd name="T73" fmla="*/ 13 h 128"/>
                <a:gd name="T74" fmla="*/ 25 w 130"/>
                <a:gd name="T75" fmla="*/ 12 h 128"/>
                <a:gd name="T76" fmla="*/ 27 w 130"/>
                <a:gd name="T77" fmla="*/ 8 h 128"/>
                <a:gd name="T78" fmla="*/ 29 w 130"/>
                <a:gd name="T79" fmla="*/ 8 h 128"/>
                <a:gd name="T80" fmla="*/ 32 w 130"/>
                <a:gd name="T81" fmla="*/ 9 h 128"/>
                <a:gd name="T82" fmla="*/ 120 w 130"/>
                <a:gd name="T83" fmla="*/ 97 h 128"/>
                <a:gd name="T84" fmla="*/ 121 w 130"/>
                <a:gd name="T85" fmla="*/ 10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0" h="128">
                  <a:moveTo>
                    <a:pt x="37" y="4"/>
                  </a:moveTo>
                  <a:cubicBezTo>
                    <a:pt x="35" y="1"/>
                    <a:pt x="32" y="0"/>
                    <a:pt x="29" y="0"/>
                  </a:cubicBezTo>
                  <a:cubicBezTo>
                    <a:pt x="27" y="0"/>
                    <a:pt x="26" y="0"/>
                    <a:pt x="24" y="1"/>
                  </a:cubicBezTo>
                  <a:cubicBezTo>
                    <a:pt x="20" y="3"/>
                    <a:pt x="17" y="7"/>
                    <a:pt x="17" y="12"/>
                  </a:cubicBezTo>
                  <a:cubicBezTo>
                    <a:pt x="17" y="67"/>
                    <a:pt x="17" y="67"/>
                    <a:pt x="17" y="67"/>
                  </a:cubicBezTo>
                  <a:cubicBezTo>
                    <a:pt x="5" y="80"/>
                    <a:pt x="5" y="80"/>
                    <a:pt x="5" y="80"/>
                  </a:cubicBezTo>
                  <a:cubicBezTo>
                    <a:pt x="0" y="84"/>
                    <a:pt x="0" y="92"/>
                    <a:pt x="5" y="96"/>
                  </a:cubicBezTo>
                  <a:cubicBezTo>
                    <a:pt x="33" y="124"/>
                    <a:pt x="33" y="124"/>
                    <a:pt x="33" y="124"/>
                  </a:cubicBezTo>
                  <a:cubicBezTo>
                    <a:pt x="35" y="127"/>
                    <a:pt x="38" y="128"/>
                    <a:pt x="41" y="128"/>
                  </a:cubicBezTo>
                  <a:cubicBezTo>
                    <a:pt x="44" y="128"/>
                    <a:pt x="47" y="127"/>
                    <a:pt x="49" y="124"/>
                  </a:cubicBezTo>
                  <a:cubicBezTo>
                    <a:pt x="62" y="112"/>
                    <a:pt x="62" y="112"/>
                    <a:pt x="62" y="112"/>
                  </a:cubicBezTo>
                  <a:cubicBezTo>
                    <a:pt x="117" y="112"/>
                    <a:pt x="117" y="112"/>
                    <a:pt x="117" y="112"/>
                  </a:cubicBezTo>
                  <a:cubicBezTo>
                    <a:pt x="122" y="112"/>
                    <a:pt x="126" y="109"/>
                    <a:pt x="128" y="105"/>
                  </a:cubicBezTo>
                  <a:cubicBezTo>
                    <a:pt x="130" y="100"/>
                    <a:pt x="129" y="95"/>
                    <a:pt x="125" y="92"/>
                  </a:cubicBezTo>
                  <a:lnTo>
                    <a:pt x="37" y="4"/>
                  </a:lnTo>
                  <a:close/>
                  <a:moveTo>
                    <a:pt x="56" y="106"/>
                  </a:moveTo>
                  <a:cubicBezTo>
                    <a:pt x="44" y="119"/>
                    <a:pt x="44" y="119"/>
                    <a:pt x="44" y="119"/>
                  </a:cubicBezTo>
                  <a:cubicBezTo>
                    <a:pt x="43" y="120"/>
                    <a:pt x="42" y="120"/>
                    <a:pt x="41" y="120"/>
                  </a:cubicBezTo>
                  <a:cubicBezTo>
                    <a:pt x="40" y="120"/>
                    <a:pt x="39" y="120"/>
                    <a:pt x="38" y="119"/>
                  </a:cubicBezTo>
                  <a:cubicBezTo>
                    <a:pt x="10" y="91"/>
                    <a:pt x="10" y="91"/>
                    <a:pt x="10" y="91"/>
                  </a:cubicBezTo>
                  <a:cubicBezTo>
                    <a:pt x="9" y="90"/>
                    <a:pt x="9" y="89"/>
                    <a:pt x="9" y="88"/>
                  </a:cubicBezTo>
                  <a:cubicBezTo>
                    <a:pt x="9" y="87"/>
                    <a:pt x="9" y="86"/>
                    <a:pt x="10" y="85"/>
                  </a:cubicBezTo>
                  <a:cubicBezTo>
                    <a:pt x="23" y="73"/>
                    <a:pt x="23" y="73"/>
                    <a:pt x="23" y="73"/>
                  </a:cubicBezTo>
                  <a:cubicBezTo>
                    <a:pt x="23" y="73"/>
                    <a:pt x="23" y="73"/>
                    <a:pt x="23" y="73"/>
                  </a:cubicBezTo>
                  <a:cubicBezTo>
                    <a:pt x="56" y="106"/>
                    <a:pt x="56" y="106"/>
                    <a:pt x="56" y="106"/>
                  </a:cubicBezTo>
                  <a:cubicBezTo>
                    <a:pt x="56" y="106"/>
                    <a:pt x="56" y="106"/>
                    <a:pt x="56" y="106"/>
                  </a:cubicBezTo>
                  <a:close/>
                  <a:moveTo>
                    <a:pt x="62" y="104"/>
                  </a:moveTo>
                  <a:cubicBezTo>
                    <a:pt x="61" y="104"/>
                    <a:pt x="61" y="104"/>
                    <a:pt x="60" y="104"/>
                  </a:cubicBezTo>
                  <a:cubicBezTo>
                    <a:pt x="25" y="69"/>
                    <a:pt x="25" y="69"/>
                    <a:pt x="25" y="69"/>
                  </a:cubicBezTo>
                  <a:cubicBezTo>
                    <a:pt x="25" y="68"/>
                    <a:pt x="25" y="68"/>
                    <a:pt x="25" y="67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110" y="104"/>
                    <a:pt x="110" y="104"/>
                    <a:pt x="110" y="104"/>
                  </a:cubicBezTo>
                  <a:lnTo>
                    <a:pt x="62" y="104"/>
                  </a:lnTo>
                  <a:close/>
                  <a:moveTo>
                    <a:pt x="121" y="102"/>
                  </a:moveTo>
                  <a:cubicBezTo>
                    <a:pt x="120" y="103"/>
                    <a:pt x="119" y="104"/>
                    <a:pt x="117" y="104"/>
                  </a:cubicBezTo>
                  <a:cubicBezTo>
                    <a:pt x="116" y="104"/>
                    <a:pt x="116" y="104"/>
                    <a:pt x="116" y="104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5" y="10"/>
                    <a:pt x="26" y="9"/>
                    <a:pt x="27" y="8"/>
                  </a:cubicBezTo>
                  <a:cubicBezTo>
                    <a:pt x="28" y="8"/>
                    <a:pt x="28" y="8"/>
                    <a:pt x="29" y="8"/>
                  </a:cubicBezTo>
                  <a:cubicBezTo>
                    <a:pt x="30" y="8"/>
                    <a:pt x="31" y="8"/>
                    <a:pt x="32" y="9"/>
                  </a:cubicBezTo>
                  <a:cubicBezTo>
                    <a:pt x="120" y="97"/>
                    <a:pt x="120" y="97"/>
                    <a:pt x="120" y="97"/>
                  </a:cubicBezTo>
                  <a:cubicBezTo>
                    <a:pt x="121" y="98"/>
                    <a:pt x="121" y="100"/>
                    <a:pt x="121" y="1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6562726" y="1392238"/>
              <a:ext cx="230188" cy="230187"/>
            </a:xfrm>
            <a:custGeom>
              <a:avLst/>
              <a:gdLst>
                <a:gd name="T0" fmla="*/ 4 w 60"/>
                <a:gd name="T1" fmla="*/ 8 h 60"/>
                <a:gd name="T2" fmla="*/ 4 w 60"/>
                <a:gd name="T3" fmla="*/ 8 h 60"/>
                <a:gd name="T4" fmla="*/ 52 w 60"/>
                <a:gd name="T5" fmla="*/ 56 h 60"/>
                <a:gd name="T6" fmla="*/ 52 w 60"/>
                <a:gd name="T7" fmla="*/ 56 h 60"/>
                <a:gd name="T8" fmla="*/ 56 w 60"/>
                <a:gd name="T9" fmla="*/ 60 h 60"/>
                <a:gd name="T10" fmla="*/ 60 w 60"/>
                <a:gd name="T11" fmla="*/ 56 h 60"/>
                <a:gd name="T12" fmla="*/ 60 w 60"/>
                <a:gd name="T13" fmla="*/ 56 h 60"/>
                <a:gd name="T14" fmla="*/ 4 w 60"/>
                <a:gd name="T15" fmla="*/ 0 h 60"/>
                <a:gd name="T16" fmla="*/ 4 w 60"/>
                <a:gd name="T17" fmla="*/ 0 h 60"/>
                <a:gd name="T18" fmla="*/ 0 w 60"/>
                <a:gd name="T19" fmla="*/ 4 h 60"/>
                <a:gd name="T20" fmla="*/ 4 w 60"/>
                <a:gd name="T21" fmla="*/ 8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" h="60">
                  <a:moveTo>
                    <a:pt x="4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30" y="8"/>
                    <a:pt x="52" y="30"/>
                    <a:pt x="52" y="56"/>
                  </a:cubicBezTo>
                  <a:cubicBezTo>
                    <a:pt x="52" y="56"/>
                    <a:pt x="52" y="56"/>
                    <a:pt x="52" y="56"/>
                  </a:cubicBezTo>
                  <a:cubicBezTo>
                    <a:pt x="52" y="58"/>
                    <a:pt x="54" y="60"/>
                    <a:pt x="56" y="60"/>
                  </a:cubicBezTo>
                  <a:cubicBezTo>
                    <a:pt x="58" y="60"/>
                    <a:pt x="60" y="58"/>
                    <a:pt x="60" y="56"/>
                  </a:cubicBezTo>
                  <a:cubicBezTo>
                    <a:pt x="60" y="56"/>
                    <a:pt x="60" y="56"/>
                    <a:pt x="60" y="56"/>
                  </a:cubicBezTo>
                  <a:cubicBezTo>
                    <a:pt x="60" y="25"/>
                    <a:pt x="3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9324797" y="3244633"/>
            <a:ext cx="282929" cy="300430"/>
            <a:chOff x="6881813" y="2154238"/>
            <a:chExt cx="461963" cy="490538"/>
          </a:xfrm>
          <a:solidFill>
            <a:schemeClr val="bg1">
              <a:lumMod val="65000"/>
            </a:schemeClr>
          </a:solidFill>
        </p:grpSpPr>
        <p:sp>
          <p:nvSpPr>
            <p:cNvPr id="33" name="Freeform 22"/>
            <p:cNvSpPr>
              <a:spLocks noEditPoints="1"/>
            </p:cNvSpPr>
            <p:nvPr/>
          </p:nvSpPr>
          <p:spPr bwMode="auto">
            <a:xfrm>
              <a:off x="6881813" y="2154238"/>
              <a:ext cx="461963" cy="490538"/>
            </a:xfrm>
            <a:custGeom>
              <a:avLst/>
              <a:gdLst>
                <a:gd name="T0" fmla="*/ 104 w 120"/>
                <a:gd name="T1" fmla="*/ 0 h 128"/>
                <a:gd name="T2" fmla="*/ 16 w 120"/>
                <a:gd name="T3" fmla="*/ 0 h 128"/>
                <a:gd name="T4" fmla="*/ 0 w 120"/>
                <a:gd name="T5" fmla="*/ 16 h 128"/>
                <a:gd name="T6" fmla="*/ 0 w 120"/>
                <a:gd name="T7" fmla="*/ 112 h 128"/>
                <a:gd name="T8" fmla="*/ 16 w 120"/>
                <a:gd name="T9" fmla="*/ 128 h 128"/>
                <a:gd name="T10" fmla="*/ 104 w 120"/>
                <a:gd name="T11" fmla="*/ 128 h 128"/>
                <a:gd name="T12" fmla="*/ 120 w 120"/>
                <a:gd name="T13" fmla="*/ 112 h 128"/>
                <a:gd name="T14" fmla="*/ 120 w 120"/>
                <a:gd name="T15" fmla="*/ 16 h 128"/>
                <a:gd name="T16" fmla="*/ 104 w 120"/>
                <a:gd name="T17" fmla="*/ 0 h 128"/>
                <a:gd name="T18" fmla="*/ 112 w 120"/>
                <a:gd name="T19" fmla="*/ 112 h 128"/>
                <a:gd name="T20" fmla="*/ 104 w 120"/>
                <a:gd name="T21" fmla="*/ 120 h 128"/>
                <a:gd name="T22" fmla="*/ 16 w 120"/>
                <a:gd name="T23" fmla="*/ 120 h 128"/>
                <a:gd name="T24" fmla="*/ 8 w 120"/>
                <a:gd name="T25" fmla="*/ 112 h 128"/>
                <a:gd name="T26" fmla="*/ 8 w 120"/>
                <a:gd name="T27" fmla="*/ 16 h 128"/>
                <a:gd name="T28" fmla="*/ 16 w 120"/>
                <a:gd name="T29" fmla="*/ 8 h 128"/>
                <a:gd name="T30" fmla="*/ 104 w 120"/>
                <a:gd name="T31" fmla="*/ 8 h 128"/>
                <a:gd name="T32" fmla="*/ 112 w 120"/>
                <a:gd name="T33" fmla="*/ 16 h 128"/>
                <a:gd name="T34" fmla="*/ 112 w 120"/>
                <a:gd name="T35" fmla="*/ 11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0" h="128">
                  <a:moveTo>
                    <a:pt x="104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21"/>
                    <a:pt x="7" y="128"/>
                    <a:pt x="16" y="128"/>
                  </a:cubicBezTo>
                  <a:cubicBezTo>
                    <a:pt x="104" y="128"/>
                    <a:pt x="104" y="128"/>
                    <a:pt x="104" y="128"/>
                  </a:cubicBezTo>
                  <a:cubicBezTo>
                    <a:pt x="113" y="128"/>
                    <a:pt x="120" y="121"/>
                    <a:pt x="120" y="112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20" y="7"/>
                    <a:pt x="113" y="0"/>
                    <a:pt x="104" y="0"/>
                  </a:cubicBezTo>
                  <a:close/>
                  <a:moveTo>
                    <a:pt x="112" y="112"/>
                  </a:moveTo>
                  <a:cubicBezTo>
                    <a:pt x="112" y="116"/>
                    <a:pt x="108" y="120"/>
                    <a:pt x="104" y="120"/>
                  </a:cubicBezTo>
                  <a:cubicBezTo>
                    <a:pt x="16" y="120"/>
                    <a:pt x="16" y="120"/>
                    <a:pt x="16" y="120"/>
                  </a:cubicBezTo>
                  <a:cubicBezTo>
                    <a:pt x="12" y="120"/>
                    <a:pt x="8" y="116"/>
                    <a:pt x="8" y="112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2"/>
                    <a:pt x="12" y="8"/>
                    <a:pt x="16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8" y="8"/>
                    <a:pt x="112" y="12"/>
                    <a:pt x="112" y="16"/>
                  </a:cubicBezTo>
                  <a:lnTo>
                    <a:pt x="112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34" name="Freeform 23"/>
            <p:cNvSpPr>
              <a:spLocks noEditPoints="1"/>
            </p:cNvSpPr>
            <p:nvPr/>
          </p:nvSpPr>
          <p:spPr bwMode="auto">
            <a:xfrm>
              <a:off x="6942138" y="2214563"/>
              <a:ext cx="339725" cy="307975"/>
            </a:xfrm>
            <a:custGeom>
              <a:avLst/>
              <a:gdLst>
                <a:gd name="T0" fmla="*/ 84 w 88"/>
                <a:gd name="T1" fmla="*/ 0 h 80"/>
                <a:gd name="T2" fmla="*/ 4 w 88"/>
                <a:gd name="T3" fmla="*/ 0 h 80"/>
                <a:gd name="T4" fmla="*/ 0 w 88"/>
                <a:gd name="T5" fmla="*/ 4 h 80"/>
                <a:gd name="T6" fmla="*/ 0 w 88"/>
                <a:gd name="T7" fmla="*/ 76 h 80"/>
                <a:gd name="T8" fmla="*/ 4 w 88"/>
                <a:gd name="T9" fmla="*/ 80 h 80"/>
                <a:gd name="T10" fmla="*/ 84 w 88"/>
                <a:gd name="T11" fmla="*/ 80 h 80"/>
                <a:gd name="T12" fmla="*/ 88 w 88"/>
                <a:gd name="T13" fmla="*/ 76 h 80"/>
                <a:gd name="T14" fmla="*/ 88 w 88"/>
                <a:gd name="T15" fmla="*/ 4 h 80"/>
                <a:gd name="T16" fmla="*/ 84 w 88"/>
                <a:gd name="T17" fmla="*/ 0 h 80"/>
                <a:gd name="T18" fmla="*/ 84 w 88"/>
                <a:gd name="T19" fmla="*/ 4 h 80"/>
                <a:gd name="T20" fmla="*/ 84 w 88"/>
                <a:gd name="T21" fmla="*/ 59 h 80"/>
                <a:gd name="T22" fmla="*/ 71 w 88"/>
                <a:gd name="T23" fmla="*/ 45 h 80"/>
                <a:gd name="T24" fmla="*/ 68 w 88"/>
                <a:gd name="T25" fmla="*/ 44 h 80"/>
                <a:gd name="T26" fmla="*/ 65 w 88"/>
                <a:gd name="T27" fmla="*/ 45 h 80"/>
                <a:gd name="T28" fmla="*/ 55 w 88"/>
                <a:gd name="T29" fmla="*/ 57 h 80"/>
                <a:gd name="T30" fmla="*/ 23 w 88"/>
                <a:gd name="T31" fmla="*/ 21 h 80"/>
                <a:gd name="T32" fmla="*/ 20 w 88"/>
                <a:gd name="T33" fmla="*/ 20 h 80"/>
                <a:gd name="T34" fmla="*/ 17 w 88"/>
                <a:gd name="T35" fmla="*/ 21 h 80"/>
                <a:gd name="T36" fmla="*/ 4 w 88"/>
                <a:gd name="T37" fmla="*/ 36 h 80"/>
                <a:gd name="T38" fmla="*/ 4 w 88"/>
                <a:gd name="T39" fmla="*/ 4 h 80"/>
                <a:gd name="T40" fmla="*/ 84 w 88"/>
                <a:gd name="T41" fmla="*/ 4 h 80"/>
                <a:gd name="T42" fmla="*/ 4 w 88"/>
                <a:gd name="T43" fmla="*/ 42 h 80"/>
                <a:gd name="T44" fmla="*/ 20 w 88"/>
                <a:gd name="T45" fmla="*/ 24 h 80"/>
                <a:gd name="T46" fmla="*/ 52 w 88"/>
                <a:gd name="T47" fmla="*/ 61 h 80"/>
                <a:gd name="T48" fmla="*/ 55 w 88"/>
                <a:gd name="T49" fmla="*/ 63 h 80"/>
                <a:gd name="T50" fmla="*/ 66 w 88"/>
                <a:gd name="T51" fmla="*/ 76 h 80"/>
                <a:gd name="T52" fmla="*/ 4 w 88"/>
                <a:gd name="T53" fmla="*/ 76 h 80"/>
                <a:gd name="T54" fmla="*/ 4 w 88"/>
                <a:gd name="T55" fmla="*/ 42 h 80"/>
                <a:gd name="T56" fmla="*/ 71 w 88"/>
                <a:gd name="T57" fmla="*/ 76 h 80"/>
                <a:gd name="T58" fmla="*/ 57 w 88"/>
                <a:gd name="T59" fmla="*/ 60 h 80"/>
                <a:gd name="T60" fmla="*/ 68 w 88"/>
                <a:gd name="T61" fmla="*/ 48 h 80"/>
                <a:gd name="T62" fmla="*/ 84 w 88"/>
                <a:gd name="T63" fmla="*/ 66 h 80"/>
                <a:gd name="T64" fmla="*/ 84 w 88"/>
                <a:gd name="T65" fmla="*/ 76 h 80"/>
                <a:gd name="T66" fmla="*/ 71 w 88"/>
                <a:gd name="T67" fmla="*/ 7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8" h="80">
                  <a:moveTo>
                    <a:pt x="8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8"/>
                    <a:pt x="2" y="80"/>
                    <a:pt x="4" y="80"/>
                  </a:cubicBezTo>
                  <a:cubicBezTo>
                    <a:pt x="84" y="80"/>
                    <a:pt x="84" y="80"/>
                    <a:pt x="84" y="80"/>
                  </a:cubicBezTo>
                  <a:cubicBezTo>
                    <a:pt x="86" y="80"/>
                    <a:pt x="88" y="78"/>
                    <a:pt x="88" y="76"/>
                  </a:cubicBezTo>
                  <a:cubicBezTo>
                    <a:pt x="88" y="4"/>
                    <a:pt x="88" y="4"/>
                    <a:pt x="88" y="4"/>
                  </a:cubicBezTo>
                  <a:cubicBezTo>
                    <a:pt x="88" y="2"/>
                    <a:pt x="86" y="0"/>
                    <a:pt x="84" y="0"/>
                  </a:cubicBezTo>
                  <a:close/>
                  <a:moveTo>
                    <a:pt x="84" y="4"/>
                  </a:moveTo>
                  <a:cubicBezTo>
                    <a:pt x="84" y="59"/>
                    <a:pt x="84" y="59"/>
                    <a:pt x="84" y="59"/>
                  </a:cubicBezTo>
                  <a:cubicBezTo>
                    <a:pt x="71" y="45"/>
                    <a:pt x="71" y="45"/>
                    <a:pt x="71" y="45"/>
                  </a:cubicBezTo>
                  <a:cubicBezTo>
                    <a:pt x="70" y="44"/>
                    <a:pt x="69" y="44"/>
                    <a:pt x="68" y="44"/>
                  </a:cubicBezTo>
                  <a:cubicBezTo>
                    <a:pt x="67" y="44"/>
                    <a:pt x="66" y="44"/>
                    <a:pt x="65" y="45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2" y="20"/>
                    <a:pt x="21" y="20"/>
                    <a:pt x="20" y="20"/>
                  </a:cubicBezTo>
                  <a:cubicBezTo>
                    <a:pt x="19" y="20"/>
                    <a:pt x="18" y="20"/>
                    <a:pt x="17" y="21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4"/>
                    <a:pt x="4" y="4"/>
                    <a:pt x="4" y="4"/>
                  </a:cubicBezTo>
                  <a:lnTo>
                    <a:pt x="84" y="4"/>
                  </a:lnTo>
                  <a:close/>
                  <a:moveTo>
                    <a:pt x="4" y="42"/>
                  </a:moveTo>
                  <a:cubicBezTo>
                    <a:pt x="20" y="24"/>
                    <a:pt x="20" y="24"/>
                    <a:pt x="20" y="24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66" y="76"/>
                    <a:pt x="66" y="76"/>
                    <a:pt x="66" y="76"/>
                  </a:cubicBezTo>
                  <a:cubicBezTo>
                    <a:pt x="4" y="76"/>
                    <a:pt x="4" y="76"/>
                    <a:pt x="4" y="76"/>
                  </a:cubicBezTo>
                  <a:lnTo>
                    <a:pt x="4" y="42"/>
                  </a:lnTo>
                  <a:close/>
                  <a:moveTo>
                    <a:pt x="71" y="76"/>
                  </a:moveTo>
                  <a:cubicBezTo>
                    <a:pt x="57" y="60"/>
                    <a:pt x="57" y="60"/>
                    <a:pt x="57" y="60"/>
                  </a:cubicBezTo>
                  <a:cubicBezTo>
                    <a:pt x="68" y="48"/>
                    <a:pt x="68" y="48"/>
                    <a:pt x="68" y="48"/>
                  </a:cubicBezTo>
                  <a:cubicBezTo>
                    <a:pt x="84" y="66"/>
                    <a:pt x="84" y="66"/>
                    <a:pt x="84" y="66"/>
                  </a:cubicBezTo>
                  <a:cubicBezTo>
                    <a:pt x="84" y="76"/>
                    <a:pt x="84" y="76"/>
                    <a:pt x="84" y="76"/>
                  </a:cubicBezTo>
                  <a:lnTo>
                    <a:pt x="71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35" name="Freeform 24"/>
            <p:cNvSpPr>
              <a:spLocks noEditPoints="1"/>
            </p:cNvSpPr>
            <p:nvPr/>
          </p:nvSpPr>
          <p:spPr bwMode="auto">
            <a:xfrm>
              <a:off x="7127875" y="2260600"/>
              <a:ext cx="92075" cy="92075"/>
            </a:xfrm>
            <a:custGeom>
              <a:avLst/>
              <a:gdLst>
                <a:gd name="T0" fmla="*/ 12 w 24"/>
                <a:gd name="T1" fmla="*/ 24 h 24"/>
                <a:gd name="T2" fmla="*/ 24 w 24"/>
                <a:gd name="T3" fmla="*/ 12 h 24"/>
                <a:gd name="T4" fmla="*/ 12 w 24"/>
                <a:gd name="T5" fmla="*/ 0 h 24"/>
                <a:gd name="T6" fmla="*/ 0 w 24"/>
                <a:gd name="T7" fmla="*/ 12 h 24"/>
                <a:gd name="T8" fmla="*/ 12 w 24"/>
                <a:gd name="T9" fmla="*/ 24 h 24"/>
                <a:gd name="T10" fmla="*/ 12 w 24"/>
                <a:gd name="T11" fmla="*/ 4 h 24"/>
                <a:gd name="T12" fmla="*/ 20 w 24"/>
                <a:gd name="T13" fmla="*/ 12 h 24"/>
                <a:gd name="T14" fmla="*/ 12 w 24"/>
                <a:gd name="T15" fmla="*/ 20 h 24"/>
                <a:gd name="T16" fmla="*/ 4 w 24"/>
                <a:gd name="T17" fmla="*/ 12 h 24"/>
                <a:gd name="T18" fmla="*/ 12 w 24"/>
                <a:gd name="T19" fmla="*/ 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12" y="24"/>
                  </a:moveTo>
                  <a:cubicBezTo>
                    <a:pt x="19" y="24"/>
                    <a:pt x="24" y="19"/>
                    <a:pt x="24" y="12"/>
                  </a:cubicBezTo>
                  <a:cubicBezTo>
                    <a:pt x="24" y="5"/>
                    <a:pt x="19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19"/>
                    <a:pt x="5" y="24"/>
                    <a:pt x="12" y="24"/>
                  </a:cubicBezTo>
                  <a:close/>
                  <a:moveTo>
                    <a:pt x="12" y="4"/>
                  </a:moveTo>
                  <a:cubicBezTo>
                    <a:pt x="16" y="4"/>
                    <a:pt x="20" y="8"/>
                    <a:pt x="20" y="12"/>
                  </a:cubicBezTo>
                  <a:cubicBezTo>
                    <a:pt x="20" y="16"/>
                    <a:pt x="16" y="20"/>
                    <a:pt x="12" y="20"/>
                  </a:cubicBezTo>
                  <a:cubicBezTo>
                    <a:pt x="8" y="20"/>
                    <a:pt x="4" y="16"/>
                    <a:pt x="4" y="12"/>
                  </a:cubicBezTo>
                  <a:cubicBezTo>
                    <a:pt x="4" y="8"/>
                    <a:pt x="8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</p:grpSp>
      <p:sp>
        <p:nvSpPr>
          <p:cNvPr id="36" name="Freeform 28"/>
          <p:cNvSpPr>
            <a:spLocks noEditPoints="1"/>
          </p:cNvSpPr>
          <p:nvPr/>
        </p:nvSpPr>
        <p:spPr bwMode="auto">
          <a:xfrm>
            <a:off x="9315560" y="3905771"/>
            <a:ext cx="301402" cy="301402"/>
          </a:xfrm>
          <a:custGeom>
            <a:avLst/>
            <a:gdLst>
              <a:gd name="T0" fmla="*/ 114 w 128"/>
              <a:gd name="T1" fmla="*/ 29 h 128"/>
              <a:gd name="T2" fmla="*/ 112 w 128"/>
              <a:gd name="T3" fmla="*/ 8 h 128"/>
              <a:gd name="T4" fmla="*/ 24 w 128"/>
              <a:gd name="T5" fmla="*/ 0 h 128"/>
              <a:gd name="T6" fmla="*/ 16 w 128"/>
              <a:gd name="T7" fmla="*/ 27 h 128"/>
              <a:gd name="T8" fmla="*/ 2 w 128"/>
              <a:gd name="T9" fmla="*/ 45 h 128"/>
              <a:gd name="T10" fmla="*/ 0 w 128"/>
              <a:gd name="T11" fmla="*/ 56 h 128"/>
              <a:gd name="T12" fmla="*/ 12 w 128"/>
              <a:gd name="T13" fmla="*/ 68 h 128"/>
              <a:gd name="T14" fmla="*/ 20 w 128"/>
              <a:gd name="T15" fmla="*/ 128 h 128"/>
              <a:gd name="T16" fmla="*/ 116 w 128"/>
              <a:gd name="T17" fmla="*/ 120 h 128"/>
              <a:gd name="T18" fmla="*/ 116 w 128"/>
              <a:gd name="T19" fmla="*/ 68 h 128"/>
              <a:gd name="T20" fmla="*/ 128 w 128"/>
              <a:gd name="T21" fmla="*/ 52 h 128"/>
              <a:gd name="T22" fmla="*/ 104 w 128"/>
              <a:gd name="T23" fmla="*/ 8 h 128"/>
              <a:gd name="T24" fmla="*/ 24 w 128"/>
              <a:gd name="T25" fmla="*/ 24 h 128"/>
              <a:gd name="T26" fmla="*/ 24 w 128"/>
              <a:gd name="T27" fmla="*/ 8 h 128"/>
              <a:gd name="T28" fmla="*/ 41 w 128"/>
              <a:gd name="T29" fmla="*/ 60 h 128"/>
              <a:gd name="T30" fmla="*/ 40 w 128"/>
              <a:gd name="T31" fmla="*/ 32 h 128"/>
              <a:gd name="T32" fmla="*/ 41 w 128"/>
              <a:gd name="T33" fmla="*/ 60 h 128"/>
              <a:gd name="T34" fmla="*/ 62 w 128"/>
              <a:gd name="T35" fmla="*/ 32 h 128"/>
              <a:gd name="T36" fmla="*/ 45 w 128"/>
              <a:gd name="T37" fmla="*/ 60 h 128"/>
              <a:gd name="T38" fmla="*/ 66 w 128"/>
              <a:gd name="T39" fmla="*/ 32 h 128"/>
              <a:gd name="T40" fmla="*/ 83 w 128"/>
              <a:gd name="T41" fmla="*/ 60 h 128"/>
              <a:gd name="T42" fmla="*/ 66 w 128"/>
              <a:gd name="T43" fmla="*/ 32 h 128"/>
              <a:gd name="T44" fmla="*/ 88 w 128"/>
              <a:gd name="T45" fmla="*/ 32 h 128"/>
              <a:gd name="T46" fmla="*/ 87 w 128"/>
              <a:gd name="T47" fmla="*/ 60 h 128"/>
              <a:gd name="T48" fmla="*/ 8 w 128"/>
              <a:gd name="T49" fmla="*/ 56 h 128"/>
              <a:gd name="T50" fmla="*/ 9 w 128"/>
              <a:gd name="T51" fmla="*/ 50 h 128"/>
              <a:gd name="T52" fmla="*/ 24 w 128"/>
              <a:gd name="T53" fmla="*/ 32 h 128"/>
              <a:gd name="T54" fmla="*/ 19 w 128"/>
              <a:gd name="T55" fmla="*/ 60 h 128"/>
              <a:gd name="T56" fmla="*/ 8 w 128"/>
              <a:gd name="T57" fmla="*/ 56 h 128"/>
              <a:gd name="T58" fmla="*/ 50 w 128"/>
              <a:gd name="T59" fmla="*/ 120 h 128"/>
              <a:gd name="T60" fmla="*/ 80 w 128"/>
              <a:gd name="T61" fmla="*/ 80 h 128"/>
              <a:gd name="T62" fmla="*/ 108 w 128"/>
              <a:gd name="T63" fmla="*/ 120 h 128"/>
              <a:gd name="T64" fmla="*/ 84 w 128"/>
              <a:gd name="T65" fmla="*/ 80 h 128"/>
              <a:gd name="T66" fmla="*/ 50 w 128"/>
              <a:gd name="T67" fmla="*/ 76 h 128"/>
              <a:gd name="T68" fmla="*/ 46 w 128"/>
              <a:gd name="T69" fmla="*/ 120 h 128"/>
              <a:gd name="T70" fmla="*/ 20 w 128"/>
              <a:gd name="T71" fmla="*/ 68 h 128"/>
              <a:gd name="T72" fmla="*/ 108 w 128"/>
              <a:gd name="T73" fmla="*/ 120 h 128"/>
              <a:gd name="T74" fmla="*/ 116 w 128"/>
              <a:gd name="T75" fmla="*/ 60 h 128"/>
              <a:gd name="T76" fmla="*/ 93 w 128"/>
              <a:gd name="T77" fmla="*/ 32 h 128"/>
              <a:gd name="T78" fmla="*/ 104 w 128"/>
              <a:gd name="T79" fmla="*/ 32 h 128"/>
              <a:gd name="T80" fmla="*/ 119 w 128"/>
              <a:gd name="T81" fmla="*/ 50 h 128"/>
              <a:gd name="T82" fmla="*/ 120 w 128"/>
              <a:gd name="T83" fmla="*/ 5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8" h="128">
                <a:moveTo>
                  <a:pt x="126" y="45"/>
                </a:moveTo>
                <a:cubicBezTo>
                  <a:pt x="114" y="29"/>
                  <a:pt x="114" y="29"/>
                  <a:pt x="114" y="29"/>
                </a:cubicBezTo>
                <a:cubicBezTo>
                  <a:pt x="113" y="28"/>
                  <a:pt x="113" y="28"/>
                  <a:pt x="112" y="27"/>
                </a:cubicBezTo>
                <a:cubicBezTo>
                  <a:pt x="112" y="8"/>
                  <a:pt x="112" y="8"/>
                  <a:pt x="112" y="8"/>
                </a:cubicBezTo>
                <a:cubicBezTo>
                  <a:pt x="112" y="4"/>
                  <a:pt x="108" y="0"/>
                  <a:pt x="104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0" y="0"/>
                  <a:pt x="16" y="4"/>
                  <a:pt x="16" y="8"/>
                </a:cubicBezTo>
                <a:cubicBezTo>
                  <a:pt x="16" y="27"/>
                  <a:pt x="16" y="27"/>
                  <a:pt x="16" y="27"/>
                </a:cubicBezTo>
                <a:cubicBezTo>
                  <a:pt x="15" y="28"/>
                  <a:pt x="15" y="28"/>
                  <a:pt x="14" y="29"/>
                </a:cubicBezTo>
                <a:cubicBezTo>
                  <a:pt x="2" y="45"/>
                  <a:pt x="2" y="45"/>
                  <a:pt x="2" y="45"/>
                </a:cubicBezTo>
                <a:cubicBezTo>
                  <a:pt x="1" y="47"/>
                  <a:pt x="0" y="49"/>
                  <a:pt x="0" y="52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3"/>
                  <a:pt x="5" y="68"/>
                  <a:pt x="12" y="68"/>
                </a:cubicBezTo>
                <a:cubicBezTo>
                  <a:pt x="12" y="68"/>
                  <a:pt x="12" y="68"/>
                  <a:pt x="12" y="68"/>
                </a:cubicBezTo>
                <a:cubicBezTo>
                  <a:pt x="12" y="120"/>
                  <a:pt x="12" y="120"/>
                  <a:pt x="12" y="120"/>
                </a:cubicBezTo>
                <a:cubicBezTo>
                  <a:pt x="12" y="124"/>
                  <a:pt x="16" y="128"/>
                  <a:pt x="20" y="128"/>
                </a:cubicBezTo>
                <a:cubicBezTo>
                  <a:pt x="108" y="128"/>
                  <a:pt x="108" y="128"/>
                  <a:pt x="108" y="128"/>
                </a:cubicBezTo>
                <a:cubicBezTo>
                  <a:pt x="112" y="128"/>
                  <a:pt x="116" y="124"/>
                  <a:pt x="116" y="120"/>
                </a:cubicBezTo>
                <a:cubicBezTo>
                  <a:pt x="116" y="68"/>
                  <a:pt x="116" y="68"/>
                  <a:pt x="116" y="68"/>
                </a:cubicBezTo>
                <a:cubicBezTo>
                  <a:pt x="116" y="68"/>
                  <a:pt x="116" y="68"/>
                  <a:pt x="116" y="68"/>
                </a:cubicBezTo>
                <a:cubicBezTo>
                  <a:pt x="123" y="68"/>
                  <a:pt x="128" y="63"/>
                  <a:pt x="128" y="56"/>
                </a:cubicBezTo>
                <a:cubicBezTo>
                  <a:pt x="128" y="52"/>
                  <a:pt x="128" y="52"/>
                  <a:pt x="128" y="52"/>
                </a:cubicBezTo>
                <a:cubicBezTo>
                  <a:pt x="128" y="49"/>
                  <a:pt x="127" y="47"/>
                  <a:pt x="126" y="45"/>
                </a:cubicBezTo>
                <a:close/>
                <a:moveTo>
                  <a:pt x="104" y="8"/>
                </a:moveTo>
                <a:cubicBezTo>
                  <a:pt x="104" y="24"/>
                  <a:pt x="104" y="24"/>
                  <a:pt x="10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8"/>
                  <a:pt x="24" y="8"/>
                  <a:pt x="24" y="8"/>
                </a:cubicBezTo>
                <a:lnTo>
                  <a:pt x="104" y="8"/>
                </a:lnTo>
                <a:close/>
                <a:moveTo>
                  <a:pt x="41" y="60"/>
                </a:moveTo>
                <a:cubicBezTo>
                  <a:pt x="24" y="60"/>
                  <a:pt x="24" y="60"/>
                  <a:pt x="24" y="60"/>
                </a:cubicBezTo>
                <a:cubicBezTo>
                  <a:pt x="40" y="32"/>
                  <a:pt x="40" y="32"/>
                  <a:pt x="40" y="32"/>
                </a:cubicBezTo>
                <a:cubicBezTo>
                  <a:pt x="49" y="32"/>
                  <a:pt x="49" y="32"/>
                  <a:pt x="49" y="32"/>
                </a:cubicBezTo>
                <a:lnTo>
                  <a:pt x="41" y="60"/>
                </a:lnTo>
                <a:close/>
                <a:moveTo>
                  <a:pt x="53" y="32"/>
                </a:moveTo>
                <a:cubicBezTo>
                  <a:pt x="62" y="32"/>
                  <a:pt x="62" y="32"/>
                  <a:pt x="62" y="32"/>
                </a:cubicBezTo>
                <a:cubicBezTo>
                  <a:pt x="62" y="60"/>
                  <a:pt x="62" y="60"/>
                  <a:pt x="62" y="60"/>
                </a:cubicBezTo>
                <a:cubicBezTo>
                  <a:pt x="45" y="60"/>
                  <a:pt x="45" y="60"/>
                  <a:pt x="45" y="60"/>
                </a:cubicBezTo>
                <a:lnTo>
                  <a:pt x="53" y="32"/>
                </a:lnTo>
                <a:close/>
                <a:moveTo>
                  <a:pt x="66" y="32"/>
                </a:moveTo>
                <a:cubicBezTo>
                  <a:pt x="75" y="32"/>
                  <a:pt x="75" y="32"/>
                  <a:pt x="75" y="32"/>
                </a:cubicBezTo>
                <a:cubicBezTo>
                  <a:pt x="83" y="60"/>
                  <a:pt x="83" y="60"/>
                  <a:pt x="83" y="60"/>
                </a:cubicBezTo>
                <a:cubicBezTo>
                  <a:pt x="66" y="60"/>
                  <a:pt x="66" y="60"/>
                  <a:pt x="66" y="60"/>
                </a:cubicBezTo>
                <a:lnTo>
                  <a:pt x="66" y="32"/>
                </a:lnTo>
                <a:close/>
                <a:moveTo>
                  <a:pt x="79" y="32"/>
                </a:moveTo>
                <a:cubicBezTo>
                  <a:pt x="88" y="32"/>
                  <a:pt x="88" y="32"/>
                  <a:pt x="88" y="32"/>
                </a:cubicBezTo>
                <a:cubicBezTo>
                  <a:pt x="104" y="60"/>
                  <a:pt x="104" y="60"/>
                  <a:pt x="104" y="60"/>
                </a:cubicBezTo>
                <a:cubicBezTo>
                  <a:pt x="87" y="60"/>
                  <a:pt x="87" y="60"/>
                  <a:pt x="87" y="60"/>
                </a:cubicBezTo>
                <a:lnTo>
                  <a:pt x="79" y="32"/>
                </a:lnTo>
                <a:close/>
                <a:moveTo>
                  <a:pt x="8" y="56"/>
                </a:moveTo>
                <a:cubicBezTo>
                  <a:pt x="8" y="52"/>
                  <a:pt x="8" y="52"/>
                  <a:pt x="8" y="52"/>
                </a:cubicBezTo>
                <a:cubicBezTo>
                  <a:pt x="8" y="51"/>
                  <a:pt x="8" y="50"/>
                  <a:pt x="9" y="50"/>
                </a:cubicBezTo>
                <a:cubicBezTo>
                  <a:pt x="21" y="34"/>
                  <a:pt x="21" y="34"/>
                  <a:pt x="21" y="34"/>
                </a:cubicBezTo>
                <a:cubicBezTo>
                  <a:pt x="22" y="33"/>
                  <a:pt x="23" y="32"/>
                  <a:pt x="24" y="32"/>
                </a:cubicBezTo>
                <a:cubicBezTo>
                  <a:pt x="35" y="32"/>
                  <a:pt x="35" y="32"/>
                  <a:pt x="35" y="32"/>
                </a:cubicBezTo>
                <a:cubicBezTo>
                  <a:pt x="19" y="60"/>
                  <a:pt x="19" y="60"/>
                  <a:pt x="19" y="60"/>
                </a:cubicBezTo>
                <a:cubicBezTo>
                  <a:pt x="12" y="60"/>
                  <a:pt x="12" y="60"/>
                  <a:pt x="12" y="60"/>
                </a:cubicBezTo>
                <a:cubicBezTo>
                  <a:pt x="10" y="60"/>
                  <a:pt x="8" y="58"/>
                  <a:pt x="8" y="56"/>
                </a:cubicBezTo>
                <a:close/>
                <a:moveTo>
                  <a:pt x="80" y="120"/>
                </a:moveTo>
                <a:cubicBezTo>
                  <a:pt x="50" y="120"/>
                  <a:pt x="50" y="120"/>
                  <a:pt x="50" y="120"/>
                </a:cubicBezTo>
                <a:cubicBezTo>
                  <a:pt x="50" y="80"/>
                  <a:pt x="50" y="80"/>
                  <a:pt x="50" y="80"/>
                </a:cubicBezTo>
                <a:cubicBezTo>
                  <a:pt x="80" y="80"/>
                  <a:pt x="80" y="80"/>
                  <a:pt x="80" y="80"/>
                </a:cubicBezTo>
                <a:lnTo>
                  <a:pt x="80" y="120"/>
                </a:lnTo>
                <a:close/>
                <a:moveTo>
                  <a:pt x="108" y="120"/>
                </a:moveTo>
                <a:cubicBezTo>
                  <a:pt x="84" y="120"/>
                  <a:pt x="84" y="120"/>
                  <a:pt x="84" y="120"/>
                </a:cubicBezTo>
                <a:cubicBezTo>
                  <a:pt x="84" y="80"/>
                  <a:pt x="84" y="80"/>
                  <a:pt x="84" y="80"/>
                </a:cubicBezTo>
                <a:cubicBezTo>
                  <a:pt x="84" y="78"/>
                  <a:pt x="82" y="76"/>
                  <a:pt x="80" y="76"/>
                </a:cubicBezTo>
                <a:cubicBezTo>
                  <a:pt x="50" y="76"/>
                  <a:pt x="50" y="76"/>
                  <a:pt x="50" y="76"/>
                </a:cubicBezTo>
                <a:cubicBezTo>
                  <a:pt x="48" y="76"/>
                  <a:pt x="46" y="78"/>
                  <a:pt x="46" y="80"/>
                </a:cubicBezTo>
                <a:cubicBezTo>
                  <a:pt x="46" y="120"/>
                  <a:pt x="46" y="120"/>
                  <a:pt x="46" y="120"/>
                </a:cubicBezTo>
                <a:cubicBezTo>
                  <a:pt x="20" y="120"/>
                  <a:pt x="20" y="120"/>
                  <a:pt x="20" y="120"/>
                </a:cubicBezTo>
                <a:cubicBezTo>
                  <a:pt x="20" y="68"/>
                  <a:pt x="20" y="68"/>
                  <a:pt x="20" y="68"/>
                </a:cubicBezTo>
                <a:cubicBezTo>
                  <a:pt x="108" y="68"/>
                  <a:pt x="108" y="68"/>
                  <a:pt x="108" y="68"/>
                </a:cubicBezTo>
                <a:lnTo>
                  <a:pt x="108" y="120"/>
                </a:lnTo>
                <a:close/>
                <a:moveTo>
                  <a:pt x="120" y="56"/>
                </a:moveTo>
                <a:cubicBezTo>
                  <a:pt x="120" y="58"/>
                  <a:pt x="118" y="60"/>
                  <a:pt x="116" y="60"/>
                </a:cubicBezTo>
                <a:cubicBezTo>
                  <a:pt x="109" y="60"/>
                  <a:pt x="109" y="60"/>
                  <a:pt x="109" y="60"/>
                </a:cubicBezTo>
                <a:cubicBezTo>
                  <a:pt x="93" y="32"/>
                  <a:pt x="93" y="32"/>
                  <a:pt x="93" y="32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5" y="32"/>
                  <a:pt x="106" y="33"/>
                  <a:pt x="107" y="34"/>
                </a:cubicBezTo>
                <a:cubicBezTo>
                  <a:pt x="119" y="50"/>
                  <a:pt x="119" y="50"/>
                  <a:pt x="119" y="50"/>
                </a:cubicBezTo>
                <a:cubicBezTo>
                  <a:pt x="120" y="50"/>
                  <a:pt x="120" y="51"/>
                  <a:pt x="120" y="52"/>
                </a:cubicBezTo>
                <a:lnTo>
                  <a:pt x="120" y="56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9314588" y="4612253"/>
            <a:ext cx="303346" cy="300430"/>
            <a:chOff x="7219950" y="3429000"/>
            <a:chExt cx="495300" cy="490538"/>
          </a:xfrm>
          <a:solidFill>
            <a:schemeClr val="bg1">
              <a:lumMod val="65000"/>
            </a:schemeClr>
          </a:solidFill>
        </p:grpSpPr>
        <p:sp>
          <p:nvSpPr>
            <p:cNvPr id="38" name="Freeform 32"/>
            <p:cNvSpPr>
              <a:spLocks noEditPoints="1"/>
            </p:cNvSpPr>
            <p:nvPr/>
          </p:nvSpPr>
          <p:spPr bwMode="auto">
            <a:xfrm>
              <a:off x="7219950" y="3475038"/>
              <a:ext cx="452438" cy="444500"/>
            </a:xfrm>
            <a:custGeom>
              <a:avLst/>
              <a:gdLst>
                <a:gd name="T0" fmla="*/ 84 w 118"/>
                <a:gd name="T1" fmla="*/ 3 h 116"/>
                <a:gd name="T2" fmla="*/ 77 w 118"/>
                <a:gd name="T3" fmla="*/ 0 h 116"/>
                <a:gd name="T4" fmla="*/ 70 w 118"/>
                <a:gd name="T5" fmla="*/ 3 h 116"/>
                <a:gd name="T6" fmla="*/ 64 w 118"/>
                <a:gd name="T7" fmla="*/ 9 h 116"/>
                <a:gd name="T8" fmla="*/ 61 w 118"/>
                <a:gd name="T9" fmla="*/ 16 h 116"/>
                <a:gd name="T10" fmla="*/ 62 w 118"/>
                <a:gd name="T11" fmla="*/ 21 h 116"/>
                <a:gd name="T12" fmla="*/ 8 w 118"/>
                <a:gd name="T13" fmla="*/ 43 h 116"/>
                <a:gd name="T14" fmla="*/ 1 w 118"/>
                <a:gd name="T15" fmla="*/ 51 h 116"/>
                <a:gd name="T16" fmla="*/ 5 w 118"/>
                <a:gd name="T17" fmla="*/ 62 h 116"/>
                <a:gd name="T18" fmla="*/ 55 w 118"/>
                <a:gd name="T19" fmla="*/ 112 h 116"/>
                <a:gd name="T20" fmla="*/ 64 w 118"/>
                <a:gd name="T21" fmla="*/ 116 h 116"/>
                <a:gd name="T22" fmla="*/ 64 w 118"/>
                <a:gd name="T23" fmla="*/ 116 h 116"/>
                <a:gd name="T24" fmla="*/ 66 w 118"/>
                <a:gd name="T25" fmla="*/ 116 h 116"/>
                <a:gd name="T26" fmla="*/ 75 w 118"/>
                <a:gd name="T27" fmla="*/ 108 h 116"/>
                <a:gd name="T28" fmla="*/ 96 w 118"/>
                <a:gd name="T29" fmla="*/ 55 h 116"/>
                <a:gd name="T30" fmla="*/ 102 w 118"/>
                <a:gd name="T31" fmla="*/ 57 h 116"/>
                <a:gd name="T32" fmla="*/ 109 w 118"/>
                <a:gd name="T33" fmla="*/ 54 h 116"/>
                <a:gd name="T34" fmla="*/ 115 w 118"/>
                <a:gd name="T35" fmla="*/ 48 h 116"/>
                <a:gd name="T36" fmla="*/ 118 w 118"/>
                <a:gd name="T37" fmla="*/ 41 h 116"/>
                <a:gd name="T38" fmla="*/ 115 w 118"/>
                <a:gd name="T39" fmla="*/ 34 h 116"/>
                <a:gd name="T40" fmla="*/ 84 w 118"/>
                <a:gd name="T41" fmla="*/ 3 h 116"/>
                <a:gd name="T42" fmla="*/ 68 w 118"/>
                <a:gd name="T43" fmla="*/ 105 h 116"/>
                <a:gd name="T44" fmla="*/ 65 w 118"/>
                <a:gd name="T45" fmla="*/ 108 h 116"/>
                <a:gd name="T46" fmla="*/ 64 w 118"/>
                <a:gd name="T47" fmla="*/ 108 h 116"/>
                <a:gd name="T48" fmla="*/ 61 w 118"/>
                <a:gd name="T49" fmla="*/ 107 h 116"/>
                <a:gd name="T50" fmla="*/ 10 w 118"/>
                <a:gd name="T51" fmla="*/ 56 h 116"/>
                <a:gd name="T52" fmla="*/ 9 w 118"/>
                <a:gd name="T53" fmla="*/ 53 h 116"/>
                <a:gd name="T54" fmla="*/ 11 w 118"/>
                <a:gd name="T55" fmla="*/ 50 h 116"/>
                <a:gd name="T56" fmla="*/ 36 w 118"/>
                <a:gd name="T57" fmla="*/ 40 h 116"/>
                <a:gd name="T58" fmla="*/ 87 w 118"/>
                <a:gd name="T59" fmla="*/ 58 h 116"/>
                <a:gd name="T60" fmla="*/ 68 w 118"/>
                <a:gd name="T61" fmla="*/ 105 h 116"/>
                <a:gd name="T62" fmla="*/ 109 w 118"/>
                <a:gd name="T63" fmla="*/ 42 h 116"/>
                <a:gd name="T64" fmla="*/ 103 w 118"/>
                <a:gd name="T65" fmla="*/ 48 h 116"/>
                <a:gd name="T66" fmla="*/ 100 w 118"/>
                <a:gd name="T67" fmla="*/ 48 h 116"/>
                <a:gd name="T68" fmla="*/ 93 w 118"/>
                <a:gd name="T69" fmla="*/ 41 h 116"/>
                <a:gd name="T70" fmla="*/ 88 w 118"/>
                <a:gd name="T71" fmla="*/ 55 h 116"/>
                <a:gd name="T72" fmla="*/ 88 w 118"/>
                <a:gd name="T73" fmla="*/ 54 h 116"/>
                <a:gd name="T74" fmla="*/ 53 w 118"/>
                <a:gd name="T75" fmla="*/ 39 h 116"/>
                <a:gd name="T76" fmla="*/ 42 w 118"/>
                <a:gd name="T77" fmla="*/ 38 h 116"/>
                <a:gd name="T78" fmla="*/ 76 w 118"/>
                <a:gd name="T79" fmla="*/ 24 h 116"/>
                <a:gd name="T80" fmla="*/ 70 w 118"/>
                <a:gd name="T81" fmla="*/ 17 h 116"/>
                <a:gd name="T82" fmla="*/ 70 w 118"/>
                <a:gd name="T83" fmla="*/ 14 h 116"/>
                <a:gd name="T84" fmla="*/ 75 w 118"/>
                <a:gd name="T85" fmla="*/ 9 h 116"/>
                <a:gd name="T86" fmla="*/ 78 w 118"/>
                <a:gd name="T87" fmla="*/ 9 h 116"/>
                <a:gd name="T88" fmla="*/ 109 w 118"/>
                <a:gd name="T89" fmla="*/ 39 h 116"/>
                <a:gd name="T90" fmla="*/ 109 w 118"/>
                <a:gd name="T91" fmla="*/ 4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8" h="116">
                  <a:moveTo>
                    <a:pt x="84" y="3"/>
                  </a:moveTo>
                  <a:cubicBezTo>
                    <a:pt x="82" y="1"/>
                    <a:pt x="79" y="0"/>
                    <a:pt x="77" y="0"/>
                  </a:cubicBezTo>
                  <a:cubicBezTo>
                    <a:pt x="74" y="0"/>
                    <a:pt x="71" y="1"/>
                    <a:pt x="70" y="3"/>
                  </a:cubicBezTo>
                  <a:cubicBezTo>
                    <a:pt x="64" y="9"/>
                    <a:pt x="64" y="9"/>
                    <a:pt x="64" y="9"/>
                  </a:cubicBezTo>
                  <a:cubicBezTo>
                    <a:pt x="62" y="10"/>
                    <a:pt x="61" y="13"/>
                    <a:pt x="61" y="16"/>
                  </a:cubicBezTo>
                  <a:cubicBezTo>
                    <a:pt x="61" y="18"/>
                    <a:pt x="62" y="19"/>
                    <a:pt x="62" y="21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5" y="44"/>
                    <a:pt x="2" y="48"/>
                    <a:pt x="1" y="51"/>
                  </a:cubicBezTo>
                  <a:cubicBezTo>
                    <a:pt x="0" y="55"/>
                    <a:pt x="2" y="59"/>
                    <a:pt x="5" y="62"/>
                  </a:cubicBezTo>
                  <a:cubicBezTo>
                    <a:pt x="55" y="112"/>
                    <a:pt x="55" y="112"/>
                    <a:pt x="55" y="112"/>
                  </a:cubicBezTo>
                  <a:cubicBezTo>
                    <a:pt x="58" y="115"/>
                    <a:pt x="61" y="116"/>
                    <a:pt x="64" y="116"/>
                  </a:cubicBezTo>
                  <a:cubicBezTo>
                    <a:pt x="64" y="116"/>
                    <a:pt x="64" y="116"/>
                    <a:pt x="64" y="116"/>
                  </a:cubicBezTo>
                  <a:cubicBezTo>
                    <a:pt x="65" y="116"/>
                    <a:pt x="66" y="116"/>
                    <a:pt x="66" y="116"/>
                  </a:cubicBezTo>
                  <a:cubicBezTo>
                    <a:pt x="70" y="115"/>
                    <a:pt x="74" y="112"/>
                    <a:pt x="75" y="108"/>
                  </a:cubicBezTo>
                  <a:cubicBezTo>
                    <a:pt x="96" y="55"/>
                    <a:pt x="96" y="55"/>
                    <a:pt x="96" y="55"/>
                  </a:cubicBezTo>
                  <a:cubicBezTo>
                    <a:pt x="98" y="56"/>
                    <a:pt x="100" y="57"/>
                    <a:pt x="102" y="57"/>
                  </a:cubicBezTo>
                  <a:cubicBezTo>
                    <a:pt x="105" y="57"/>
                    <a:pt x="107" y="56"/>
                    <a:pt x="109" y="54"/>
                  </a:cubicBezTo>
                  <a:cubicBezTo>
                    <a:pt x="115" y="48"/>
                    <a:pt x="115" y="48"/>
                    <a:pt x="115" y="48"/>
                  </a:cubicBezTo>
                  <a:cubicBezTo>
                    <a:pt x="117" y="46"/>
                    <a:pt x="118" y="44"/>
                    <a:pt x="118" y="41"/>
                  </a:cubicBezTo>
                  <a:cubicBezTo>
                    <a:pt x="118" y="38"/>
                    <a:pt x="117" y="36"/>
                    <a:pt x="115" y="34"/>
                  </a:cubicBezTo>
                  <a:lnTo>
                    <a:pt x="84" y="3"/>
                  </a:lnTo>
                  <a:close/>
                  <a:moveTo>
                    <a:pt x="68" y="105"/>
                  </a:moveTo>
                  <a:cubicBezTo>
                    <a:pt x="67" y="107"/>
                    <a:pt x="66" y="108"/>
                    <a:pt x="65" y="108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3" y="108"/>
                    <a:pt x="62" y="108"/>
                    <a:pt x="61" y="107"/>
                  </a:cubicBezTo>
                  <a:cubicBezTo>
                    <a:pt x="10" y="56"/>
                    <a:pt x="10" y="56"/>
                    <a:pt x="10" y="56"/>
                  </a:cubicBezTo>
                  <a:cubicBezTo>
                    <a:pt x="9" y="56"/>
                    <a:pt x="9" y="54"/>
                    <a:pt x="9" y="53"/>
                  </a:cubicBezTo>
                  <a:cubicBezTo>
                    <a:pt x="9" y="52"/>
                    <a:pt x="10" y="51"/>
                    <a:pt x="11" y="50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53" y="46"/>
                    <a:pt x="70" y="40"/>
                    <a:pt x="87" y="58"/>
                  </a:cubicBezTo>
                  <a:lnTo>
                    <a:pt x="68" y="105"/>
                  </a:lnTo>
                  <a:close/>
                  <a:moveTo>
                    <a:pt x="109" y="42"/>
                  </a:moveTo>
                  <a:cubicBezTo>
                    <a:pt x="103" y="48"/>
                    <a:pt x="103" y="48"/>
                    <a:pt x="103" y="48"/>
                  </a:cubicBezTo>
                  <a:cubicBezTo>
                    <a:pt x="103" y="49"/>
                    <a:pt x="101" y="49"/>
                    <a:pt x="100" y="48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88" y="55"/>
                    <a:pt x="88" y="55"/>
                    <a:pt x="88" y="55"/>
                  </a:cubicBezTo>
                  <a:cubicBezTo>
                    <a:pt x="88" y="54"/>
                    <a:pt x="88" y="54"/>
                    <a:pt x="88" y="54"/>
                  </a:cubicBezTo>
                  <a:cubicBezTo>
                    <a:pt x="76" y="42"/>
                    <a:pt x="64" y="41"/>
                    <a:pt x="53" y="39"/>
                  </a:cubicBezTo>
                  <a:cubicBezTo>
                    <a:pt x="49" y="39"/>
                    <a:pt x="46" y="38"/>
                    <a:pt x="42" y="38"/>
                  </a:cubicBezTo>
                  <a:cubicBezTo>
                    <a:pt x="76" y="24"/>
                    <a:pt x="76" y="24"/>
                    <a:pt x="76" y="24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69" y="16"/>
                    <a:pt x="69" y="15"/>
                    <a:pt x="70" y="14"/>
                  </a:cubicBezTo>
                  <a:cubicBezTo>
                    <a:pt x="75" y="9"/>
                    <a:pt x="75" y="9"/>
                    <a:pt x="75" y="9"/>
                  </a:cubicBezTo>
                  <a:cubicBezTo>
                    <a:pt x="76" y="8"/>
                    <a:pt x="77" y="8"/>
                    <a:pt x="78" y="9"/>
                  </a:cubicBezTo>
                  <a:cubicBezTo>
                    <a:pt x="109" y="39"/>
                    <a:pt x="109" y="39"/>
                    <a:pt x="109" y="39"/>
                  </a:cubicBezTo>
                  <a:cubicBezTo>
                    <a:pt x="110" y="40"/>
                    <a:pt x="110" y="42"/>
                    <a:pt x="109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39" name="Freeform 33"/>
            <p:cNvSpPr>
              <a:spLocks noEditPoints="1"/>
            </p:cNvSpPr>
            <p:nvPr/>
          </p:nvSpPr>
          <p:spPr bwMode="auto">
            <a:xfrm>
              <a:off x="7439025" y="3675063"/>
              <a:ext cx="76200" cy="76200"/>
            </a:xfrm>
            <a:custGeom>
              <a:avLst/>
              <a:gdLst>
                <a:gd name="T0" fmla="*/ 10 w 20"/>
                <a:gd name="T1" fmla="*/ 20 h 20"/>
                <a:gd name="T2" fmla="*/ 20 w 20"/>
                <a:gd name="T3" fmla="*/ 10 h 20"/>
                <a:gd name="T4" fmla="*/ 10 w 20"/>
                <a:gd name="T5" fmla="*/ 0 h 20"/>
                <a:gd name="T6" fmla="*/ 0 w 20"/>
                <a:gd name="T7" fmla="*/ 10 h 20"/>
                <a:gd name="T8" fmla="*/ 10 w 20"/>
                <a:gd name="T9" fmla="*/ 20 h 20"/>
                <a:gd name="T10" fmla="*/ 10 w 20"/>
                <a:gd name="T11" fmla="*/ 4 h 20"/>
                <a:gd name="T12" fmla="*/ 16 w 20"/>
                <a:gd name="T13" fmla="*/ 10 h 20"/>
                <a:gd name="T14" fmla="*/ 10 w 20"/>
                <a:gd name="T15" fmla="*/ 16 h 20"/>
                <a:gd name="T16" fmla="*/ 4 w 20"/>
                <a:gd name="T17" fmla="*/ 10 h 20"/>
                <a:gd name="T18" fmla="*/ 10 w 20"/>
                <a:gd name="T19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10" y="20"/>
                  </a:moveTo>
                  <a:cubicBezTo>
                    <a:pt x="16" y="20"/>
                    <a:pt x="20" y="16"/>
                    <a:pt x="20" y="10"/>
                  </a:cubicBezTo>
                  <a:cubicBezTo>
                    <a:pt x="20" y="4"/>
                    <a:pt x="16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6"/>
                    <a:pt x="4" y="20"/>
                    <a:pt x="10" y="20"/>
                  </a:cubicBezTo>
                  <a:close/>
                  <a:moveTo>
                    <a:pt x="10" y="4"/>
                  </a:moveTo>
                  <a:cubicBezTo>
                    <a:pt x="13" y="4"/>
                    <a:pt x="16" y="7"/>
                    <a:pt x="16" y="10"/>
                  </a:cubicBezTo>
                  <a:cubicBezTo>
                    <a:pt x="16" y="13"/>
                    <a:pt x="13" y="16"/>
                    <a:pt x="10" y="16"/>
                  </a:cubicBezTo>
                  <a:cubicBezTo>
                    <a:pt x="7" y="16"/>
                    <a:pt x="4" y="13"/>
                    <a:pt x="4" y="10"/>
                  </a:cubicBezTo>
                  <a:cubicBezTo>
                    <a:pt x="4" y="7"/>
                    <a:pt x="7" y="4"/>
                    <a:pt x="1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40" name="Freeform 34"/>
            <p:cNvSpPr>
              <a:spLocks noEditPoints="1"/>
            </p:cNvSpPr>
            <p:nvPr/>
          </p:nvSpPr>
          <p:spPr bwMode="auto">
            <a:xfrm>
              <a:off x="7639050" y="3429000"/>
              <a:ext cx="76200" cy="76200"/>
            </a:xfrm>
            <a:custGeom>
              <a:avLst/>
              <a:gdLst>
                <a:gd name="T0" fmla="*/ 10 w 20"/>
                <a:gd name="T1" fmla="*/ 0 h 20"/>
                <a:gd name="T2" fmla="*/ 0 w 20"/>
                <a:gd name="T3" fmla="*/ 10 h 20"/>
                <a:gd name="T4" fmla="*/ 10 w 20"/>
                <a:gd name="T5" fmla="*/ 20 h 20"/>
                <a:gd name="T6" fmla="*/ 20 w 20"/>
                <a:gd name="T7" fmla="*/ 10 h 20"/>
                <a:gd name="T8" fmla="*/ 10 w 20"/>
                <a:gd name="T9" fmla="*/ 0 h 20"/>
                <a:gd name="T10" fmla="*/ 10 w 20"/>
                <a:gd name="T11" fmla="*/ 16 h 20"/>
                <a:gd name="T12" fmla="*/ 4 w 20"/>
                <a:gd name="T13" fmla="*/ 10 h 20"/>
                <a:gd name="T14" fmla="*/ 10 w 20"/>
                <a:gd name="T15" fmla="*/ 4 h 20"/>
                <a:gd name="T16" fmla="*/ 16 w 20"/>
                <a:gd name="T17" fmla="*/ 10 h 20"/>
                <a:gd name="T18" fmla="*/ 10 w 20"/>
                <a:gd name="T19" fmla="*/ 1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10" y="0"/>
                  </a:moveTo>
                  <a:cubicBezTo>
                    <a:pt x="4" y="0"/>
                    <a:pt x="0" y="4"/>
                    <a:pt x="0" y="10"/>
                  </a:cubicBezTo>
                  <a:cubicBezTo>
                    <a:pt x="0" y="16"/>
                    <a:pt x="4" y="20"/>
                    <a:pt x="10" y="20"/>
                  </a:cubicBezTo>
                  <a:cubicBezTo>
                    <a:pt x="16" y="20"/>
                    <a:pt x="20" y="16"/>
                    <a:pt x="20" y="10"/>
                  </a:cubicBezTo>
                  <a:cubicBezTo>
                    <a:pt x="20" y="4"/>
                    <a:pt x="16" y="0"/>
                    <a:pt x="10" y="0"/>
                  </a:cubicBezTo>
                  <a:close/>
                  <a:moveTo>
                    <a:pt x="10" y="16"/>
                  </a:moveTo>
                  <a:cubicBezTo>
                    <a:pt x="7" y="16"/>
                    <a:pt x="4" y="13"/>
                    <a:pt x="4" y="10"/>
                  </a:cubicBezTo>
                  <a:cubicBezTo>
                    <a:pt x="4" y="7"/>
                    <a:pt x="7" y="4"/>
                    <a:pt x="10" y="4"/>
                  </a:cubicBezTo>
                  <a:cubicBezTo>
                    <a:pt x="13" y="4"/>
                    <a:pt x="16" y="7"/>
                    <a:pt x="16" y="10"/>
                  </a:cubicBezTo>
                  <a:cubicBezTo>
                    <a:pt x="16" y="13"/>
                    <a:pt x="13" y="16"/>
                    <a:pt x="10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41" name="Freeform 35"/>
            <p:cNvSpPr>
              <a:spLocks noEditPoints="1"/>
            </p:cNvSpPr>
            <p:nvPr/>
          </p:nvSpPr>
          <p:spPr bwMode="auto">
            <a:xfrm>
              <a:off x="7346950" y="3659188"/>
              <a:ext cx="61913" cy="61913"/>
            </a:xfrm>
            <a:custGeom>
              <a:avLst/>
              <a:gdLst>
                <a:gd name="T0" fmla="*/ 0 w 16"/>
                <a:gd name="T1" fmla="*/ 8 h 16"/>
                <a:gd name="T2" fmla="*/ 8 w 16"/>
                <a:gd name="T3" fmla="*/ 16 h 16"/>
                <a:gd name="T4" fmla="*/ 16 w 16"/>
                <a:gd name="T5" fmla="*/ 8 h 16"/>
                <a:gd name="T6" fmla="*/ 8 w 16"/>
                <a:gd name="T7" fmla="*/ 0 h 16"/>
                <a:gd name="T8" fmla="*/ 0 w 16"/>
                <a:gd name="T9" fmla="*/ 8 h 16"/>
                <a:gd name="T10" fmla="*/ 8 w 16"/>
                <a:gd name="T11" fmla="*/ 4 h 16"/>
                <a:gd name="T12" fmla="*/ 12 w 16"/>
                <a:gd name="T13" fmla="*/ 8 h 16"/>
                <a:gd name="T14" fmla="*/ 8 w 16"/>
                <a:gd name="T15" fmla="*/ 12 h 16"/>
                <a:gd name="T16" fmla="*/ 4 w 16"/>
                <a:gd name="T17" fmla="*/ 8 h 16"/>
                <a:gd name="T18" fmla="*/ 8 w 16"/>
                <a:gd name="T19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6">
                  <a:moveTo>
                    <a:pt x="0" y="8"/>
                  </a:moveTo>
                  <a:cubicBezTo>
                    <a:pt x="0" y="12"/>
                    <a:pt x="4" y="16"/>
                    <a:pt x="8" y="16"/>
                  </a:cubicBezTo>
                  <a:cubicBezTo>
                    <a:pt x="12" y="16"/>
                    <a:pt x="16" y="12"/>
                    <a:pt x="16" y="8"/>
                  </a:cubicBezTo>
                  <a:cubicBezTo>
                    <a:pt x="16" y="4"/>
                    <a:pt x="12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lose/>
                  <a:moveTo>
                    <a:pt x="8" y="4"/>
                  </a:moveTo>
                  <a:cubicBezTo>
                    <a:pt x="10" y="4"/>
                    <a:pt x="12" y="6"/>
                    <a:pt x="12" y="8"/>
                  </a:cubicBezTo>
                  <a:cubicBezTo>
                    <a:pt x="12" y="10"/>
                    <a:pt x="10" y="12"/>
                    <a:pt x="8" y="12"/>
                  </a:cubicBezTo>
                  <a:cubicBezTo>
                    <a:pt x="6" y="12"/>
                    <a:pt x="4" y="10"/>
                    <a:pt x="4" y="8"/>
                  </a:cubicBezTo>
                  <a:cubicBezTo>
                    <a:pt x="4" y="6"/>
                    <a:pt x="6" y="4"/>
                    <a:pt x="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42" name="Oval 36"/>
            <p:cNvSpPr>
              <a:spLocks noChangeArrowheads="1"/>
            </p:cNvSpPr>
            <p:nvPr/>
          </p:nvSpPr>
          <p:spPr bwMode="auto">
            <a:xfrm>
              <a:off x="7408863" y="3767138"/>
              <a:ext cx="30163" cy="30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43" name="Oval 37"/>
            <p:cNvSpPr>
              <a:spLocks noChangeArrowheads="1"/>
            </p:cNvSpPr>
            <p:nvPr/>
          </p:nvSpPr>
          <p:spPr bwMode="auto">
            <a:xfrm>
              <a:off x="7653338" y="3536950"/>
              <a:ext cx="31750" cy="30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9685507" y="2305186"/>
            <a:ext cx="10885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prstClr val="white">
                    <a:lumMod val="50000"/>
                  </a:prstClr>
                </a:solidFill>
                <a:latin typeface="Raleway" panose="020B0003030101060003" pitchFamily="34" charset="0"/>
              </a:rPr>
              <a:t>Content</a:t>
            </a:r>
            <a:r>
              <a:rPr lang="id-ID" sz="1400" b="1" dirty="0">
                <a:solidFill>
                  <a:prstClr val="white">
                    <a:lumMod val="50000"/>
                  </a:prstClr>
                </a:solidFill>
                <a:latin typeface="Raleway" panose="020B0003030101060003" pitchFamily="34" charset="0"/>
              </a:rPr>
              <a:t> </a:t>
            </a:r>
            <a:r>
              <a:rPr lang="id-ID" sz="1400" b="1" dirty="0">
                <a:solidFill>
                  <a:srgbClr val="FF6D6D"/>
                </a:solidFill>
                <a:latin typeface="Raleway" panose="020B0003030101060003" pitchFamily="34" charset="0"/>
              </a:rPr>
              <a:t>01</a:t>
            </a:r>
            <a:endParaRPr lang="id-ID" sz="1400" b="1" dirty="0">
              <a:solidFill>
                <a:srgbClr val="FF6D6D"/>
              </a:solidFill>
              <a:latin typeface="Raleway" panose="020B0003030101060003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685507" y="2519928"/>
            <a:ext cx="225163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100" dirty="0">
                <a:solidFill>
                  <a:prstClr val="white">
                    <a:lumMod val="65000"/>
                  </a:prstClr>
                </a:solidFill>
              </a:rPr>
              <a:t>Suitable for all category</a:t>
            </a:r>
            <a:r>
              <a:rPr lang="en-US" sz="1100" dirty="0">
                <a:solidFill>
                  <a:prstClr val="white">
                    <a:lumMod val="65000"/>
                  </a:prstClr>
                </a:solidFill>
              </a:rPr>
              <a:t>, Lorem Ipsum is not simply random text</a:t>
            </a:r>
            <a:r>
              <a:rPr lang="en-US" sz="1100" dirty="0">
                <a:solidFill>
                  <a:prstClr val="white">
                    <a:lumMod val="65000"/>
                  </a:prstClr>
                </a:solidFill>
              </a:rPr>
              <a:t>.</a:t>
            </a:r>
            <a:endParaRPr lang="en-US" sz="1100" b="1" dirty="0">
              <a:solidFill>
                <a:prstClr val="white">
                  <a:lumMod val="65000"/>
                </a:prstClr>
              </a:solidFill>
              <a:latin typeface="Signika Negative" pitchFamily="2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685507" y="2984547"/>
            <a:ext cx="11029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prstClr val="white">
                    <a:lumMod val="50000"/>
                  </a:prstClr>
                </a:solidFill>
                <a:latin typeface="Raleway" panose="020B0003030101060003" pitchFamily="34" charset="0"/>
              </a:rPr>
              <a:t>Content</a:t>
            </a:r>
            <a:r>
              <a:rPr lang="id-ID" sz="1400" b="1" dirty="0">
                <a:solidFill>
                  <a:prstClr val="white">
                    <a:lumMod val="50000"/>
                  </a:prstClr>
                </a:solidFill>
                <a:latin typeface="Raleway" panose="020B0003030101060003" pitchFamily="34" charset="0"/>
              </a:rPr>
              <a:t> </a:t>
            </a:r>
            <a:r>
              <a:rPr lang="id-ID" sz="1400" b="1" dirty="0">
                <a:solidFill>
                  <a:srgbClr val="FF6D6D"/>
                </a:solidFill>
                <a:latin typeface="Raleway" panose="020B0003030101060003" pitchFamily="34" charset="0"/>
              </a:rPr>
              <a:t>02</a:t>
            </a:r>
            <a:endParaRPr lang="id-ID" sz="1400" b="1" dirty="0">
              <a:solidFill>
                <a:srgbClr val="FF6D6D"/>
              </a:solidFill>
              <a:latin typeface="Raleway" panose="020B0003030101060003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9685507" y="3199289"/>
            <a:ext cx="225163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100" dirty="0">
                <a:solidFill>
                  <a:prstClr val="white">
                    <a:lumMod val="65000"/>
                  </a:prstClr>
                </a:solidFill>
              </a:rPr>
              <a:t>Suitable for all category</a:t>
            </a:r>
            <a:r>
              <a:rPr lang="en-US" sz="1100" dirty="0">
                <a:solidFill>
                  <a:prstClr val="white">
                    <a:lumMod val="65000"/>
                  </a:prstClr>
                </a:solidFill>
              </a:rPr>
              <a:t>, Lorem Ipsum is not simply random text</a:t>
            </a:r>
            <a:r>
              <a:rPr lang="en-US" sz="1100" dirty="0">
                <a:solidFill>
                  <a:prstClr val="white">
                    <a:lumMod val="65000"/>
                  </a:prstClr>
                </a:solidFill>
              </a:rPr>
              <a:t>.</a:t>
            </a:r>
            <a:endParaRPr lang="en-US" sz="1100" b="1" dirty="0">
              <a:solidFill>
                <a:prstClr val="white">
                  <a:lumMod val="65000"/>
                </a:prstClr>
              </a:solidFill>
              <a:latin typeface="Signika Negative" pitchFamily="2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9685507" y="3691029"/>
            <a:ext cx="11013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prstClr val="white">
                    <a:lumMod val="50000"/>
                  </a:prstClr>
                </a:solidFill>
                <a:latin typeface="Raleway" panose="020B0003030101060003" pitchFamily="34" charset="0"/>
              </a:rPr>
              <a:t>Content</a:t>
            </a:r>
            <a:r>
              <a:rPr lang="id-ID" sz="1400" b="1" dirty="0">
                <a:solidFill>
                  <a:prstClr val="white">
                    <a:lumMod val="50000"/>
                  </a:prstClr>
                </a:solidFill>
                <a:latin typeface="Raleway" panose="020B0003030101060003" pitchFamily="34" charset="0"/>
              </a:rPr>
              <a:t> </a:t>
            </a:r>
            <a:r>
              <a:rPr lang="id-ID" sz="1400" b="1" dirty="0">
                <a:solidFill>
                  <a:srgbClr val="FF6D6D"/>
                </a:solidFill>
                <a:latin typeface="Raleway" panose="020B0003030101060003" pitchFamily="34" charset="0"/>
              </a:rPr>
              <a:t>03</a:t>
            </a:r>
            <a:endParaRPr lang="id-ID" sz="1400" b="1" dirty="0">
              <a:solidFill>
                <a:srgbClr val="FF6D6D"/>
              </a:solidFill>
              <a:latin typeface="Raleway" panose="020B0003030101060003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9685507" y="3905771"/>
            <a:ext cx="225163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100" dirty="0">
                <a:solidFill>
                  <a:prstClr val="white">
                    <a:lumMod val="65000"/>
                  </a:prstClr>
                </a:solidFill>
              </a:rPr>
              <a:t>Suitable for all category</a:t>
            </a:r>
            <a:r>
              <a:rPr lang="en-US" sz="1100" dirty="0">
                <a:solidFill>
                  <a:prstClr val="white">
                    <a:lumMod val="65000"/>
                  </a:prstClr>
                </a:solidFill>
              </a:rPr>
              <a:t>, Lorem Ipsum is not simply random text</a:t>
            </a:r>
            <a:r>
              <a:rPr lang="en-US" sz="1100" dirty="0">
                <a:solidFill>
                  <a:prstClr val="white">
                    <a:lumMod val="65000"/>
                  </a:prstClr>
                </a:solidFill>
              </a:rPr>
              <a:t>.</a:t>
            </a:r>
            <a:endParaRPr lang="en-US" sz="1100" b="1" dirty="0">
              <a:solidFill>
                <a:prstClr val="white">
                  <a:lumMod val="65000"/>
                </a:prstClr>
              </a:solidFill>
              <a:latin typeface="Signika Negative" pitchFamily="2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9685507" y="4397511"/>
            <a:ext cx="11013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prstClr val="white">
                    <a:lumMod val="50000"/>
                  </a:prstClr>
                </a:solidFill>
                <a:latin typeface="Raleway" panose="020B0003030101060003" pitchFamily="34" charset="0"/>
              </a:rPr>
              <a:t>Content</a:t>
            </a:r>
            <a:r>
              <a:rPr lang="id-ID" sz="1400" b="1" dirty="0">
                <a:solidFill>
                  <a:prstClr val="white">
                    <a:lumMod val="50000"/>
                  </a:prstClr>
                </a:solidFill>
                <a:latin typeface="Raleway" panose="020B0003030101060003" pitchFamily="34" charset="0"/>
              </a:rPr>
              <a:t> </a:t>
            </a:r>
            <a:r>
              <a:rPr lang="id-ID" sz="1400" b="1" dirty="0">
                <a:solidFill>
                  <a:srgbClr val="FF6D6D"/>
                </a:solidFill>
                <a:latin typeface="Raleway" panose="020B0003030101060003" pitchFamily="34" charset="0"/>
              </a:rPr>
              <a:t>04</a:t>
            </a:r>
            <a:endParaRPr lang="id-ID" sz="1400" b="1" dirty="0">
              <a:solidFill>
                <a:srgbClr val="FF6D6D"/>
              </a:solidFill>
              <a:latin typeface="Raleway" panose="020B0003030101060003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9685507" y="4612253"/>
            <a:ext cx="225163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100" dirty="0">
                <a:solidFill>
                  <a:prstClr val="white">
                    <a:lumMod val="65000"/>
                  </a:prstClr>
                </a:solidFill>
              </a:rPr>
              <a:t>Suitable for all category</a:t>
            </a:r>
            <a:r>
              <a:rPr lang="en-US" sz="1100" dirty="0">
                <a:solidFill>
                  <a:prstClr val="white">
                    <a:lumMod val="65000"/>
                  </a:prstClr>
                </a:solidFill>
              </a:rPr>
              <a:t>, Lorem Ipsum is not simply random text</a:t>
            </a:r>
            <a:r>
              <a:rPr lang="en-US" sz="1100" dirty="0">
                <a:solidFill>
                  <a:prstClr val="white">
                    <a:lumMod val="65000"/>
                  </a:prstClr>
                </a:solidFill>
              </a:rPr>
              <a:t>.</a:t>
            </a:r>
            <a:endParaRPr lang="en-US" sz="1100" b="1" dirty="0">
              <a:solidFill>
                <a:prstClr val="white">
                  <a:lumMod val="65000"/>
                </a:prstClr>
              </a:solidFill>
              <a:latin typeface="Signika Negative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87259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500"/>
                            </p:stCondLst>
                            <p:childTnLst>
                              <p:par>
                                <p:cTn id="10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2000"/>
                            </p:stCondLst>
                            <p:childTnLst>
                              <p:par>
                                <p:cTn id="10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3000"/>
                            </p:stCondLst>
                            <p:childTnLst>
                              <p:par>
                                <p:cTn id="1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3500"/>
                            </p:stCondLst>
                            <p:childTnLst>
                              <p:par>
                                <p:cTn id="1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4000"/>
                            </p:stCondLst>
                            <p:childTnLst>
                              <p:par>
                                <p:cTn id="13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4500"/>
                            </p:stCondLst>
                            <p:childTnLst>
                              <p:par>
                                <p:cTn id="1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5000"/>
                            </p:stCondLst>
                            <p:childTnLst>
                              <p:par>
                                <p:cTn id="1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5500"/>
                            </p:stCondLst>
                            <p:childTnLst>
                              <p:par>
                                <p:cTn id="1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" grpId="0"/>
      <p:bldP spid="93" grpId="0"/>
      <p:bldP spid="116" grpId="0" animBg="1"/>
      <p:bldP spid="117" grpId="0" animBg="1"/>
      <p:bldP spid="118" grpId="0" animBg="1"/>
      <p:bldP spid="119" grpId="0" animBg="1"/>
      <p:bldP spid="120" grpId="0" animBg="1"/>
      <p:bldP spid="121" grpId="0" animBg="1"/>
      <p:bldP spid="122" grpId="0" animBg="1"/>
      <p:bldP spid="123" grpId="0" animBg="1"/>
      <p:bldP spid="124" grpId="0" animBg="1"/>
      <p:bldP spid="125" grpId="0" animBg="1"/>
      <p:bldP spid="126" grpId="0" animBg="1"/>
      <p:bldP spid="127" grpId="0" animBg="1"/>
      <p:bldP spid="128" grpId="0" animBg="1"/>
      <p:bldP spid="129" grpId="0" animBg="1"/>
      <p:bldP spid="130" grpId="0" animBg="1"/>
      <p:bldP spid="131" grpId="0" animBg="1"/>
      <p:bldP spid="132" grpId="0" animBg="1"/>
      <p:bldP spid="133" grpId="0" animBg="1"/>
      <p:bldP spid="22" grpId="0"/>
      <p:bldP spid="23" grpId="0"/>
      <p:bldP spid="24" grpId="0" animBg="1"/>
      <p:bldP spid="25" grpId="0" animBg="1"/>
      <p:bldP spid="26" grpId="0" animBg="1"/>
      <p:bldP spid="27" grpId="0" animBg="1"/>
      <p:bldP spid="36" grpId="0" animBg="1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extBox 91"/>
          <p:cNvSpPr txBox="1"/>
          <p:nvPr/>
        </p:nvSpPr>
        <p:spPr>
          <a:xfrm>
            <a:off x="777034" y="500139"/>
            <a:ext cx="337284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3200" dirty="0">
                <a:solidFill>
                  <a:prstClr val="white">
                    <a:lumMod val="50000"/>
                  </a:prstClr>
                </a:solidFill>
                <a:latin typeface="Raleway" panose="020B0003030101060003" pitchFamily="34" charset="0"/>
              </a:rPr>
              <a:t>CUBIC </a:t>
            </a:r>
            <a:r>
              <a:rPr lang="id-ID" sz="3200" b="1" dirty="0">
                <a:solidFill>
                  <a:srgbClr val="FF6D6D"/>
                </a:solidFill>
                <a:latin typeface="Raleway" panose="020B0003030101060003" pitchFamily="34" charset="0"/>
              </a:rPr>
              <a:t>PYRAMID</a:t>
            </a:r>
            <a:endParaRPr lang="id-ID" sz="3200" dirty="0">
              <a:solidFill>
                <a:prstClr val="white">
                  <a:lumMod val="50000"/>
                </a:prstClr>
              </a:solidFill>
              <a:latin typeface="Raleway" panose="020B0003030101060003" pitchFamily="34" charset="0"/>
            </a:endParaRPr>
          </a:p>
        </p:txBody>
      </p:sp>
      <p:sp>
        <p:nvSpPr>
          <p:cNvPr id="93" name="Rectangle 92"/>
          <p:cNvSpPr/>
          <p:nvPr/>
        </p:nvSpPr>
        <p:spPr>
          <a:xfrm>
            <a:off x="777034" y="1016819"/>
            <a:ext cx="431817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600" dirty="0">
                <a:solidFill>
                  <a:prstClr val="white">
                    <a:lumMod val="65000"/>
                  </a:prstClr>
                </a:solidFill>
                <a:latin typeface="Raleway" panose="020B0003030101060003" pitchFamily="34" charset="0"/>
              </a:rPr>
              <a:t>Reflect professionalism and trustworthiness</a:t>
            </a:r>
            <a:endParaRPr lang="id-ID" sz="1600" dirty="0">
              <a:solidFill>
                <a:prstClr val="white">
                  <a:lumMod val="65000"/>
                </a:prstClr>
              </a:solidFill>
              <a:latin typeface="Raleway" panose="020B0003030101060003" pitchFamily="34" charset="0"/>
            </a:endParaRPr>
          </a:p>
        </p:txBody>
      </p:sp>
      <p:sp>
        <p:nvSpPr>
          <p:cNvPr id="110" name="Freeform 69"/>
          <p:cNvSpPr>
            <a:spLocks/>
          </p:cNvSpPr>
          <p:nvPr/>
        </p:nvSpPr>
        <p:spPr bwMode="auto">
          <a:xfrm rot="5400000">
            <a:off x="3843338" y="4286737"/>
            <a:ext cx="1481138" cy="565150"/>
          </a:xfrm>
          <a:custGeom>
            <a:avLst/>
            <a:gdLst>
              <a:gd name="T0" fmla="*/ 465 w 933"/>
              <a:gd name="T1" fmla="*/ 356 h 356"/>
              <a:gd name="T2" fmla="*/ 0 w 933"/>
              <a:gd name="T3" fmla="*/ 178 h 356"/>
              <a:gd name="T4" fmla="*/ 465 w 933"/>
              <a:gd name="T5" fmla="*/ 0 h 356"/>
              <a:gd name="T6" fmla="*/ 933 w 933"/>
              <a:gd name="T7" fmla="*/ 178 h 356"/>
              <a:gd name="T8" fmla="*/ 465 w 933"/>
              <a:gd name="T9" fmla="*/ 356 h 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356">
                <a:moveTo>
                  <a:pt x="465" y="356"/>
                </a:moveTo>
                <a:lnTo>
                  <a:pt x="0" y="178"/>
                </a:lnTo>
                <a:lnTo>
                  <a:pt x="465" y="0"/>
                </a:lnTo>
                <a:lnTo>
                  <a:pt x="933" y="178"/>
                </a:lnTo>
                <a:lnTo>
                  <a:pt x="465" y="356"/>
                </a:lnTo>
                <a:close/>
              </a:path>
            </a:pathLst>
          </a:custGeom>
          <a:solidFill>
            <a:srgbClr val="FF4F4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117" name="Freeform 70"/>
          <p:cNvSpPr>
            <a:spLocks/>
          </p:cNvSpPr>
          <p:nvPr/>
        </p:nvSpPr>
        <p:spPr bwMode="auto">
          <a:xfrm rot="5400000">
            <a:off x="3703638" y="3686662"/>
            <a:ext cx="738188" cy="1022350"/>
          </a:xfrm>
          <a:custGeom>
            <a:avLst/>
            <a:gdLst>
              <a:gd name="T0" fmla="*/ 465 w 465"/>
              <a:gd name="T1" fmla="*/ 178 h 644"/>
              <a:gd name="T2" fmla="*/ 0 w 465"/>
              <a:gd name="T3" fmla="*/ 0 h 644"/>
              <a:gd name="T4" fmla="*/ 0 w 465"/>
              <a:gd name="T5" fmla="*/ 364 h 644"/>
              <a:gd name="T6" fmla="*/ 465 w 465"/>
              <a:gd name="T7" fmla="*/ 644 h 644"/>
              <a:gd name="T8" fmla="*/ 465 w 465"/>
              <a:gd name="T9" fmla="*/ 178 h 6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5" h="644">
                <a:moveTo>
                  <a:pt x="465" y="178"/>
                </a:moveTo>
                <a:lnTo>
                  <a:pt x="0" y="0"/>
                </a:lnTo>
                <a:lnTo>
                  <a:pt x="0" y="364"/>
                </a:lnTo>
                <a:lnTo>
                  <a:pt x="465" y="644"/>
                </a:lnTo>
                <a:lnTo>
                  <a:pt x="465" y="178"/>
                </a:lnTo>
                <a:close/>
              </a:path>
            </a:pathLst>
          </a:custGeom>
          <a:solidFill>
            <a:srgbClr val="FF8F8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118" name="Freeform 71"/>
          <p:cNvSpPr>
            <a:spLocks/>
          </p:cNvSpPr>
          <p:nvPr/>
        </p:nvSpPr>
        <p:spPr bwMode="auto">
          <a:xfrm rot="5400000">
            <a:off x="3701257" y="4427231"/>
            <a:ext cx="742950" cy="1022350"/>
          </a:xfrm>
          <a:custGeom>
            <a:avLst/>
            <a:gdLst>
              <a:gd name="T0" fmla="*/ 0 w 468"/>
              <a:gd name="T1" fmla="*/ 178 h 644"/>
              <a:gd name="T2" fmla="*/ 468 w 468"/>
              <a:gd name="T3" fmla="*/ 0 h 644"/>
              <a:gd name="T4" fmla="*/ 468 w 468"/>
              <a:gd name="T5" fmla="*/ 364 h 644"/>
              <a:gd name="T6" fmla="*/ 0 w 468"/>
              <a:gd name="T7" fmla="*/ 644 h 644"/>
              <a:gd name="T8" fmla="*/ 0 w 468"/>
              <a:gd name="T9" fmla="*/ 178 h 6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8" h="644">
                <a:moveTo>
                  <a:pt x="0" y="178"/>
                </a:moveTo>
                <a:lnTo>
                  <a:pt x="468" y="0"/>
                </a:lnTo>
                <a:lnTo>
                  <a:pt x="468" y="364"/>
                </a:lnTo>
                <a:lnTo>
                  <a:pt x="0" y="644"/>
                </a:lnTo>
                <a:lnTo>
                  <a:pt x="0" y="178"/>
                </a:lnTo>
                <a:close/>
              </a:path>
            </a:pathLst>
          </a:custGeom>
          <a:solidFill>
            <a:srgbClr val="FF6D6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123" name="Freeform 72"/>
          <p:cNvSpPr>
            <a:spLocks/>
          </p:cNvSpPr>
          <p:nvPr/>
        </p:nvSpPr>
        <p:spPr bwMode="auto">
          <a:xfrm rot="5400000">
            <a:off x="4348957" y="4390718"/>
            <a:ext cx="2371725" cy="355600"/>
          </a:xfrm>
          <a:custGeom>
            <a:avLst/>
            <a:gdLst>
              <a:gd name="T0" fmla="*/ 746 w 1494"/>
              <a:gd name="T1" fmla="*/ 224 h 224"/>
              <a:gd name="T2" fmla="*/ 0 w 1494"/>
              <a:gd name="T3" fmla="*/ 112 h 224"/>
              <a:gd name="T4" fmla="*/ 746 w 1494"/>
              <a:gd name="T5" fmla="*/ 0 h 224"/>
              <a:gd name="T6" fmla="*/ 1494 w 1494"/>
              <a:gd name="T7" fmla="*/ 112 h 224"/>
              <a:gd name="T8" fmla="*/ 746 w 1494"/>
              <a:gd name="T9" fmla="*/ 224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94" h="224">
                <a:moveTo>
                  <a:pt x="746" y="224"/>
                </a:moveTo>
                <a:lnTo>
                  <a:pt x="0" y="112"/>
                </a:lnTo>
                <a:lnTo>
                  <a:pt x="746" y="0"/>
                </a:lnTo>
                <a:lnTo>
                  <a:pt x="1494" y="112"/>
                </a:lnTo>
                <a:lnTo>
                  <a:pt x="746" y="22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124" name="Freeform 73"/>
          <p:cNvSpPr>
            <a:spLocks/>
          </p:cNvSpPr>
          <p:nvPr/>
        </p:nvSpPr>
        <p:spPr bwMode="auto">
          <a:xfrm rot="5400000">
            <a:off x="4452145" y="3484256"/>
            <a:ext cx="1184275" cy="981075"/>
          </a:xfrm>
          <a:custGeom>
            <a:avLst/>
            <a:gdLst>
              <a:gd name="T0" fmla="*/ 746 w 746"/>
              <a:gd name="T1" fmla="*/ 112 h 618"/>
              <a:gd name="T2" fmla="*/ 0 w 746"/>
              <a:gd name="T3" fmla="*/ 0 h 618"/>
              <a:gd name="T4" fmla="*/ 0 w 746"/>
              <a:gd name="T5" fmla="*/ 394 h 618"/>
              <a:gd name="T6" fmla="*/ 746 w 746"/>
              <a:gd name="T7" fmla="*/ 618 h 618"/>
              <a:gd name="T8" fmla="*/ 746 w 746"/>
              <a:gd name="T9" fmla="*/ 112 h 6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6" h="618">
                <a:moveTo>
                  <a:pt x="746" y="112"/>
                </a:moveTo>
                <a:lnTo>
                  <a:pt x="0" y="0"/>
                </a:lnTo>
                <a:lnTo>
                  <a:pt x="0" y="394"/>
                </a:lnTo>
                <a:lnTo>
                  <a:pt x="746" y="618"/>
                </a:lnTo>
                <a:lnTo>
                  <a:pt x="746" y="112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125" name="Freeform 74"/>
          <p:cNvSpPr>
            <a:spLocks/>
          </p:cNvSpPr>
          <p:nvPr/>
        </p:nvSpPr>
        <p:spPr bwMode="auto">
          <a:xfrm rot="5400000">
            <a:off x="4450557" y="4670118"/>
            <a:ext cx="1187450" cy="981075"/>
          </a:xfrm>
          <a:custGeom>
            <a:avLst/>
            <a:gdLst>
              <a:gd name="T0" fmla="*/ 0 w 748"/>
              <a:gd name="T1" fmla="*/ 112 h 618"/>
              <a:gd name="T2" fmla="*/ 748 w 748"/>
              <a:gd name="T3" fmla="*/ 0 h 618"/>
              <a:gd name="T4" fmla="*/ 748 w 748"/>
              <a:gd name="T5" fmla="*/ 394 h 618"/>
              <a:gd name="T6" fmla="*/ 0 w 748"/>
              <a:gd name="T7" fmla="*/ 618 h 618"/>
              <a:gd name="T8" fmla="*/ 0 w 748"/>
              <a:gd name="T9" fmla="*/ 112 h 6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8" h="618">
                <a:moveTo>
                  <a:pt x="0" y="112"/>
                </a:moveTo>
                <a:lnTo>
                  <a:pt x="748" y="0"/>
                </a:lnTo>
                <a:lnTo>
                  <a:pt x="748" y="394"/>
                </a:lnTo>
                <a:lnTo>
                  <a:pt x="0" y="618"/>
                </a:lnTo>
                <a:lnTo>
                  <a:pt x="0" y="112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126" name="Freeform 75"/>
          <p:cNvSpPr>
            <a:spLocks/>
          </p:cNvSpPr>
          <p:nvPr/>
        </p:nvSpPr>
        <p:spPr bwMode="auto">
          <a:xfrm rot="5400000">
            <a:off x="6866731" y="4287530"/>
            <a:ext cx="1481138" cy="563563"/>
          </a:xfrm>
          <a:custGeom>
            <a:avLst/>
            <a:gdLst>
              <a:gd name="T0" fmla="*/ 465 w 933"/>
              <a:gd name="T1" fmla="*/ 0 h 355"/>
              <a:gd name="T2" fmla="*/ 0 w 933"/>
              <a:gd name="T3" fmla="*/ 177 h 355"/>
              <a:gd name="T4" fmla="*/ 465 w 933"/>
              <a:gd name="T5" fmla="*/ 355 h 355"/>
              <a:gd name="T6" fmla="*/ 933 w 933"/>
              <a:gd name="T7" fmla="*/ 177 h 355"/>
              <a:gd name="T8" fmla="*/ 465 w 933"/>
              <a:gd name="T9" fmla="*/ 0 h 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355">
                <a:moveTo>
                  <a:pt x="465" y="0"/>
                </a:moveTo>
                <a:lnTo>
                  <a:pt x="0" y="177"/>
                </a:lnTo>
                <a:lnTo>
                  <a:pt x="465" y="355"/>
                </a:lnTo>
                <a:lnTo>
                  <a:pt x="933" y="177"/>
                </a:lnTo>
                <a:lnTo>
                  <a:pt x="465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127" name="Freeform 76"/>
          <p:cNvSpPr>
            <a:spLocks/>
          </p:cNvSpPr>
          <p:nvPr/>
        </p:nvSpPr>
        <p:spPr bwMode="auto">
          <a:xfrm rot="5400000">
            <a:off x="7750176" y="3686662"/>
            <a:ext cx="738188" cy="1022350"/>
          </a:xfrm>
          <a:custGeom>
            <a:avLst/>
            <a:gdLst>
              <a:gd name="T0" fmla="*/ 465 w 465"/>
              <a:gd name="T1" fmla="*/ 467 h 644"/>
              <a:gd name="T2" fmla="*/ 0 w 465"/>
              <a:gd name="T3" fmla="*/ 644 h 644"/>
              <a:gd name="T4" fmla="*/ 0 w 465"/>
              <a:gd name="T5" fmla="*/ 280 h 644"/>
              <a:gd name="T6" fmla="*/ 465 w 465"/>
              <a:gd name="T7" fmla="*/ 0 h 644"/>
              <a:gd name="T8" fmla="*/ 465 w 465"/>
              <a:gd name="T9" fmla="*/ 467 h 6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5" h="644">
                <a:moveTo>
                  <a:pt x="465" y="467"/>
                </a:moveTo>
                <a:lnTo>
                  <a:pt x="0" y="644"/>
                </a:lnTo>
                <a:lnTo>
                  <a:pt x="0" y="280"/>
                </a:lnTo>
                <a:lnTo>
                  <a:pt x="465" y="0"/>
                </a:lnTo>
                <a:lnTo>
                  <a:pt x="465" y="46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128" name="Freeform 77"/>
          <p:cNvSpPr>
            <a:spLocks/>
          </p:cNvSpPr>
          <p:nvPr/>
        </p:nvSpPr>
        <p:spPr bwMode="auto">
          <a:xfrm rot="5400000">
            <a:off x="7747795" y="4427231"/>
            <a:ext cx="742950" cy="1022350"/>
          </a:xfrm>
          <a:custGeom>
            <a:avLst/>
            <a:gdLst>
              <a:gd name="T0" fmla="*/ 0 w 468"/>
              <a:gd name="T1" fmla="*/ 467 h 644"/>
              <a:gd name="T2" fmla="*/ 468 w 468"/>
              <a:gd name="T3" fmla="*/ 644 h 644"/>
              <a:gd name="T4" fmla="*/ 468 w 468"/>
              <a:gd name="T5" fmla="*/ 280 h 644"/>
              <a:gd name="T6" fmla="*/ 0 w 468"/>
              <a:gd name="T7" fmla="*/ 0 h 644"/>
              <a:gd name="T8" fmla="*/ 0 w 468"/>
              <a:gd name="T9" fmla="*/ 467 h 6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8" h="644">
                <a:moveTo>
                  <a:pt x="0" y="467"/>
                </a:moveTo>
                <a:lnTo>
                  <a:pt x="468" y="644"/>
                </a:lnTo>
                <a:lnTo>
                  <a:pt x="468" y="280"/>
                </a:lnTo>
                <a:lnTo>
                  <a:pt x="0" y="0"/>
                </a:lnTo>
                <a:lnTo>
                  <a:pt x="0" y="467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129" name="Freeform 78"/>
          <p:cNvSpPr>
            <a:spLocks/>
          </p:cNvSpPr>
          <p:nvPr/>
        </p:nvSpPr>
        <p:spPr bwMode="auto">
          <a:xfrm rot="5400000">
            <a:off x="5469732" y="4390718"/>
            <a:ext cx="2371725" cy="355600"/>
          </a:xfrm>
          <a:custGeom>
            <a:avLst/>
            <a:gdLst>
              <a:gd name="T0" fmla="*/ 746 w 1494"/>
              <a:gd name="T1" fmla="*/ 0 h 224"/>
              <a:gd name="T2" fmla="*/ 0 w 1494"/>
              <a:gd name="T3" fmla="*/ 111 h 224"/>
              <a:gd name="T4" fmla="*/ 746 w 1494"/>
              <a:gd name="T5" fmla="*/ 224 h 224"/>
              <a:gd name="T6" fmla="*/ 1494 w 1494"/>
              <a:gd name="T7" fmla="*/ 111 h 224"/>
              <a:gd name="T8" fmla="*/ 746 w 1494"/>
              <a:gd name="T9" fmla="*/ 0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94" h="224">
                <a:moveTo>
                  <a:pt x="746" y="0"/>
                </a:moveTo>
                <a:lnTo>
                  <a:pt x="0" y="111"/>
                </a:lnTo>
                <a:lnTo>
                  <a:pt x="746" y="224"/>
                </a:lnTo>
                <a:lnTo>
                  <a:pt x="1494" y="111"/>
                </a:lnTo>
                <a:lnTo>
                  <a:pt x="746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130" name="Freeform 79"/>
          <p:cNvSpPr>
            <a:spLocks/>
          </p:cNvSpPr>
          <p:nvPr/>
        </p:nvSpPr>
        <p:spPr bwMode="auto">
          <a:xfrm rot="5400000">
            <a:off x="6554788" y="3485049"/>
            <a:ext cx="1184275" cy="979488"/>
          </a:xfrm>
          <a:custGeom>
            <a:avLst/>
            <a:gdLst>
              <a:gd name="T0" fmla="*/ 746 w 746"/>
              <a:gd name="T1" fmla="*/ 506 h 617"/>
              <a:gd name="T2" fmla="*/ 0 w 746"/>
              <a:gd name="T3" fmla="*/ 617 h 617"/>
              <a:gd name="T4" fmla="*/ 0 w 746"/>
              <a:gd name="T5" fmla="*/ 224 h 617"/>
              <a:gd name="T6" fmla="*/ 746 w 746"/>
              <a:gd name="T7" fmla="*/ 0 h 617"/>
              <a:gd name="T8" fmla="*/ 746 w 746"/>
              <a:gd name="T9" fmla="*/ 506 h 6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6" h="617">
                <a:moveTo>
                  <a:pt x="746" y="506"/>
                </a:moveTo>
                <a:lnTo>
                  <a:pt x="0" y="617"/>
                </a:lnTo>
                <a:lnTo>
                  <a:pt x="0" y="224"/>
                </a:lnTo>
                <a:lnTo>
                  <a:pt x="746" y="0"/>
                </a:lnTo>
                <a:lnTo>
                  <a:pt x="746" y="506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131" name="Freeform 80"/>
          <p:cNvSpPr>
            <a:spLocks/>
          </p:cNvSpPr>
          <p:nvPr/>
        </p:nvSpPr>
        <p:spPr bwMode="auto">
          <a:xfrm rot="5400000">
            <a:off x="6553201" y="4670912"/>
            <a:ext cx="1187450" cy="979488"/>
          </a:xfrm>
          <a:custGeom>
            <a:avLst/>
            <a:gdLst>
              <a:gd name="T0" fmla="*/ 0 w 748"/>
              <a:gd name="T1" fmla="*/ 506 h 617"/>
              <a:gd name="T2" fmla="*/ 748 w 748"/>
              <a:gd name="T3" fmla="*/ 617 h 617"/>
              <a:gd name="T4" fmla="*/ 748 w 748"/>
              <a:gd name="T5" fmla="*/ 224 h 617"/>
              <a:gd name="T6" fmla="*/ 0 w 748"/>
              <a:gd name="T7" fmla="*/ 0 h 617"/>
              <a:gd name="T8" fmla="*/ 0 w 748"/>
              <a:gd name="T9" fmla="*/ 506 h 6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8" h="617">
                <a:moveTo>
                  <a:pt x="0" y="506"/>
                </a:moveTo>
                <a:lnTo>
                  <a:pt x="748" y="617"/>
                </a:lnTo>
                <a:lnTo>
                  <a:pt x="748" y="224"/>
                </a:lnTo>
                <a:lnTo>
                  <a:pt x="0" y="0"/>
                </a:lnTo>
                <a:lnTo>
                  <a:pt x="0" y="506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132" name="Freeform 81"/>
          <p:cNvSpPr>
            <a:spLocks/>
          </p:cNvSpPr>
          <p:nvPr/>
        </p:nvSpPr>
        <p:spPr bwMode="auto">
          <a:xfrm rot="5400000">
            <a:off x="5274469" y="3242955"/>
            <a:ext cx="1630363" cy="1017588"/>
          </a:xfrm>
          <a:custGeom>
            <a:avLst/>
            <a:gdLst>
              <a:gd name="T0" fmla="*/ 1027 w 1027"/>
              <a:gd name="T1" fmla="*/ 641 h 641"/>
              <a:gd name="T2" fmla="*/ 0 w 1027"/>
              <a:gd name="T3" fmla="*/ 532 h 641"/>
              <a:gd name="T4" fmla="*/ 0 w 1027"/>
              <a:gd name="T5" fmla="*/ 111 h 641"/>
              <a:gd name="T6" fmla="*/ 1027 w 1027"/>
              <a:gd name="T7" fmla="*/ 0 h 641"/>
              <a:gd name="T8" fmla="*/ 1027 w 1027"/>
              <a:gd name="T9" fmla="*/ 641 h 6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27" h="641">
                <a:moveTo>
                  <a:pt x="1027" y="641"/>
                </a:moveTo>
                <a:lnTo>
                  <a:pt x="0" y="532"/>
                </a:lnTo>
                <a:lnTo>
                  <a:pt x="0" y="111"/>
                </a:lnTo>
                <a:lnTo>
                  <a:pt x="1027" y="0"/>
                </a:lnTo>
                <a:lnTo>
                  <a:pt x="1027" y="641"/>
                </a:lnTo>
                <a:close/>
              </a:path>
            </a:pathLst>
          </a:custGeom>
          <a:solidFill>
            <a:srgbClr val="FF2D2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133" name="Freeform 82"/>
          <p:cNvSpPr>
            <a:spLocks/>
          </p:cNvSpPr>
          <p:nvPr/>
        </p:nvSpPr>
        <p:spPr bwMode="auto">
          <a:xfrm rot="5400000">
            <a:off x="5272882" y="4874906"/>
            <a:ext cx="1633538" cy="1017588"/>
          </a:xfrm>
          <a:custGeom>
            <a:avLst/>
            <a:gdLst>
              <a:gd name="T0" fmla="*/ 0 w 1029"/>
              <a:gd name="T1" fmla="*/ 641 h 641"/>
              <a:gd name="T2" fmla="*/ 1029 w 1029"/>
              <a:gd name="T3" fmla="*/ 532 h 641"/>
              <a:gd name="T4" fmla="*/ 1029 w 1029"/>
              <a:gd name="T5" fmla="*/ 111 h 641"/>
              <a:gd name="T6" fmla="*/ 0 w 1029"/>
              <a:gd name="T7" fmla="*/ 0 h 641"/>
              <a:gd name="T8" fmla="*/ 0 w 1029"/>
              <a:gd name="T9" fmla="*/ 641 h 6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29" h="641">
                <a:moveTo>
                  <a:pt x="0" y="641"/>
                </a:moveTo>
                <a:lnTo>
                  <a:pt x="1029" y="532"/>
                </a:lnTo>
                <a:lnTo>
                  <a:pt x="1029" y="111"/>
                </a:lnTo>
                <a:lnTo>
                  <a:pt x="0" y="0"/>
                </a:lnTo>
                <a:lnTo>
                  <a:pt x="0" y="641"/>
                </a:lnTo>
                <a:close/>
              </a:path>
            </a:pathLst>
          </a:custGeom>
          <a:solidFill>
            <a:srgbClr val="E6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134" name="Freeform 83"/>
          <p:cNvSpPr>
            <a:spLocks/>
          </p:cNvSpPr>
          <p:nvPr/>
        </p:nvSpPr>
        <p:spPr bwMode="auto">
          <a:xfrm rot="5400000">
            <a:off x="8252620" y="4197043"/>
            <a:ext cx="12700" cy="742950"/>
          </a:xfrm>
          <a:custGeom>
            <a:avLst/>
            <a:gdLst>
              <a:gd name="T0" fmla="*/ 8 w 8"/>
              <a:gd name="T1" fmla="*/ 468 h 468"/>
              <a:gd name="T2" fmla="*/ 0 w 8"/>
              <a:gd name="T3" fmla="*/ 468 h 468"/>
              <a:gd name="T4" fmla="*/ 0 w 8"/>
              <a:gd name="T5" fmla="*/ 2 h 468"/>
              <a:gd name="T6" fmla="*/ 3 w 8"/>
              <a:gd name="T7" fmla="*/ 0 h 468"/>
              <a:gd name="T8" fmla="*/ 8 w 8"/>
              <a:gd name="T9" fmla="*/ 2 h 468"/>
              <a:gd name="T10" fmla="*/ 8 w 8"/>
              <a:gd name="T11" fmla="*/ 468 h 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" h="468">
                <a:moveTo>
                  <a:pt x="8" y="468"/>
                </a:moveTo>
                <a:lnTo>
                  <a:pt x="0" y="468"/>
                </a:lnTo>
                <a:lnTo>
                  <a:pt x="0" y="2"/>
                </a:lnTo>
                <a:lnTo>
                  <a:pt x="3" y="0"/>
                </a:lnTo>
                <a:lnTo>
                  <a:pt x="8" y="2"/>
                </a:lnTo>
                <a:lnTo>
                  <a:pt x="8" y="46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135" name="Freeform 84"/>
          <p:cNvSpPr>
            <a:spLocks/>
          </p:cNvSpPr>
          <p:nvPr/>
        </p:nvSpPr>
        <p:spPr bwMode="auto">
          <a:xfrm rot="5400000">
            <a:off x="7228682" y="4166880"/>
            <a:ext cx="12700" cy="803275"/>
          </a:xfrm>
          <a:custGeom>
            <a:avLst/>
            <a:gdLst>
              <a:gd name="T0" fmla="*/ 8 w 8"/>
              <a:gd name="T1" fmla="*/ 506 h 506"/>
              <a:gd name="T2" fmla="*/ 0 w 8"/>
              <a:gd name="T3" fmla="*/ 506 h 506"/>
              <a:gd name="T4" fmla="*/ 0 w 8"/>
              <a:gd name="T5" fmla="*/ 1 h 506"/>
              <a:gd name="T6" fmla="*/ 3 w 8"/>
              <a:gd name="T7" fmla="*/ 0 h 506"/>
              <a:gd name="T8" fmla="*/ 8 w 8"/>
              <a:gd name="T9" fmla="*/ 1 h 506"/>
              <a:gd name="T10" fmla="*/ 8 w 8"/>
              <a:gd name="T11" fmla="*/ 506 h 5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" h="506">
                <a:moveTo>
                  <a:pt x="8" y="506"/>
                </a:moveTo>
                <a:lnTo>
                  <a:pt x="0" y="506"/>
                </a:lnTo>
                <a:lnTo>
                  <a:pt x="0" y="1"/>
                </a:lnTo>
                <a:lnTo>
                  <a:pt x="3" y="0"/>
                </a:lnTo>
                <a:lnTo>
                  <a:pt x="8" y="1"/>
                </a:lnTo>
                <a:lnTo>
                  <a:pt x="8" y="506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136" name="Freeform 85"/>
          <p:cNvSpPr>
            <a:spLocks/>
          </p:cNvSpPr>
          <p:nvPr/>
        </p:nvSpPr>
        <p:spPr bwMode="auto">
          <a:xfrm rot="5400000">
            <a:off x="3926682" y="4197043"/>
            <a:ext cx="12700" cy="742950"/>
          </a:xfrm>
          <a:custGeom>
            <a:avLst/>
            <a:gdLst>
              <a:gd name="T0" fmla="*/ 8 w 8"/>
              <a:gd name="T1" fmla="*/ 0 h 468"/>
              <a:gd name="T2" fmla="*/ 0 w 8"/>
              <a:gd name="T3" fmla="*/ 0 h 468"/>
              <a:gd name="T4" fmla="*/ 0 w 8"/>
              <a:gd name="T5" fmla="*/ 467 h 468"/>
              <a:gd name="T6" fmla="*/ 3 w 8"/>
              <a:gd name="T7" fmla="*/ 468 h 468"/>
              <a:gd name="T8" fmla="*/ 8 w 8"/>
              <a:gd name="T9" fmla="*/ 467 h 468"/>
              <a:gd name="T10" fmla="*/ 8 w 8"/>
              <a:gd name="T11" fmla="*/ 0 h 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" h="468">
                <a:moveTo>
                  <a:pt x="8" y="0"/>
                </a:moveTo>
                <a:lnTo>
                  <a:pt x="0" y="0"/>
                </a:lnTo>
                <a:lnTo>
                  <a:pt x="0" y="467"/>
                </a:lnTo>
                <a:lnTo>
                  <a:pt x="3" y="468"/>
                </a:lnTo>
                <a:lnTo>
                  <a:pt x="8" y="467"/>
                </a:lnTo>
                <a:lnTo>
                  <a:pt x="8" y="0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137" name="Freeform 86"/>
          <p:cNvSpPr>
            <a:spLocks/>
          </p:cNvSpPr>
          <p:nvPr/>
        </p:nvSpPr>
        <p:spPr bwMode="auto">
          <a:xfrm rot="5400000">
            <a:off x="4949032" y="4166880"/>
            <a:ext cx="12700" cy="803275"/>
          </a:xfrm>
          <a:custGeom>
            <a:avLst/>
            <a:gdLst>
              <a:gd name="T0" fmla="*/ 8 w 8"/>
              <a:gd name="T1" fmla="*/ 0 h 506"/>
              <a:gd name="T2" fmla="*/ 0 w 8"/>
              <a:gd name="T3" fmla="*/ 0 h 506"/>
              <a:gd name="T4" fmla="*/ 0 w 8"/>
              <a:gd name="T5" fmla="*/ 504 h 506"/>
              <a:gd name="T6" fmla="*/ 3 w 8"/>
              <a:gd name="T7" fmla="*/ 506 h 506"/>
              <a:gd name="T8" fmla="*/ 8 w 8"/>
              <a:gd name="T9" fmla="*/ 504 h 506"/>
              <a:gd name="T10" fmla="*/ 8 w 8"/>
              <a:gd name="T11" fmla="*/ 0 h 5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" h="506">
                <a:moveTo>
                  <a:pt x="8" y="0"/>
                </a:moveTo>
                <a:lnTo>
                  <a:pt x="0" y="0"/>
                </a:lnTo>
                <a:lnTo>
                  <a:pt x="0" y="504"/>
                </a:lnTo>
                <a:lnTo>
                  <a:pt x="3" y="506"/>
                </a:lnTo>
                <a:lnTo>
                  <a:pt x="8" y="504"/>
                </a:lnTo>
                <a:lnTo>
                  <a:pt x="8" y="0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138" name="Freeform 87"/>
          <p:cNvSpPr>
            <a:spLocks/>
          </p:cNvSpPr>
          <p:nvPr/>
        </p:nvSpPr>
        <p:spPr bwMode="auto">
          <a:xfrm rot="5400000">
            <a:off x="6083301" y="4059724"/>
            <a:ext cx="12700" cy="1017588"/>
          </a:xfrm>
          <a:custGeom>
            <a:avLst/>
            <a:gdLst>
              <a:gd name="T0" fmla="*/ 8 w 8"/>
              <a:gd name="T1" fmla="*/ 640 h 641"/>
              <a:gd name="T2" fmla="*/ 3 w 8"/>
              <a:gd name="T3" fmla="*/ 641 h 641"/>
              <a:gd name="T4" fmla="*/ 0 w 8"/>
              <a:gd name="T5" fmla="*/ 640 h 641"/>
              <a:gd name="T6" fmla="*/ 0 w 8"/>
              <a:gd name="T7" fmla="*/ 0 h 641"/>
              <a:gd name="T8" fmla="*/ 3 w 8"/>
              <a:gd name="T9" fmla="*/ 0 h 641"/>
              <a:gd name="T10" fmla="*/ 8 w 8"/>
              <a:gd name="T11" fmla="*/ 0 h 641"/>
              <a:gd name="T12" fmla="*/ 8 w 8"/>
              <a:gd name="T13" fmla="*/ 640 h 6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641">
                <a:moveTo>
                  <a:pt x="8" y="640"/>
                </a:moveTo>
                <a:lnTo>
                  <a:pt x="3" y="641"/>
                </a:lnTo>
                <a:lnTo>
                  <a:pt x="0" y="640"/>
                </a:lnTo>
                <a:lnTo>
                  <a:pt x="0" y="0"/>
                </a:lnTo>
                <a:lnTo>
                  <a:pt x="3" y="0"/>
                </a:lnTo>
                <a:lnTo>
                  <a:pt x="8" y="0"/>
                </a:lnTo>
                <a:lnTo>
                  <a:pt x="8" y="640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139" name="Freeform 88"/>
          <p:cNvSpPr>
            <a:spLocks/>
          </p:cNvSpPr>
          <p:nvPr/>
        </p:nvSpPr>
        <p:spPr bwMode="auto">
          <a:xfrm rot="5400000">
            <a:off x="7663657" y="4343093"/>
            <a:ext cx="1481138" cy="452438"/>
          </a:xfrm>
          <a:custGeom>
            <a:avLst/>
            <a:gdLst>
              <a:gd name="T0" fmla="*/ 465 w 933"/>
              <a:gd name="T1" fmla="*/ 0 h 285"/>
              <a:gd name="T2" fmla="*/ 0 w 933"/>
              <a:gd name="T3" fmla="*/ 280 h 285"/>
              <a:gd name="T4" fmla="*/ 0 w 933"/>
              <a:gd name="T5" fmla="*/ 285 h 285"/>
              <a:gd name="T6" fmla="*/ 465 w 933"/>
              <a:gd name="T7" fmla="*/ 10 h 285"/>
              <a:gd name="T8" fmla="*/ 933 w 933"/>
              <a:gd name="T9" fmla="*/ 285 h 285"/>
              <a:gd name="T10" fmla="*/ 933 w 933"/>
              <a:gd name="T11" fmla="*/ 280 h 285"/>
              <a:gd name="T12" fmla="*/ 465 w 933"/>
              <a:gd name="T13" fmla="*/ 0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33" h="285">
                <a:moveTo>
                  <a:pt x="465" y="0"/>
                </a:moveTo>
                <a:lnTo>
                  <a:pt x="0" y="280"/>
                </a:lnTo>
                <a:lnTo>
                  <a:pt x="0" y="285"/>
                </a:lnTo>
                <a:lnTo>
                  <a:pt x="465" y="10"/>
                </a:lnTo>
                <a:lnTo>
                  <a:pt x="933" y="285"/>
                </a:lnTo>
                <a:lnTo>
                  <a:pt x="933" y="280"/>
                </a:lnTo>
                <a:lnTo>
                  <a:pt x="465" y="0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140" name="Freeform 89"/>
          <p:cNvSpPr>
            <a:spLocks/>
          </p:cNvSpPr>
          <p:nvPr/>
        </p:nvSpPr>
        <p:spPr bwMode="auto">
          <a:xfrm rot="5400000">
            <a:off x="7012781" y="4424055"/>
            <a:ext cx="1481138" cy="290513"/>
          </a:xfrm>
          <a:custGeom>
            <a:avLst/>
            <a:gdLst>
              <a:gd name="T0" fmla="*/ 0 w 933"/>
              <a:gd name="T1" fmla="*/ 183 h 183"/>
              <a:gd name="T2" fmla="*/ 462 w 933"/>
              <a:gd name="T3" fmla="*/ 7 h 183"/>
              <a:gd name="T4" fmla="*/ 470 w 933"/>
              <a:gd name="T5" fmla="*/ 7 h 183"/>
              <a:gd name="T6" fmla="*/ 933 w 933"/>
              <a:gd name="T7" fmla="*/ 183 h 183"/>
              <a:gd name="T8" fmla="*/ 933 w 933"/>
              <a:gd name="T9" fmla="*/ 178 h 183"/>
              <a:gd name="T10" fmla="*/ 470 w 933"/>
              <a:gd name="T11" fmla="*/ 0 h 183"/>
              <a:gd name="T12" fmla="*/ 462 w 933"/>
              <a:gd name="T13" fmla="*/ 0 h 183"/>
              <a:gd name="T14" fmla="*/ 0 w 933"/>
              <a:gd name="T15" fmla="*/ 178 h 183"/>
              <a:gd name="T16" fmla="*/ 0 w 933"/>
              <a:gd name="T17" fmla="*/ 183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33" h="183">
                <a:moveTo>
                  <a:pt x="0" y="183"/>
                </a:moveTo>
                <a:lnTo>
                  <a:pt x="462" y="7"/>
                </a:lnTo>
                <a:lnTo>
                  <a:pt x="470" y="7"/>
                </a:lnTo>
                <a:lnTo>
                  <a:pt x="933" y="183"/>
                </a:lnTo>
                <a:lnTo>
                  <a:pt x="933" y="178"/>
                </a:lnTo>
                <a:lnTo>
                  <a:pt x="470" y="0"/>
                </a:lnTo>
                <a:lnTo>
                  <a:pt x="462" y="0"/>
                </a:lnTo>
                <a:lnTo>
                  <a:pt x="0" y="178"/>
                </a:lnTo>
                <a:lnTo>
                  <a:pt x="0" y="183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141" name="Freeform 90"/>
          <p:cNvSpPr>
            <a:spLocks/>
          </p:cNvSpPr>
          <p:nvPr/>
        </p:nvSpPr>
        <p:spPr bwMode="auto">
          <a:xfrm rot="5400000">
            <a:off x="6266657" y="4384368"/>
            <a:ext cx="2371725" cy="368300"/>
          </a:xfrm>
          <a:custGeom>
            <a:avLst/>
            <a:gdLst>
              <a:gd name="T0" fmla="*/ 746 w 1494"/>
              <a:gd name="T1" fmla="*/ 0 h 232"/>
              <a:gd name="T2" fmla="*/ 0 w 1494"/>
              <a:gd name="T3" fmla="*/ 224 h 232"/>
              <a:gd name="T4" fmla="*/ 0 w 1494"/>
              <a:gd name="T5" fmla="*/ 232 h 232"/>
              <a:gd name="T6" fmla="*/ 746 w 1494"/>
              <a:gd name="T7" fmla="*/ 10 h 232"/>
              <a:gd name="T8" fmla="*/ 1494 w 1494"/>
              <a:gd name="T9" fmla="*/ 232 h 232"/>
              <a:gd name="T10" fmla="*/ 1494 w 1494"/>
              <a:gd name="T11" fmla="*/ 224 h 232"/>
              <a:gd name="T12" fmla="*/ 746 w 1494"/>
              <a:gd name="T13" fmla="*/ 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94" h="232">
                <a:moveTo>
                  <a:pt x="746" y="0"/>
                </a:moveTo>
                <a:lnTo>
                  <a:pt x="0" y="224"/>
                </a:lnTo>
                <a:lnTo>
                  <a:pt x="0" y="232"/>
                </a:lnTo>
                <a:lnTo>
                  <a:pt x="746" y="10"/>
                </a:lnTo>
                <a:lnTo>
                  <a:pt x="1494" y="232"/>
                </a:lnTo>
                <a:lnTo>
                  <a:pt x="1494" y="224"/>
                </a:lnTo>
                <a:lnTo>
                  <a:pt x="746" y="0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142" name="Freeform 91"/>
          <p:cNvSpPr>
            <a:spLocks/>
          </p:cNvSpPr>
          <p:nvPr/>
        </p:nvSpPr>
        <p:spPr bwMode="auto">
          <a:xfrm rot="5400000">
            <a:off x="5568157" y="4471681"/>
            <a:ext cx="2371725" cy="193675"/>
          </a:xfrm>
          <a:custGeom>
            <a:avLst/>
            <a:gdLst>
              <a:gd name="T0" fmla="*/ 743 w 1494"/>
              <a:gd name="T1" fmla="*/ 0 h 122"/>
              <a:gd name="T2" fmla="*/ 0 w 1494"/>
              <a:gd name="T3" fmla="*/ 113 h 122"/>
              <a:gd name="T4" fmla="*/ 0 w 1494"/>
              <a:gd name="T5" fmla="*/ 122 h 122"/>
              <a:gd name="T6" fmla="*/ 743 w 1494"/>
              <a:gd name="T7" fmla="*/ 11 h 122"/>
              <a:gd name="T8" fmla="*/ 751 w 1494"/>
              <a:gd name="T9" fmla="*/ 11 h 122"/>
              <a:gd name="T10" fmla="*/ 1494 w 1494"/>
              <a:gd name="T11" fmla="*/ 122 h 122"/>
              <a:gd name="T12" fmla="*/ 1494 w 1494"/>
              <a:gd name="T13" fmla="*/ 113 h 122"/>
              <a:gd name="T14" fmla="*/ 751 w 1494"/>
              <a:gd name="T15" fmla="*/ 0 h 122"/>
              <a:gd name="T16" fmla="*/ 743 w 1494"/>
              <a:gd name="T17" fmla="*/ 0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94" h="122">
                <a:moveTo>
                  <a:pt x="743" y="0"/>
                </a:moveTo>
                <a:lnTo>
                  <a:pt x="0" y="113"/>
                </a:lnTo>
                <a:lnTo>
                  <a:pt x="0" y="122"/>
                </a:lnTo>
                <a:lnTo>
                  <a:pt x="743" y="11"/>
                </a:lnTo>
                <a:lnTo>
                  <a:pt x="751" y="11"/>
                </a:lnTo>
                <a:lnTo>
                  <a:pt x="1494" y="122"/>
                </a:lnTo>
                <a:lnTo>
                  <a:pt x="1494" y="113"/>
                </a:lnTo>
                <a:lnTo>
                  <a:pt x="751" y="0"/>
                </a:lnTo>
                <a:lnTo>
                  <a:pt x="743" y="0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143" name="Freeform 92"/>
          <p:cNvSpPr>
            <a:spLocks/>
          </p:cNvSpPr>
          <p:nvPr/>
        </p:nvSpPr>
        <p:spPr bwMode="auto">
          <a:xfrm rot="5400000">
            <a:off x="3047207" y="4343093"/>
            <a:ext cx="1481138" cy="452438"/>
          </a:xfrm>
          <a:custGeom>
            <a:avLst/>
            <a:gdLst>
              <a:gd name="T0" fmla="*/ 465 w 933"/>
              <a:gd name="T1" fmla="*/ 285 h 285"/>
              <a:gd name="T2" fmla="*/ 0 w 933"/>
              <a:gd name="T3" fmla="*/ 5 h 285"/>
              <a:gd name="T4" fmla="*/ 0 w 933"/>
              <a:gd name="T5" fmla="*/ 0 h 285"/>
              <a:gd name="T6" fmla="*/ 465 w 933"/>
              <a:gd name="T7" fmla="*/ 275 h 285"/>
              <a:gd name="T8" fmla="*/ 933 w 933"/>
              <a:gd name="T9" fmla="*/ 0 h 285"/>
              <a:gd name="T10" fmla="*/ 933 w 933"/>
              <a:gd name="T11" fmla="*/ 5 h 285"/>
              <a:gd name="T12" fmla="*/ 465 w 933"/>
              <a:gd name="T13" fmla="*/ 285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33" h="285">
                <a:moveTo>
                  <a:pt x="465" y="285"/>
                </a:moveTo>
                <a:lnTo>
                  <a:pt x="0" y="5"/>
                </a:lnTo>
                <a:lnTo>
                  <a:pt x="0" y="0"/>
                </a:lnTo>
                <a:lnTo>
                  <a:pt x="465" y="275"/>
                </a:lnTo>
                <a:lnTo>
                  <a:pt x="933" y="0"/>
                </a:lnTo>
                <a:lnTo>
                  <a:pt x="933" y="5"/>
                </a:lnTo>
                <a:lnTo>
                  <a:pt x="465" y="285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144" name="Freeform 93"/>
          <p:cNvSpPr>
            <a:spLocks/>
          </p:cNvSpPr>
          <p:nvPr/>
        </p:nvSpPr>
        <p:spPr bwMode="auto">
          <a:xfrm rot="5400000">
            <a:off x="3698081" y="4424055"/>
            <a:ext cx="1481138" cy="290513"/>
          </a:xfrm>
          <a:custGeom>
            <a:avLst/>
            <a:gdLst>
              <a:gd name="T0" fmla="*/ 0 w 933"/>
              <a:gd name="T1" fmla="*/ 0 h 183"/>
              <a:gd name="T2" fmla="*/ 462 w 933"/>
              <a:gd name="T3" fmla="*/ 176 h 183"/>
              <a:gd name="T4" fmla="*/ 470 w 933"/>
              <a:gd name="T5" fmla="*/ 176 h 183"/>
              <a:gd name="T6" fmla="*/ 933 w 933"/>
              <a:gd name="T7" fmla="*/ 0 h 183"/>
              <a:gd name="T8" fmla="*/ 933 w 933"/>
              <a:gd name="T9" fmla="*/ 5 h 183"/>
              <a:gd name="T10" fmla="*/ 470 w 933"/>
              <a:gd name="T11" fmla="*/ 183 h 183"/>
              <a:gd name="T12" fmla="*/ 462 w 933"/>
              <a:gd name="T13" fmla="*/ 183 h 183"/>
              <a:gd name="T14" fmla="*/ 0 w 933"/>
              <a:gd name="T15" fmla="*/ 5 h 183"/>
              <a:gd name="T16" fmla="*/ 0 w 933"/>
              <a:gd name="T17" fmla="*/ 0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33" h="183">
                <a:moveTo>
                  <a:pt x="0" y="0"/>
                </a:moveTo>
                <a:lnTo>
                  <a:pt x="462" y="176"/>
                </a:lnTo>
                <a:lnTo>
                  <a:pt x="470" y="176"/>
                </a:lnTo>
                <a:lnTo>
                  <a:pt x="933" y="0"/>
                </a:lnTo>
                <a:lnTo>
                  <a:pt x="933" y="5"/>
                </a:lnTo>
                <a:lnTo>
                  <a:pt x="470" y="183"/>
                </a:lnTo>
                <a:lnTo>
                  <a:pt x="462" y="183"/>
                </a:lnTo>
                <a:lnTo>
                  <a:pt x="0" y="5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145" name="Freeform 94"/>
          <p:cNvSpPr>
            <a:spLocks/>
          </p:cNvSpPr>
          <p:nvPr/>
        </p:nvSpPr>
        <p:spPr bwMode="auto">
          <a:xfrm rot="5400000">
            <a:off x="3552825" y="4383574"/>
            <a:ext cx="2371725" cy="369888"/>
          </a:xfrm>
          <a:custGeom>
            <a:avLst/>
            <a:gdLst>
              <a:gd name="T0" fmla="*/ 746 w 1494"/>
              <a:gd name="T1" fmla="*/ 233 h 233"/>
              <a:gd name="T2" fmla="*/ 0 w 1494"/>
              <a:gd name="T3" fmla="*/ 9 h 233"/>
              <a:gd name="T4" fmla="*/ 0 w 1494"/>
              <a:gd name="T5" fmla="*/ 0 h 233"/>
              <a:gd name="T6" fmla="*/ 746 w 1494"/>
              <a:gd name="T7" fmla="*/ 222 h 233"/>
              <a:gd name="T8" fmla="*/ 1494 w 1494"/>
              <a:gd name="T9" fmla="*/ 0 h 233"/>
              <a:gd name="T10" fmla="*/ 1494 w 1494"/>
              <a:gd name="T11" fmla="*/ 9 h 233"/>
              <a:gd name="T12" fmla="*/ 746 w 1494"/>
              <a:gd name="T13" fmla="*/ 233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94" h="233">
                <a:moveTo>
                  <a:pt x="746" y="233"/>
                </a:moveTo>
                <a:lnTo>
                  <a:pt x="0" y="9"/>
                </a:lnTo>
                <a:lnTo>
                  <a:pt x="0" y="0"/>
                </a:lnTo>
                <a:lnTo>
                  <a:pt x="746" y="222"/>
                </a:lnTo>
                <a:lnTo>
                  <a:pt x="1494" y="0"/>
                </a:lnTo>
                <a:lnTo>
                  <a:pt x="1494" y="9"/>
                </a:lnTo>
                <a:lnTo>
                  <a:pt x="746" y="233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146" name="Freeform 95"/>
          <p:cNvSpPr>
            <a:spLocks/>
          </p:cNvSpPr>
          <p:nvPr/>
        </p:nvSpPr>
        <p:spPr bwMode="auto">
          <a:xfrm rot="5400000">
            <a:off x="4252120" y="4471681"/>
            <a:ext cx="2371725" cy="193675"/>
          </a:xfrm>
          <a:custGeom>
            <a:avLst/>
            <a:gdLst>
              <a:gd name="T0" fmla="*/ 743 w 1494"/>
              <a:gd name="T1" fmla="*/ 122 h 122"/>
              <a:gd name="T2" fmla="*/ 0 w 1494"/>
              <a:gd name="T3" fmla="*/ 9 h 122"/>
              <a:gd name="T4" fmla="*/ 0 w 1494"/>
              <a:gd name="T5" fmla="*/ 0 h 122"/>
              <a:gd name="T6" fmla="*/ 743 w 1494"/>
              <a:gd name="T7" fmla="*/ 112 h 122"/>
              <a:gd name="T8" fmla="*/ 751 w 1494"/>
              <a:gd name="T9" fmla="*/ 112 h 122"/>
              <a:gd name="T10" fmla="*/ 1494 w 1494"/>
              <a:gd name="T11" fmla="*/ 0 h 122"/>
              <a:gd name="T12" fmla="*/ 1494 w 1494"/>
              <a:gd name="T13" fmla="*/ 9 h 122"/>
              <a:gd name="T14" fmla="*/ 751 w 1494"/>
              <a:gd name="T15" fmla="*/ 122 h 122"/>
              <a:gd name="T16" fmla="*/ 743 w 1494"/>
              <a:gd name="T17" fmla="*/ 122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94" h="122">
                <a:moveTo>
                  <a:pt x="743" y="122"/>
                </a:moveTo>
                <a:lnTo>
                  <a:pt x="0" y="9"/>
                </a:lnTo>
                <a:lnTo>
                  <a:pt x="0" y="0"/>
                </a:lnTo>
                <a:lnTo>
                  <a:pt x="743" y="112"/>
                </a:lnTo>
                <a:lnTo>
                  <a:pt x="751" y="112"/>
                </a:lnTo>
                <a:lnTo>
                  <a:pt x="1494" y="0"/>
                </a:lnTo>
                <a:lnTo>
                  <a:pt x="1494" y="9"/>
                </a:lnTo>
                <a:lnTo>
                  <a:pt x="751" y="122"/>
                </a:lnTo>
                <a:lnTo>
                  <a:pt x="743" y="122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147" name="Freeform 96"/>
          <p:cNvSpPr>
            <a:spLocks/>
          </p:cNvSpPr>
          <p:nvPr/>
        </p:nvSpPr>
        <p:spPr bwMode="auto">
          <a:xfrm rot="5400000">
            <a:off x="4868863" y="4470886"/>
            <a:ext cx="3263900" cy="195263"/>
          </a:xfrm>
          <a:custGeom>
            <a:avLst/>
            <a:gdLst>
              <a:gd name="T0" fmla="*/ 1027 w 2056"/>
              <a:gd name="T1" fmla="*/ 0 h 123"/>
              <a:gd name="T2" fmla="*/ 0 w 2056"/>
              <a:gd name="T3" fmla="*/ 111 h 123"/>
              <a:gd name="T4" fmla="*/ 0 w 2056"/>
              <a:gd name="T5" fmla="*/ 123 h 123"/>
              <a:gd name="T6" fmla="*/ 1027 w 2056"/>
              <a:gd name="T7" fmla="*/ 14 h 123"/>
              <a:gd name="T8" fmla="*/ 2056 w 2056"/>
              <a:gd name="T9" fmla="*/ 123 h 123"/>
              <a:gd name="T10" fmla="*/ 2056 w 2056"/>
              <a:gd name="T11" fmla="*/ 111 h 123"/>
              <a:gd name="T12" fmla="*/ 1027 w 2056"/>
              <a:gd name="T13" fmla="*/ 0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56" h="123">
                <a:moveTo>
                  <a:pt x="1027" y="0"/>
                </a:moveTo>
                <a:lnTo>
                  <a:pt x="0" y="111"/>
                </a:lnTo>
                <a:lnTo>
                  <a:pt x="0" y="123"/>
                </a:lnTo>
                <a:lnTo>
                  <a:pt x="1027" y="14"/>
                </a:lnTo>
                <a:lnTo>
                  <a:pt x="2056" y="123"/>
                </a:lnTo>
                <a:lnTo>
                  <a:pt x="2056" y="111"/>
                </a:lnTo>
                <a:lnTo>
                  <a:pt x="1027" y="0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148" name="Freeform 97"/>
          <p:cNvSpPr>
            <a:spLocks/>
          </p:cNvSpPr>
          <p:nvPr/>
        </p:nvSpPr>
        <p:spPr bwMode="auto">
          <a:xfrm rot="5400000">
            <a:off x="4043363" y="4474061"/>
            <a:ext cx="3263900" cy="188913"/>
          </a:xfrm>
          <a:custGeom>
            <a:avLst/>
            <a:gdLst>
              <a:gd name="T0" fmla="*/ 1027 w 2056"/>
              <a:gd name="T1" fmla="*/ 119 h 119"/>
              <a:gd name="T2" fmla="*/ 0 w 2056"/>
              <a:gd name="T3" fmla="*/ 10 h 119"/>
              <a:gd name="T4" fmla="*/ 0 w 2056"/>
              <a:gd name="T5" fmla="*/ 0 h 119"/>
              <a:gd name="T6" fmla="*/ 1027 w 2056"/>
              <a:gd name="T7" fmla="*/ 104 h 119"/>
              <a:gd name="T8" fmla="*/ 2056 w 2056"/>
              <a:gd name="T9" fmla="*/ 0 h 119"/>
              <a:gd name="T10" fmla="*/ 2056 w 2056"/>
              <a:gd name="T11" fmla="*/ 10 h 119"/>
              <a:gd name="T12" fmla="*/ 1027 w 2056"/>
              <a:gd name="T13" fmla="*/ 119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56" h="119">
                <a:moveTo>
                  <a:pt x="1027" y="119"/>
                </a:moveTo>
                <a:lnTo>
                  <a:pt x="0" y="10"/>
                </a:lnTo>
                <a:lnTo>
                  <a:pt x="0" y="0"/>
                </a:lnTo>
                <a:lnTo>
                  <a:pt x="1027" y="104"/>
                </a:lnTo>
                <a:lnTo>
                  <a:pt x="2056" y="0"/>
                </a:lnTo>
                <a:lnTo>
                  <a:pt x="2056" y="10"/>
                </a:lnTo>
                <a:lnTo>
                  <a:pt x="1027" y="119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cxnSp>
        <p:nvCxnSpPr>
          <p:cNvPr id="151" name="Straight Connector 150"/>
          <p:cNvCxnSpPr/>
          <p:nvPr/>
        </p:nvCxnSpPr>
        <p:spPr>
          <a:xfrm>
            <a:off x="1197971" y="4562167"/>
            <a:ext cx="2204042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Connector 151"/>
          <p:cNvCxnSpPr/>
          <p:nvPr/>
        </p:nvCxnSpPr>
        <p:spPr>
          <a:xfrm>
            <a:off x="9025732" y="4562167"/>
            <a:ext cx="2204042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Connector 152"/>
          <p:cNvCxnSpPr/>
          <p:nvPr/>
        </p:nvCxnSpPr>
        <p:spPr>
          <a:xfrm>
            <a:off x="7437438" y="3382655"/>
            <a:ext cx="2204042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Straight Connector 153"/>
          <p:cNvCxnSpPr/>
          <p:nvPr/>
        </p:nvCxnSpPr>
        <p:spPr>
          <a:xfrm>
            <a:off x="2532063" y="3382655"/>
            <a:ext cx="2204042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6" name="Group 155"/>
          <p:cNvGrpSpPr/>
          <p:nvPr/>
        </p:nvGrpSpPr>
        <p:grpSpPr>
          <a:xfrm>
            <a:off x="902512" y="3989834"/>
            <a:ext cx="305291" cy="300429"/>
            <a:chOff x="6297613" y="1392238"/>
            <a:chExt cx="498475" cy="490537"/>
          </a:xfrm>
          <a:solidFill>
            <a:schemeClr val="bg1">
              <a:lumMod val="65000"/>
            </a:schemeClr>
          </a:solidFill>
        </p:grpSpPr>
        <p:sp>
          <p:nvSpPr>
            <p:cNvPr id="157" name="Freeform 156"/>
            <p:cNvSpPr>
              <a:spLocks/>
            </p:cNvSpPr>
            <p:nvPr/>
          </p:nvSpPr>
          <p:spPr bwMode="auto">
            <a:xfrm>
              <a:off x="6570663" y="1454150"/>
              <a:ext cx="160338" cy="160337"/>
            </a:xfrm>
            <a:custGeom>
              <a:avLst/>
              <a:gdLst>
                <a:gd name="T0" fmla="*/ 38 w 42"/>
                <a:gd name="T1" fmla="*/ 40 h 42"/>
                <a:gd name="T2" fmla="*/ 38 w 42"/>
                <a:gd name="T3" fmla="*/ 40 h 42"/>
                <a:gd name="T4" fmla="*/ 40 w 42"/>
                <a:gd name="T5" fmla="*/ 42 h 42"/>
                <a:gd name="T6" fmla="*/ 42 w 42"/>
                <a:gd name="T7" fmla="*/ 40 h 42"/>
                <a:gd name="T8" fmla="*/ 42 w 42"/>
                <a:gd name="T9" fmla="*/ 40 h 42"/>
                <a:gd name="T10" fmla="*/ 2 w 42"/>
                <a:gd name="T11" fmla="*/ 0 h 42"/>
                <a:gd name="T12" fmla="*/ 2 w 42"/>
                <a:gd name="T13" fmla="*/ 0 h 42"/>
                <a:gd name="T14" fmla="*/ 0 w 42"/>
                <a:gd name="T15" fmla="*/ 2 h 42"/>
                <a:gd name="T16" fmla="*/ 2 w 42"/>
                <a:gd name="T17" fmla="*/ 4 h 42"/>
                <a:gd name="T18" fmla="*/ 2 w 42"/>
                <a:gd name="T19" fmla="*/ 4 h 42"/>
                <a:gd name="T20" fmla="*/ 38 w 42"/>
                <a:gd name="T21" fmla="*/ 4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2" h="42">
                  <a:moveTo>
                    <a:pt x="38" y="40"/>
                  </a:moveTo>
                  <a:cubicBezTo>
                    <a:pt x="38" y="40"/>
                    <a:pt x="38" y="40"/>
                    <a:pt x="38" y="40"/>
                  </a:cubicBezTo>
                  <a:cubicBezTo>
                    <a:pt x="38" y="41"/>
                    <a:pt x="39" y="42"/>
                    <a:pt x="40" y="42"/>
                  </a:cubicBezTo>
                  <a:cubicBezTo>
                    <a:pt x="41" y="42"/>
                    <a:pt x="42" y="41"/>
                    <a:pt x="42" y="40"/>
                  </a:cubicBezTo>
                  <a:cubicBezTo>
                    <a:pt x="42" y="40"/>
                    <a:pt x="42" y="40"/>
                    <a:pt x="42" y="40"/>
                  </a:cubicBezTo>
                  <a:cubicBezTo>
                    <a:pt x="42" y="18"/>
                    <a:pt x="24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2" y="4"/>
                    <a:pt x="38" y="20"/>
                    <a:pt x="38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158" name="Freeform 157"/>
            <p:cNvSpPr>
              <a:spLocks noEditPoints="1"/>
            </p:cNvSpPr>
            <p:nvPr/>
          </p:nvSpPr>
          <p:spPr bwMode="auto">
            <a:xfrm>
              <a:off x="6297613" y="1392238"/>
              <a:ext cx="498475" cy="490537"/>
            </a:xfrm>
            <a:custGeom>
              <a:avLst/>
              <a:gdLst>
                <a:gd name="T0" fmla="*/ 37 w 130"/>
                <a:gd name="T1" fmla="*/ 4 h 128"/>
                <a:gd name="T2" fmla="*/ 29 w 130"/>
                <a:gd name="T3" fmla="*/ 0 h 128"/>
                <a:gd name="T4" fmla="*/ 24 w 130"/>
                <a:gd name="T5" fmla="*/ 1 h 128"/>
                <a:gd name="T6" fmla="*/ 17 w 130"/>
                <a:gd name="T7" fmla="*/ 12 h 128"/>
                <a:gd name="T8" fmla="*/ 17 w 130"/>
                <a:gd name="T9" fmla="*/ 67 h 128"/>
                <a:gd name="T10" fmla="*/ 5 w 130"/>
                <a:gd name="T11" fmla="*/ 80 h 128"/>
                <a:gd name="T12" fmla="*/ 5 w 130"/>
                <a:gd name="T13" fmla="*/ 96 h 128"/>
                <a:gd name="T14" fmla="*/ 33 w 130"/>
                <a:gd name="T15" fmla="*/ 124 h 128"/>
                <a:gd name="T16" fmla="*/ 41 w 130"/>
                <a:gd name="T17" fmla="*/ 128 h 128"/>
                <a:gd name="T18" fmla="*/ 49 w 130"/>
                <a:gd name="T19" fmla="*/ 124 h 128"/>
                <a:gd name="T20" fmla="*/ 62 w 130"/>
                <a:gd name="T21" fmla="*/ 112 h 128"/>
                <a:gd name="T22" fmla="*/ 117 w 130"/>
                <a:gd name="T23" fmla="*/ 112 h 128"/>
                <a:gd name="T24" fmla="*/ 128 w 130"/>
                <a:gd name="T25" fmla="*/ 105 h 128"/>
                <a:gd name="T26" fmla="*/ 125 w 130"/>
                <a:gd name="T27" fmla="*/ 92 h 128"/>
                <a:gd name="T28" fmla="*/ 37 w 130"/>
                <a:gd name="T29" fmla="*/ 4 h 128"/>
                <a:gd name="T30" fmla="*/ 56 w 130"/>
                <a:gd name="T31" fmla="*/ 106 h 128"/>
                <a:gd name="T32" fmla="*/ 44 w 130"/>
                <a:gd name="T33" fmla="*/ 119 h 128"/>
                <a:gd name="T34" fmla="*/ 41 w 130"/>
                <a:gd name="T35" fmla="*/ 120 h 128"/>
                <a:gd name="T36" fmla="*/ 38 w 130"/>
                <a:gd name="T37" fmla="*/ 119 h 128"/>
                <a:gd name="T38" fmla="*/ 10 w 130"/>
                <a:gd name="T39" fmla="*/ 91 h 128"/>
                <a:gd name="T40" fmla="*/ 9 w 130"/>
                <a:gd name="T41" fmla="*/ 88 h 128"/>
                <a:gd name="T42" fmla="*/ 10 w 130"/>
                <a:gd name="T43" fmla="*/ 85 h 128"/>
                <a:gd name="T44" fmla="*/ 23 w 130"/>
                <a:gd name="T45" fmla="*/ 73 h 128"/>
                <a:gd name="T46" fmla="*/ 23 w 130"/>
                <a:gd name="T47" fmla="*/ 73 h 128"/>
                <a:gd name="T48" fmla="*/ 56 w 130"/>
                <a:gd name="T49" fmla="*/ 106 h 128"/>
                <a:gd name="T50" fmla="*/ 56 w 130"/>
                <a:gd name="T51" fmla="*/ 106 h 128"/>
                <a:gd name="T52" fmla="*/ 62 w 130"/>
                <a:gd name="T53" fmla="*/ 104 h 128"/>
                <a:gd name="T54" fmla="*/ 60 w 130"/>
                <a:gd name="T55" fmla="*/ 104 h 128"/>
                <a:gd name="T56" fmla="*/ 25 w 130"/>
                <a:gd name="T57" fmla="*/ 69 h 128"/>
                <a:gd name="T58" fmla="*/ 25 w 130"/>
                <a:gd name="T59" fmla="*/ 67 h 128"/>
                <a:gd name="T60" fmla="*/ 25 w 130"/>
                <a:gd name="T61" fmla="*/ 19 h 128"/>
                <a:gd name="T62" fmla="*/ 110 w 130"/>
                <a:gd name="T63" fmla="*/ 104 h 128"/>
                <a:gd name="T64" fmla="*/ 62 w 130"/>
                <a:gd name="T65" fmla="*/ 104 h 128"/>
                <a:gd name="T66" fmla="*/ 121 w 130"/>
                <a:gd name="T67" fmla="*/ 102 h 128"/>
                <a:gd name="T68" fmla="*/ 117 w 130"/>
                <a:gd name="T69" fmla="*/ 104 h 128"/>
                <a:gd name="T70" fmla="*/ 116 w 130"/>
                <a:gd name="T71" fmla="*/ 104 h 128"/>
                <a:gd name="T72" fmla="*/ 25 w 130"/>
                <a:gd name="T73" fmla="*/ 13 h 128"/>
                <a:gd name="T74" fmla="*/ 25 w 130"/>
                <a:gd name="T75" fmla="*/ 12 h 128"/>
                <a:gd name="T76" fmla="*/ 27 w 130"/>
                <a:gd name="T77" fmla="*/ 8 h 128"/>
                <a:gd name="T78" fmla="*/ 29 w 130"/>
                <a:gd name="T79" fmla="*/ 8 h 128"/>
                <a:gd name="T80" fmla="*/ 32 w 130"/>
                <a:gd name="T81" fmla="*/ 9 h 128"/>
                <a:gd name="T82" fmla="*/ 120 w 130"/>
                <a:gd name="T83" fmla="*/ 97 h 128"/>
                <a:gd name="T84" fmla="*/ 121 w 130"/>
                <a:gd name="T85" fmla="*/ 10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0" h="128">
                  <a:moveTo>
                    <a:pt x="37" y="4"/>
                  </a:moveTo>
                  <a:cubicBezTo>
                    <a:pt x="35" y="1"/>
                    <a:pt x="32" y="0"/>
                    <a:pt x="29" y="0"/>
                  </a:cubicBezTo>
                  <a:cubicBezTo>
                    <a:pt x="27" y="0"/>
                    <a:pt x="26" y="0"/>
                    <a:pt x="24" y="1"/>
                  </a:cubicBezTo>
                  <a:cubicBezTo>
                    <a:pt x="20" y="3"/>
                    <a:pt x="17" y="7"/>
                    <a:pt x="17" y="12"/>
                  </a:cubicBezTo>
                  <a:cubicBezTo>
                    <a:pt x="17" y="67"/>
                    <a:pt x="17" y="67"/>
                    <a:pt x="17" y="67"/>
                  </a:cubicBezTo>
                  <a:cubicBezTo>
                    <a:pt x="5" y="80"/>
                    <a:pt x="5" y="80"/>
                    <a:pt x="5" y="80"/>
                  </a:cubicBezTo>
                  <a:cubicBezTo>
                    <a:pt x="0" y="84"/>
                    <a:pt x="0" y="92"/>
                    <a:pt x="5" y="96"/>
                  </a:cubicBezTo>
                  <a:cubicBezTo>
                    <a:pt x="33" y="124"/>
                    <a:pt x="33" y="124"/>
                    <a:pt x="33" y="124"/>
                  </a:cubicBezTo>
                  <a:cubicBezTo>
                    <a:pt x="35" y="127"/>
                    <a:pt x="38" y="128"/>
                    <a:pt x="41" y="128"/>
                  </a:cubicBezTo>
                  <a:cubicBezTo>
                    <a:pt x="44" y="128"/>
                    <a:pt x="47" y="127"/>
                    <a:pt x="49" y="124"/>
                  </a:cubicBezTo>
                  <a:cubicBezTo>
                    <a:pt x="62" y="112"/>
                    <a:pt x="62" y="112"/>
                    <a:pt x="62" y="112"/>
                  </a:cubicBezTo>
                  <a:cubicBezTo>
                    <a:pt x="117" y="112"/>
                    <a:pt x="117" y="112"/>
                    <a:pt x="117" y="112"/>
                  </a:cubicBezTo>
                  <a:cubicBezTo>
                    <a:pt x="122" y="112"/>
                    <a:pt x="126" y="109"/>
                    <a:pt x="128" y="105"/>
                  </a:cubicBezTo>
                  <a:cubicBezTo>
                    <a:pt x="130" y="100"/>
                    <a:pt x="129" y="95"/>
                    <a:pt x="125" y="92"/>
                  </a:cubicBezTo>
                  <a:lnTo>
                    <a:pt x="37" y="4"/>
                  </a:lnTo>
                  <a:close/>
                  <a:moveTo>
                    <a:pt x="56" y="106"/>
                  </a:moveTo>
                  <a:cubicBezTo>
                    <a:pt x="44" y="119"/>
                    <a:pt x="44" y="119"/>
                    <a:pt x="44" y="119"/>
                  </a:cubicBezTo>
                  <a:cubicBezTo>
                    <a:pt x="43" y="120"/>
                    <a:pt x="42" y="120"/>
                    <a:pt x="41" y="120"/>
                  </a:cubicBezTo>
                  <a:cubicBezTo>
                    <a:pt x="40" y="120"/>
                    <a:pt x="39" y="120"/>
                    <a:pt x="38" y="119"/>
                  </a:cubicBezTo>
                  <a:cubicBezTo>
                    <a:pt x="10" y="91"/>
                    <a:pt x="10" y="91"/>
                    <a:pt x="10" y="91"/>
                  </a:cubicBezTo>
                  <a:cubicBezTo>
                    <a:pt x="9" y="90"/>
                    <a:pt x="9" y="89"/>
                    <a:pt x="9" y="88"/>
                  </a:cubicBezTo>
                  <a:cubicBezTo>
                    <a:pt x="9" y="87"/>
                    <a:pt x="9" y="86"/>
                    <a:pt x="10" y="85"/>
                  </a:cubicBezTo>
                  <a:cubicBezTo>
                    <a:pt x="23" y="73"/>
                    <a:pt x="23" y="73"/>
                    <a:pt x="23" y="73"/>
                  </a:cubicBezTo>
                  <a:cubicBezTo>
                    <a:pt x="23" y="73"/>
                    <a:pt x="23" y="73"/>
                    <a:pt x="23" y="73"/>
                  </a:cubicBezTo>
                  <a:cubicBezTo>
                    <a:pt x="56" y="106"/>
                    <a:pt x="56" y="106"/>
                    <a:pt x="56" y="106"/>
                  </a:cubicBezTo>
                  <a:cubicBezTo>
                    <a:pt x="56" y="106"/>
                    <a:pt x="56" y="106"/>
                    <a:pt x="56" y="106"/>
                  </a:cubicBezTo>
                  <a:close/>
                  <a:moveTo>
                    <a:pt x="62" y="104"/>
                  </a:moveTo>
                  <a:cubicBezTo>
                    <a:pt x="61" y="104"/>
                    <a:pt x="61" y="104"/>
                    <a:pt x="60" y="104"/>
                  </a:cubicBezTo>
                  <a:cubicBezTo>
                    <a:pt x="25" y="69"/>
                    <a:pt x="25" y="69"/>
                    <a:pt x="25" y="69"/>
                  </a:cubicBezTo>
                  <a:cubicBezTo>
                    <a:pt x="25" y="68"/>
                    <a:pt x="25" y="68"/>
                    <a:pt x="25" y="67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110" y="104"/>
                    <a:pt x="110" y="104"/>
                    <a:pt x="110" y="104"/>
                  </a:cubicBezTo>
                  <a:lnTo>
                    <a:pt x="62" y="104"/>
                  </a:lnTo>
                  <a:close/>
                  <a:moveTo>
                    <a:pt x="121" y="102"/>
                  </a:moveTo>
                  <a:cubicBezTo>
                    <a:pt x="120" y="103"/>
                    <a:pt x="119" y="104"/>
                    <a:pt x="117" y="104"/>
                  </a:cubicBezTo>
                  <a:cubicBezTo>
                    <a:pt x="116" y="104"/>
                    <a:pt x="116" y="104"/>
                    <a:pt x="116" y="104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5" y="10"/>
                    <a:pt x="26" y="9"/>
                    <a:pt x="27" y="8"/>
                  </a:cubicBezTo>
                  <a:cubicBezTo>
                    <a:pt x="28" y="8"/>
                    <a:pt x="28" y="8"/>
                    <a:pt x="29" y="8"/>
                  </a:cubicBezTo>
                  <a:cubicBezTo>
                    <a:pt x="30" y="8"/>
                    <a:pt x="31" y="8"/>
                    <a:pt x="32" y="9"/>
                  </a:cubicBezTo>
                  <a:cubicBezTo>
                    <a:pt x="120" y="97"/>
                    <a:pt x="120" y="97"/>
                    <a:pt x="120" y="97"/>
                  </a:cubicBezTo>
                  <a:cubicBezTo>
                    <a:pt x="121" y="98"/>
                    <a:pt x="121" y="100"/>
                    <a:pt x="121" y="1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159" name="Freeform 158"/>
            <p:cNvSpPr>
              <a:spLocks/>
            </p:cNvSpPr>
            <p:nvPr/>
          </p:nvSpPr>
          <p:spPr bwMode="auto">
            <a:xfrm>
              <a:off x="6562726" y="1392238"/>
              <a:ext cx="230188" cy="230187"/>
            </a:xfrm>
            <a:custGeom>
              <a:avLst/>
              <a:gdLst>
                <a:gd name="T0" fmla="*/ 4 w 60"/>
                <a:gd name="T1" fmla="*/ 8 h 60"/>
                <a:gd name="T2" fmla="*/ 4 w 60"/>
                <a:gd name="T3" fmla="*/ 8 h 60"/>
                <a:gd name="T4" fmla="*/ 52 w 60"/>
                <a:gd name="T5" fmla="*/ 56 h 60"/>
                <a:gd name="T6" fmla="*/ 52 w 60"/>
                <a:gd name="T7" fmla="*/ 56 h 60"/>
                <a:gd name="T8" fmla="*/ 56 w 60"/>
                <a:gd name="T9" fmla="*/ 60 h 60"/>
                <a:gd name="T10" fmla="*/ 60 w 60"/>
                <a:gd name="T11" fmla="*/ 56 h 60"/>
                <a:gd name="T12" fmla="*/ 60 w 60"/>
                <a:gd name="T13" fmla="*/ 56 h 60"/>
                <a:gd name="T14" fmla="*/ 4 w 60"/>
                <a:gd name="T15" fmla="*/ 0 h 60"/>
                <a:gd name="T16" fmla="*/ 4 w 60"/>
                <a:gd name="T17" fmla="*/ 0 h 60"/>
                <a:gd name="T18" fmla="*/ 0 w 60"/>
                <a:gd name="T19" fmla="*/ 4 h 60"/>
                <a:gd name="T20" fmla="*/ 4 w 60"/>
                <a:gd name="T21" fmla="*/ 8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" h="60">
                  <a:moveTo>
                    <a:pt x="4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30" y="8"/>
                    <a:pt x="52" y="30"/>
                    <a:pt x="52" y="56"/>
                  </a:cubicBezTo>
                  <a:cubicBezTo>
                    <a:pt x="52" y="56"/>
                    <a:pt x="52" y="56"/>
                    <a:pt x="52" y="56"/>
                  </a:cubicBezTo>
                  <a:cubicBezTo>
                    <a:pt x="52" y="58"/>
                    <a:pt x="54" y="60"/>
                    <a:pt x="56" y="60"/>
                  </a:cubicBezTo>
                  <a:cubicBezTo>
                    <a:pt x="58" y="60"/>
                    <a:pt x="60" y="58"/>
                    <a:pt x="60" y="56"/>
                  </a:cubicBezTo>
                  <a:cubicBezTo>
                    <a:pt x="60" y="56"/>
                    <a:pt x="60" y="56"/>
                    <a:pt x="60" y="56"/>
                  </a:cubicBezTo>
                  <a:cubicBezTo>
                    <a:pt x="60" y="25"/>
                    <a:pt x="3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</p:grpSp>
      <p:sp>
        <p:nvSpPr>
          <p:cNvPr id="160" name="TextBox 159"/>
          <p:cNvSpPr txBox="1"/>
          <p:nvPr/>
        </p:nvSpPr>
        <p:spPr>
          <a:xfrm>
            <a:off x="1274403" y="3808590"/>
            <a:ext cx="10885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prstClr val="white">
                    <a:lumMod val="50000"/>
                  </a:prstClr>
                </a:solidFill>
                <a:latin typeface="Raleway" panose="020B0003030101060003" pitchFamily="34" charset="0"/>
              </a:rPr>
              <a:t>Content</a:t>
            </a:r>
            <a:r>
              <a:rPr lang="id-ID" sz="1400" b="1" dirty="0">
                <a:solidFill>
                  <a:prstClr val="white">
                    <a:lumMod val="50000"/>
                  </a:prstClr>
                </a:solidFill>
                <a:latin typeface="Raleway" panose="020B0003030101060003" pitchFamily="34" charset="0"/>
              </a:rPr>
              <a:t> </a:t>
            </a:r>
            <a:r>
              <a:rPr lang="id-ID" sz="1400" b="1" dirty="0">
                <a:solidFill>
                  <a:srgbClr val="FF6D6D"/>
                </a:solidFill>
                <a:latin typeface="Raleway" panose="020B0003030101060003" pitchFamily="34" charset="0"/>
              </a:rPr>
              <a:t>01</a:t>
            </a:r>
            <a:endParaRPr lang="id-ID" sz="1400" b="1" dirty="0">
              <a:solidFill>
                <a:srgbClr val="FF6D6D"/>
              </a:solidFill>
              <a:latin typeface="Raleway" panose="020B0003030101060003" pitchFamily="34" charset="0"/>
            </a:endParaRPr>
          </a:p>
        </p:txBody>
      </p:sp>
      <p:sp>
        <p:nvSpPr>
          <p:cNvPr id="161" name="TextBox 160"/>
          <p:cNvSpPr txBox="1"/>
          <p:nvPr/>
        </p:nvSpPr>
        <p:spPr>
          <a:xfrm>
            <a:off x="1274403" y="4023332"/>
            <a:ext cx="225163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100" dirty="0">
                <a:solidFill>
                  <a:prstClr val="white">
                    <a:lumMod val="65000"/>
                  </a:prstClr>
                </a:solidFill>
              </a:rPr>
              <a:t>Suitable for all category</a:t>
            </a:r>
            <a:r>
              <a:rPr lang="en-US" sz="1100" dirty="0">
                <a:solidFill>
                  <a:prstClr val="white">
                    <a:lumMod val="65000"/>
                  </a:prstClr>
                </a:solidFill>
              </a:rPr>
              <a:t>, Lorem Ipsum is not simply random text</a:t>
            </a:r>
            <a:r>
              <a:rPr lang="en-US" sz="1100" dirty="0">
                <a:solidFill>
                  <a:prstClr val="white">
                    <a:lumMod val="65000"/>
                  </a:prstClr>
                </a:solidFill>
              </a:rPr>
              <a:t>.</a:t>
            </a:r>
            <a:endParaRPr lang="en-US" sz="1100" b="1" dirty="0">
              <a:solidFill>
                <a:prstClr val="white">
                  <a:lumMod val="65000"/>
                </a:prstClr>
              </a:solidFill>
              <a:latin typeface="Signika Negative" pitchFamily="2" charset="0"/>
            </a:endParaRPr>
          </a:p>
        </p:txBody>
      </p:sp>
      <p:grpSp>
        <p:nvGrpSpPr>
          <p:cNvPr id="162" name="Group 161"/>
          <p:cNvGrpSpPr/>
          <p:nvPr/>
        </p:nvGrpSpPr>
        <p:grpSpPr>
          <a:xfrm>
            <a:off x="2287674" y="2899791"/>
            <a:ext cx="282929" cy="300430"/>
            <a:chOff x="6881813" y="2154238"/>
            <a:chExt cx="461963" cy="490538"/>
          </a:xfrm>
          <a:solidFill>
            <a:schemeClr val="bg1">
              <a:lumMod val="65000"/>
            </a:schemeClr>
          </a:solidFill>
        </p:grpSpPr>
        <p:sp>
          <p:nvSpPr>
            <p:cNvPr id="163" name="Freeform 22"/>
            <p:cNvSpPr>
              <a:spLocks noEditPoints="1"/>
            </p:cNvSpPr>
            <p:nvPr/>
          </p:nvSpPr>
          <p:spPr bwMode="auto">
            <a:xfrm>
              <a:off x="6881813" y="2154238"/>
              <a:ext cx="461963" cy="490538"/>
            </a:xfrm>
            <a:custGeom>
              <a:avLst/>
              <a:gdLst>
                <a:gd name="T0" fmla="*/ 104 w 120"/>
                <a:gd name="T1" fmla="*/ 0 h 128"/>
                <a:gd name="T2" fmla="*/ 16 w 120"/>
                <a:gd name="T3" fmla="*/ 0 h 128"/>
                <a:gd name="T4" fmla="*/ 0 w 120"/>
                <a:gd name="T5" fmla="*/ 16 h 128"/>
                <a:gd name="T6" fmla="*/ 0 w 120"/>
                <a:gd name="T7" fmla="*/ 112 h 128"/>
                <a:gd name="T8" fmla="*/ 16 w 120"/>
                <a:gd name="T9" fmla="*/ 128 h 128"/>
                <a:gd name="T10" fmla="*/ 104 w 120"/>
                <a:gd name="T11" fmla="*/ 128 h 128"/>
                <a:gd name="T12" fmla="*/ 120 w 120"/>
                <a:gd name="T13" fmla="*/ 112 h 128"/>
                <a:gd name="T14" fmla="*/ 120 w 120"/>
                <a:gd name="T15" fmla="*/ 16 h 128"/>
                <a:gd name="T16" fmla="*/ 104 w 120"/>
                <a:gd name="T17" fmla="*/ 0 h 128"/>
                <a:gd name="T18" fmla="*/ 112 w 120"/>
                <a:gd name="T19" fmla="*/ 112 h 128"/>
                <a:gd name="T20" fmla="*/ 104 w 120"/>
                <a:gd name="T21" fmla="*/ 120 h 128"/>
                <a:gd name="T22" fmla="*/ 16 w 120"/>
                <a:gd name="T23" fmla="*/ 120 h 128"/>
                <a:gd name="T24" fmla="*/ 8 w 120"/>
                <a:gd name="T25" fmla="*/ 112 h 128"/>
                <a:gd name="T26" fmla="*/ 8 w 120"/>
                <a:gd name="T27" fmla="*/ 16 h 128"/>
                <a:gd name="T28" fmla="*/ 16 w 120"/>
                <a:gd name="T29" fmla="*/ 8 h 128"/>
                <a:gd name="T30" fmla="*/ 104 w 120"/>
                <a:gd name="T31" fmla="*/ 8 h 128"/>
                <a:gd name="T32" fmla="*/ 112 w 120"/>
                <a:gd name="T33" fmla="*/ 16 h 128"/>
                <a:gd name="T34" fmla="*/ 112 w 120"/>
                <a:gd name="T35" fmla="*/ 11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0" h="128">
                  <a:moveTo>
                    <a:pt x="104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21"/>
                    <a:pt x="7" y="128"/>
                    <a:pt x="16" y="128"/>
                  </a:cubicBezTo>
                  <a:cubicBezTo>
                    <a:pt x="104" y="128"/>
                    <a:pt x="104" y="128"/>
                    <a:pt x="104" y="128"/>
                  </a:cubicBezTo>
                  <a:cubicBezTo>
                    <a:pt x="113" y="128"/>
                    <a:pt x="120" y="121"/>
                    <a:pt x="120" y="112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20" y="7"/>
                    <a:pt x="113" y="0"/>
                    <a:pt x="104" y="0"/>
                  </a:cubicBezTo>
                  <a:close/>
                  <a:moveTo>
                    <a:pt x="112" y="112"/>
                  </a:moveTo>
                  <a:cubicBezTo>
                    <a:pt x="112" y="116"/>
                    <a:pt x="108" y="120"/>
                    <a:pt x="104" y="120"/>
                  </a:cubicBezTo>
                  <a:cubicBezTo>
                    <a:pt x="16" y="120"/>
                    <a:pt x="16" y="120"/>
                    <a:pt x="16" y="120"/>
                  </a:cubicBezTo>
                  <a:cubicBezTo>
                    <a:pt x="12" y="120"/>
                    <a:pt x="8" y="116"/>
                    <a:pt x="8" y="112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2"/>
                    <a:pt x="12" y="8"/>
                    <a:pt x="16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8" y="8"/>
                    <a:pt x="112" y="12"/>
                    <a:pt x="112" y="16"/>
                  </a:cubicBezTo>
                  <a:lnTo>
                    <a:pt x="112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164" name="Freeform 23"/>
            <p:cNvSpPr>
              <a:spLocks noEditPoints="1"/>
            </p:cNvSpPr>
            <p:nvPr/>
          </p:nvSpPr>
          <p:spPr bwMode="auto">
            <a:xfrm>
              <a:off x="6942138" y="2214563"/>
              <a:ext cx="339725" cy="307975"/>
            </a:xfrm>
            <a:custGeom>
              <a:avLst/>
              <a:gdLst>
                <a:gd name="T0" fmla="*/ 84 w 88"/>
                <a:gd name="T1" fmla="*/ 0 h 80"/>
                <a:gd name="T2" fmla="*/ 4 w 88"/>
                <a:gd name="T3" fmla="*/ 0 h 80"/>
                <a:gd name="T4" fmla="*/ 0 w 88"/>
                <a:gd name="T5" fmla="*/ 4 h 80"/>
                <a:gd name="T6" fmla="*/ 0 w 88"/>
                <a:gd name="T7" fmla="*/ 76 h 80"/>
                <a:gd name="T8" fmla="*/ 4 w 88"/>
                <a:gd name="T9" fmla="*/ 80 h 80"/>
                <a:gd name="T10" fmla="*/ 84 w 88"/>
                <a:gd name="T11" fmla="*/ 80 h 80"/>
                <a:gd name="T12" fmla="*/ 88 w 88"/>
                <a:gd name="T13" fmla="*/ 76 h 80"/>
                <a:gd name="T14" fmla="*/ 88 w 88"/>
                <a:gd name="T15" fmla="*/ 4 h 80"/>
                <a:gd name="T16" fmla="*/ 84 w 88"/>
                <a:gd name="T17" fmla="*/ 0 h 80"/>
                <a:gd name="T18" fmla="*/ 84 w 88"/>
                <a:gd name="T19" fmla="*/ 4 h 80"/>
                <a:gd name="T20" fmla="*/ 84 w 88"/>
                <a:gd name="T21" fmla="*/ 59 h 80"/>
                <a:gd name="T22" fmla="*/ 71 w 88"/>
                <a:gd name="T23" fmla="*/ 45 h 80"/>
                <a:gd name="T24" fmla="*/ 68 w 88"/>
                <a:gd name="T25" fmla="*/ 44 h 80"/>
                <a:gd name="T26" fmla="*/ 65 w 88"/>
                <a:gd name="T27" fmla="*/ 45 h 80"/>
                <a:gd name="T28" fmla="*/ 55 w 88"/>
                <a:gd name="T29" fmla="*/ 57 h 80"/>
                <a:gd name="T30" fmla="*/ 23 w 88"/>
                <a:gd name="T31" fmla="*/ 21 h 80"/>
                <a:gd name="T32" fmla="*/ 20 w 88"/>
                <a:gd name="T33" fmla="*/ 20 h 80"/>
                <a:gd name="T34" fmla="*/ 17 w 88"/>
                <a:gd name="T35" fmla="*/ 21 h 80"/>
                <a:gd name="T36" fmla="*/ 4 w 88"/>
                <a:gd name="T37" fmla="*/ 36 h 80"/>
                <a:gd name="T38" fmla="*/ 4 w 88"/>
                <a:gd name="T39" fmla="*/ 4 h 80"/>
                <a:gd name="T40" fmla="*/ 84 w 88"/>
                <a:gd name="T41" fmla="*/ 4 h 80"/>
                <a:gd name="T42" fmla="*/ 4 w 88"/>
                <a:gd name="T43" fmla="*/ 42 h 80"/>
                <a:gd name="T44" fmla="*/ 20 w 88"/>
                <a:gd name="T45" fmla="*/ 24 h 80"/>
                <a:gd name="T46" fmla="*/ 52 w 88"/>
                <a:gd name="T47" fmla="*/ 61 h 80"/>
                <a:gd name="T48" fmla="*/ 55 w 88"/>
                <a:gd name="T49" fmla="*/ 63 h 80"/>
                <a:gd name="T50" fmla="*/ 66 w 88"/>
                <a:gd name="T51" fmla="*/ 76 h 80"/>
                <a:gd name="T52" fmla="*/ 4 w 88"/>
                <a:gd name="T53" fmla="*/ 76 h 80"/>
                <a:gd name="T54" fmla="*/ 4 w 88"/>
                <a:gd name="T55" fmla="*/ 42 h 80"/>
                <a:gd name="T56" fmla="*/ 71 w 88"/>
                <a:gd name="T57" fmla="*/ 76 h 80"/>
                <a:gd name="T58" fmla="*/ 57 w 88"/>
                <a:gd name="T59" fmla="*/ 60 h 80"/>
                <a:gd name="T60" fmla="*/ 68 w 88"/>
                <a:gd name="T61" fmla="*/ 48 h 80"/>
                <a:gd name="T62" fmla="*/ 84 w 88"/>
                <a:gd name="T63" fmla="*/ 66 h 80"/>
                <a:gd name="T64" fmla="*/ 84 w 88"/>
                <a:gd name="T65" fmla="*/ 76 h 80"/>
                <a:gd name="T66" fmla="*/ 71 w 88"/>
                <a:gd name="T67" fmla="*/ 7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8" h="80">
                  <a:moveTo>
                    <a:pt x="8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8"/>
                    <a:pt x="2" y="80"/>
                    <a:pt x="4" y="80"/>
                  </a:cubicBezTo>
                  <a:cubicBezTo>
                    <a:pt x="84" y="80"/>
                    <a:pt x="84" y="80"/>
                    <a:pt x="84" y="80"/>
                  </a:cubicBezTo>
                  <a:cubicBezTo>
                    <a:pt x="86" y="80"/>
                    <a:pt x="88" y="78"/>
                    <a:pt x="88" y="76"/>
                  </a:cubicBezTo>
                  <a:cubicBezTo>
                    <a:pt x="88" y="4"/>
                    <a:pt x="88" y="4"/>
                    <a:pt x="88" y="4"/>
                  </a:cubicBezTo>
                  <a:cubicBezTo>
                    <a:pt x="88" y="2"/>
                    <a:pt x="86" y="0"/>
                    <a:pt x="84" y="0"/>
                  </a:cubicBezTo>
                  <a:close/>
                  <a:moveTo>
                    <a:pt x="84" y="4"/>
                  </a:moveTo>
                  <a:cubicBezTo>
                    <a:pt x="84" y="59"/>
                    <a:pt x="84" y="59"/>
                    <a:pt x="84" y="59"/>
                  </a:cubicBezTo>
                  <a:cubicBezTo>
                    <a:pt x="71" y="45"/>
                    <a:pt x="71" y="45"/>
                    <a:pt x="71" y="45"/>
                  </a:cubicBezTo>
                  <a:cubicBezTo>
                    <a:pt x="70" y="44"/>
                    <a:pt x="69" y="44"/>
                    <a:pt x="68" y="44"/>
                  </a:cubicBezTo>
                  <a:cubicBezTo>
                    <a:pt x="67" y="44"/>
                    <a:pt x="66" y="44"/>
                    <a:pt x="65" y="45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2" y="20"/>
                    <a:pt x="21" y="20"/>
                    <a:pt x="20" y="20"/>
                  </a:cubicBezTo>
                  <a:cubicBezTo>
                    <a:pt x="19" y="20"/>
                    <a:pt x="18" y="20"/>
                    <a:pt x="17" y="21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4"/>
                    <a:pt x="4" y="4"/>
                    <a:pt x="4" y="4"/>
                  </a:cubicBezTo>
                  <a:lnTo>
                    <a:pt x="84" y="4"/>
                  </a:lnTo>
                  <a:close/>
                  <a:moveTo>
                    <a:pt x="4" y="42"/>
                  </a:moveTo>
                  <a:cubicBezTo>
                    <a:pt x="20" y="24"/>
                    <a:pt x="20" y="24"/>
                    <a:pt x="20" y="24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66" y="76"/>
                    <a:pt x="66" y="76"/>
                    <a:pt x="66" y="76"/>
                  </a:cubicBezTo>
                  <a:cubicBezTo>
                    <a:pt x="4" y="76"/>
                    <a:pt x="4" y="76"/>
                    <a:pt x="4" y="76"/>
                  </a:cubicBezTo>
                  <a:lnTo>
                    <a:pt x="4" y="42"/>
                  </a:lnTo>
                  <a:close/>
                  <a:moveTo>
                    <a:pt x="71" y="76"/>
                  </a:moveTo>
                  <a:cubicBezTo>
                    <a:pt x="57" y="60"/>
                    <a:pt x="57" y="60"/>
                    <a:pt x="57" y="60"/>
                  </a:cubicBezTo>
                  <a:cubicBezTo>
                    <a:pt x="68" y="48"/>
                    <a:pt x="68" y="48"/>
                    <a:pt x="68" y="48"/>
                  </a:cubicBezTo>
                  <a:cubicBezTo>
                    <a:pt x="84" y="66"/>
                    <a:pt x="84" y="66"/>
                    <a:pt x="84" y="66"/>
                  </a:cubicBezTo>
                  <a:cubicBezTo>
                    <a:pt x="84" y="76"/>
                    <a:pt x="84" y="76"/>
                    <a:pt x="84" y="76"/>
                  </a:cubicBezTo>
                  <a:lnTo>
                    <a:pt x="71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165" name="Freeform 24"/>
            <p:cNvSpPr>
              <a:spLocks noEditPoints="1"/>
            </p:cNvSpPr>
            <p:nvPr/>
          </p:nvSpPr>
          <p:spPr bwMode="auto">
            <a:xfrm>
              <a:off x="7127875" y="2260600"/>
              <a:ext cx="92075" cy="92075"/>
            </a:xfrm>
            <a:custGeom>
              <a:avLst/>
              <a:gdLst>
                <a:gd name="T0" fmla="*/ 12 w 24"/>
                <a:gd name="T1" fmla="*/ 24 h 24"/>
                <a:gd name="T2" fmla="*/ 24 w 24"/>
                <a:gd name="T3" fmla="*/ 12 h 24"/>
                <a:gd name="T4" fmla="*/ 12 w 24"/>
                <a:gd name="T5" fmla="*/ 0 h 24"/>
                <a:gd name="T6" fmla="*/ 0 w 24"/>
                <a:gd name="T7" fmla="*/ 12 h 24"/>
                <a:gd name="T8" fmla="*/ 12 w 24"/>
                <a:gd name="T9" fmla="*/ 24 h 24"/>
                <a:gd name="T10" fmla="*/ 12 w 24"/>
                <a:gd name="T11" fmla="*/ 4 h 24"/>
                <a:gd name="T12" fmla="*/ 20 w 24"/>
                <a:gd name="T13" fmla="*/ 12 h 24"/>
                <a:gd name="T14" fmla="*/ 12 w 24"/>
                <a:gd name="T15" fmla="*/ 20 h 24"/>
                <a:gd name="T16" fmla="*/ 4 w 24"/>
                <a:gd name="T17" fmla="*/ 12 h 24"/>
                <a:gd name="T18" fmla="*/ 12 w 24"/>
                <a:gd name="T19" fmla="*/ 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12" y="24"/>
                  </a:moveTo>
                  <a:cubicBezTo>
                    <a:pt x="19" y="24"/>
                    <a:pt x="24" y="19"/>
                    <a:pt x="24" y="12"/>
                  </a:cubicBezTo>
                  <a:cubicBezTo>
                    <a:pt x="24" y="5"/>
                    <a:pt x="19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19"/>
                    <a:pt x="5" y="24"/>
                    <a:pt x="12" y="24"/>
                  </a:cubicBezTo>
                  <a:close/>
                  <a:moveTo>
                    <a:pt x="12" y="4"/>
                  </a:moveTo>
                  <a:cubicBezTo>
                    <a:pt x="16" y="4"/>
                    <a:pt x="20" y="8"/>
                    <a:pt x="20" y="12"/>
                  </a:cubicBezTo>
                  <a:cubicBezTo>
                    <a:pt x="20" y="16"/>
                    <a:pt x="16" y="20"/>
                    <a:pt x="12" y="20"/>
                  </a:cubicBezTo>
                  <a:cubicBezTo>
                    <a:pt x="8" y="20"/>
                    <a:pt x="4" y="16"/>
                    <a:pt x="4" y="12"/>
                  </a:cubicBezTo>
                  <a:cubicBezTo>
                    <a:pt x="4" y="8"/>
                    <a:pt x="8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</p:grpSp>
      <p:sp>
        <p:nvSpPr>
          <p:cNvPr id="166" name="TextBox 165"/>
          <p:cNvSpPr txBox="1"/>
          <p:nvPr/>
        </p:nvSpPr>
        <p:spPr>
          <a:xfrm>
            <a:off x="2648384" y="2639705"/>
            <a:ext cx="11029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prstClr val="white">
                    <a:lumMod val="50000"/>
                  </a:prstClr>
                </a:solidFill>
                <a:latin typeface="Raleway" panose="020B0003030101060003" pitchFamily="34" charset="0"/>
              </a:rPr>
              <a:t>Content</a:t>
            </a:r>
            <a:r>
              <a:rPr lang="id-ID" sz="1400" b="1" dirty="0">
                <a:solidFill>
                  <a:prstClr val="white">
                    <a:lumMod val="50000"/>
                  </a:prstClr>
                </a:solidFill>
                <a:latin typeface="Raleway" panose="020B0003030101060003" pitchFamily="34" charset="0"/>
              </a:rPr>
              <a:t> </a:t>
            </a:r>
            <a:r>
              <a:rPr lang="id-ID" sz="1400" b="1" dirty="0">
                <a:solidFill>
                  <a:srgbClr val="FF6D6D"/>
                </a:solidFill>
                <a:latin typeface="Raleway" panose="020B0003030101060003" pitchFamily="34" charset="0"/>
              </a:rPr>
              <a:t>02</a:t>
            </a:r>
            <a:endParaRPr lang="id-ID" sz="1400" b="1" dirty="0">
              <a:solidFill>
                <a:srgbClr val="FF6D6D"/>
              </a:solidFill>
              <a:latin typeface="Raleway" panose="020B0003030101060003" pitchFamily="34" charset="0"/>
            </a:endParaRPr>
          </a:p>
        </p:txBody>
      </p:sp>
      <p:sp>
        <p:nvSpPr>
          <p:cNvPr id="167" name="TextBox 166"/>
          <p:cNvSpPr txBox="1"/>
          <p:nvPr/>
        </p:nvSpPr>
        <p:spPr>
          <a:xfrm>
            <a:off x="2648384" y="2854447"/>
            <a:ext cx="225163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100" dirty="0">
                <a:solidFill>
                  <a:prstClr val="white">
                    <a:lumMod val="65000"/>
                  </a:prstClr>
                </a:solidFill>
              </a:rPr>
              <a:t>Suitable for all category</a:t>
            </a:r>
            <a:r>
              <a:rPr lang="en-US" sz="1100" dirty="0">
                <a:solidFill>
                  <a:prstClr val="white">
                    <a:lumMod val="65000"/>
                  </a:prstClr>
                </a:solidFill>
              </a:rPr>
              <a:t>, Lorem Ipsum is not simply random text</a:t>
            </a:r>
            <a:r>
              <a:rPr lang="en-US" sz="1100" dirty="0">
                <a:solidFill>
                  <a:prstClr val="white">
                    <a:lumMod val="65000"/>
                  </a:prstClr>
                </a:solidFill>
              </a:rPr>
              <a:t>.</a:t>
            </a:r>
            <a:endParaRPr lang="en-US" sz="1100" b="1" dirty="0">
              <a:solidFill>
                <a:prstClr val="white">
                  <a:lumMod val="65000"/>
                </a:prstClr>
              </a:solidFill>
              <a:latin typeface="Signika Negative" pitchFamily="2" charset="0"/>
            </a:endParaRPr>
          </a:p>
        </p:txBody>
      </p:sp>
      <p:sp>
        <p:nvSpPr>
          <p:cNvPr id="168" name="Freeform 28"/>
          <p:cNvSpPr>
            <a:spLocks noEditPoints="1"/>
          </p:cNvSpPr>
          <p:nvPr/>
        </p:nvSpPr>
        <p:spPr bwMode="auto">
          <a:xfrm>
            <a:off x="5934527" y="1571931"/>
            <a:ext cx="301402" cy="301402"/>
          </a:xfrm>
          <a:custGeom>
            <a:avLst/>
            <a:gdLst>
              <a:gd name="T0" fmla="*/ 114 w 128"/>
              <a:gd name="T1" fmla="*/ 29 h 128"/>
              <a:gd name="T2" fmla="*/ 112 w 128"/>
              <a:gd name="T3" fmla="*/ 8 h 128"/>
              <a:gd name="T4" fmla="*/ 24 w 128"/>
              <a:gd name="T5" fmla="*/ 0 h 128"/>
              <a:gd name="T6" fmla="*/ 16 w 128"/>
              <a:gd name="T7" fmla="*/ 27 h 128"/>
              <a:gd name="T8" fmla="*/ 2 w 128"/>
              <a:gd name="T9" fmla="*/ 45 h 128"/>
              <a:gd name="T10" fmla="*/ 0 w 128"/>
              <a:gd name="T11" fmla="*/ 56 h 128"/>
              <a:gd name="T12" fmla="*/ 12 w 128"/>
              <a:gd name="T13" fmla="*/ 68 h 128"/>
              <a:gd name="T14" fmla="*/ 20 w 128"/>
              <a:gd name="T15" fmla="*/ 128 h 128"/>
              <a:gd name="T16" fmla="*/ 116 w 128"/>
              <a:gd name="T17" fmla="*/ 120 h 128"/>
              <a:gd name="T18" fmla="*/ 116 w 128"/>
              <a:gd name="T19" fmla="*/ 68 h 128"/>
              <a:gd name="T20" fmla="*/ 128 w 128"/>
              <a:gd name="T21" fmla="*/ 52 h 128"/>
              <a:gd name="T22" fmla="*/ 104 w 128"/>
              <a:gd name="T23" fmla="*/ 8 h 128"/>
              <a:gd name="T24" fmla="*/ 24 w 128"/>
              <a:gd name="T25" fmla="*/ 24 h 128"/>
              <a:gd name="T26" fmla="*/ 24 w 128"/>
              <a:gd name="T27" fmla="*/ 8 h 128"/>
              <a:gd name="T28" fmla="*/ 41 w 128"/>
              <a:gd name="T29" fmla="*/ 60 h 128"/>
              <a:gd name="T30" fmla="*/ 40 w 128"/>
              <a:gd name="T31" fmla="*/ 32 h 128"/>
              <a:gd name="T32" fmla="*/ 41 w 128"/>
              <a:gd name="T33" fmla="*/ 60 h 128"/>
              <a:gd name="T34" fmla="*/ 62 w 128"/>
              <a:gd name="T35" fmla="*/ 32 h 128"/>
              <a:gd name="T36" fmla="*/ 45 w 128"/>
              <a:gd name="T37" fmla="*/ 60 h 128"/>
              <a:gd name="T38" fmla="*/ 66 w 128"/>
              <a:gd name="T39" fmla="*/ 32 h 128"/>
              <a:gd name="T40" fmla="*/ 83 w 128"/>
              <a:gd name="T41" fmla="*/ 60 h 128"/>
              <a:gd name="T42" fmla="*/ 66 w 128"/>
              <a:gd name="T43" fmla="*/ 32 h 128"/>
              <a:gd name="T44" fmla="*/ 88 w 128"/>
              <a:gd name="T45" fmla="*/ 32 h 128"/>
              <a:gd name="T46" fmla="*/ 87 w 128"/>
              <a:gd name="T47" fmla="*/ 60 h 128"/>
              <a:gd name="T48" fmla="*/ 8 w 128"/>
              <a:gd name="T49" fmla="*/ 56 h 128"/>
              <a:gd name="T50" fmla="*/ 9 w 128"/>
              <a:gd name="T51" fmla="*/ 50 h 128"/>
              <a:gd name="T52" fmla="*/ 24 w 128"/>
              <a:gd name="T53" fmla="*/ 32 h 128"/>
              <a:gd name="T54" fmla="*/ 19 w 128"/>
              <a:gd name="T55" fmla="*/ 60 h 128"/>
              <a:gd name="T56" fmla="*/ 8 w 128"/>
              <a:gd name="T57" fmla="*/ 56 h 128"/>
              <a:gd name="T58" fmla="*/ 50 w 128"/>
              <a:gd name="T59" fmla="*/ 120 h 128"/>
              <a:gd name="T60" fmla="*/ 80 w 128"/>
              <a:gd name="T61" fmla="*/ 80 h 128"/>
              <a:gd name="T62" fmla="*/ 108 w 128"/>
              <a:gd name="T63" fmla="*/ 120 h 128"/>
              <a:gd name="T64" fmla="*/ 84 w 128"/>
              <a:gd name="T65" fmla="*/ 80 h 128"/>
              <a:gd name="T66" fmla="*/ 50 w 128"/>
              <a:gd name="T67" fmla="*/ 76 h 128"/>
              <a:gd name="T68" fmla="*/ 46 w 128"/>
              <a:gd name="T69" fmla="*/ 120 h 128"/>
              <a:gd name="T70" fmla="*/ 20 w 128"/>
              <a:gd name="T71" fmla="*/ 68 h 128"/>
              <a:gd name="T72" fmla="*/ 108 w 128"/>
              <a:gd name="T73" fmla="*/ 120 h 128"/>
              <a:gd name="T74" fmla="*/ 116 w 128"/>
              <a:gd name="T75" fmla="*/ 60 h 128"/>
              <a:gd name="T76" fmla="*/ 93 w 128"/>
              <a:gd name="T77" fmla="*/ 32 h 128"/>
              <a:gd name="T78" fmla="*/ 104 w 128"/>
              <a:gd name="T79" fmla="*/ 32 h 128"/>
              <a:gd name="T80" fmla="*/ 119 w 128"/>
              <a:gd name="T81" fmla="*/ 50 h 128"/>
              <a:gd name="T82" fmla="*/ 120 w 128"/>
              <a:gd name="T83" fmla="*/ 5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8" h="128">
                <a:moveTo>
                  <a:pt x="126" y="45"/>
                </a:moveTo>
                <a:cubicBezTo>
                  <a:pt x="114" y="29"/>
                  <a:pt x="114" y="29"/>
                  <a:pt x="114" y="29"/>
                </a:cubicBezTo>
                <a:cubicBezTo>
                  <a:pt x="113" y="28"/>
                  <a:pt x="113" y="28"/>
                  <a:pt x="112" y="27"/>
                </a:cubicBezTo>
                <a:cubicBezTo>
                  <a:pt x="112" y="8"/>
                  <a:pt x="112" y="8"/>
                  <a:pt x="112" y="8"/>
                </a:cubicBezTo>
                <a:cubicBezTo>
                  <a:pt x="112" y="4"/>
                  <a:pt x="108" y="0"/>
                  <a:pt x="104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0" y="0"/>
                  <a:pt x="16" y="4"/>
                  <a:pt x="16" y="8"/>
                </a:cubicBezTo>
                <a:cubicBezTo>
                  <a:pt x="16" y="27"/>
                  <a:pt x="16" y="27"/>
                  <a:pt x="16" y="27"/>
                </a:cubicBezTo>
                <a:cubicBezTo>
                  <a:pt x="15" y="28"/>
                  <a:pt x="15" y="28"/>
                  <a:pt x="14" y="29"/>
                </a:cubicBezTo>
                <a:cubicBezTo>
                  <a:pt x="2" y="45"/>
                  <a:pt x="2" y="45"/>
                  <a:pt x="2" y="45"/>
                </a:cubicBezTo>
                <a:cubicBezTo>
                  <a:pt x="1" y="47"/>
                  <a:pt x="0" y="49"/>
                  <a:pt x="0" y="52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3"/>
                  <a:pt x="5" y="68"/>
                  <a:pt x="12" y="68"/>
                </a:cubicBezTo>
                <a:cubicBezTo>
                  <a:pt x="12" y="68"/>
                  <a:pt x="12" y="68"/>
                  <a:pt x="12" y="68"/>
                </a:cubicBezTo>
                <a:cubicBezTo>
                  <a:pt x="12" y="120"/>
                  <a:pt x="12" y="120"/>
                  <a:pt x="12" y="120"/>
                </a:cubicBezTo>
                <a:cubicBezTo>
                  <a:pt x="12" y="124"/>
                  <a:pt x="16" y="128"/>
                  <a:pt x="20" y="128"/>
                </a:cubicBezTo>
                <a:cubicBezTo>
                  <a:pt x="108" y="128"/>
                  <a:pt x="108" y="128"/>
                  <a:pt x="108" y="128"/>
                </a:cubicBezTo>
                <a:cubicBezTo>
                  <a:pt x="112" y="128"/>
                  <a:pt x="116" y="124"/>
                  <a:pt x="116" y="120"/>
                </a:cubicBezTo>
                <a:cubicBezTo>
                  <a:pt x="116" y="68"/>
                  <a:pt x="116" y="68"/>
                  <a:pt x="116" y="68"/>
                </a:cubicBezTo>
                <a:cubicBezTo>
                  <a:pt x="116" y="68"/>
                  <a:pt x="116" y="68"/>
                  <a:pt x="116" y="68"/>
                </a:cubicBezTo>
                <a:cubicBezTo>
                  <a:pt x="123" y="68"/>
                  <a:pt x="128" y="63"/>
                  <a:pt x="128" y="56"/>
                </a:cubicBezTo>
                <a:cubicBezTo>
                  <a:pt x="128" y="52"/>
                  <a:pt x="128" y="52"/>
                  <a:pt x="128" y="52"/>
                </a:cubicBezTo>
                <a:cubicBezTo>
                  <a:pt x="128" y="49"/>
                  <a:pt x="127" y="47"/>
                  <a:pt x="126" y="45"/>
                </a:cubicBezTo>
                <a:close/>
                <a:moveTo>
                  <a:pt x="104" y="8"/>
                </a:moveTo>
                <a:cubicBezTo>
                  <a:pt x="104" y="24"/>
                  <a:pt x="104" y="24"/>
                  <a:pt x="10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8"/>
                  <a:pt x="24" y="8"/>
                  <a:pt x="24" y="8"/>
                </a:cubicBezTo>
                <a:lnTo>
                  <a:pt x="104" y="8"/>
                </a:lnTo>
                <a:close/>
                <a:moveTo>
                  <a:pt x="41" y="60"/>
                </a:moveTo>
                <a:cubicBezTo>
                  <a:pt x="24" y="60"/>
                  <a:pt x="24" y="60"/>
                  <a:pt x="24" y="60"/>
                </a:cubicBezTo>
                <a:cubicBezTo>
                  <a:pt x="40" y="32"/>
                  <a:pt x="40" y="32"/>
                  <a:pt x="40" y="32"/>
                </a:cubicBezTo>
                <a:cubicBezTo>
                  <a:pt x="49" y="32"/>
                  <a:pt x="49" y="32"/>
                  <a:pt x="49" y="32"/>
                </a:cubicBezTo>
                <a:lnTo>
                  <a:pt x="41" y="60"/>
                </a:lnTo>
                <a:close/>
                <a:moveTo>
                  <a:pt x="53" y="32"/>
                </a:moveTo>
                <a:cubicBezTo>
                  <a:pt x="62" y="32"/>
                  <a:pt x="62" y="32"/>
                  <a:pt x="62" y="32"/>
                </a:cubicBezTo>
                <a:cubicBezTo>
                  <a:pt x="62" y="60"/>
                  <a:pt x="62" y="60"/>
                  <a:pt x="62" y="60"/>
                </a:cubicBezTo>
                <a:cubicBezTo>
                  <a:pt x="45" y="60"/>
                  <a:pt x="45" y="60"/>
                  <a:pt x="45" y="60"/>
                </a:cubicBezTo>
                <a:lnTo>
                  <a:pt x="53" y="32"/>
                </a:lnTo>
                <a:close/>
                <a:moveTo>
                  <a:pt x="66" y="32"/>
                </a:moveTo>
                <a:cubicBezTo>
                  <a:pt x="75" y="32"/>
                  <a:pt x="75" y="32"/>
                  <a:pt x="75" y="32"/>
                </a:cubicBezTo>
                <a:cubicBezTo>
                  <a:pt x="83" y="60"/>
                  <a:pt x="83" y="60"/>
                  <a:pt x="83" y="60"/>
                </a:cubicBezTo>
                <a:cubicBezTo>
                  <a:pt x="66" y="60"/>
                  <a:pt x="66" y="60"/>
                  <a:pt x="66" y="60"/>
                </a:cubicBezTo>
                <a:lnTo>
                  <a:pt x="66" y="32"/>
                </a:lnTo>
                <a:close/>
                <a:moveTo>
                  <a:pt x="79" y="32"/>
                </a:moveTo>
                <a:cubicBezTo>
                  <a:pt x="88" y="32"/>
                  <a:pt x="88" y="32"/>
                  <a:pt x="88" y="32"/>
                </a:cubicBezTo>
                <a:cubicBezTo>
                  <a:pt x="104" y="60"/>
                  <a:pt x="104" y="60"/>
                  <a:pt x="104" y="60"/>
                </a:cubicBezTo>
                <a:cubicBezTo>
                  <a:pt x="87" y="60"/>
                  <a:pt x="87" y="60"/>
                  <a:pt x="87" y="60"/>
                </a:cubicBezTo>
                <a:lnTo>
                  <a:pt x="79" y="32"/>
                </a:lnTo>
                <a:close/>
                <a:moveTo>
                  <a:pt x="8" y="56"/>
                </a:moveTo>
                <a:cubicBezTo>
                  <a:pt x="8" y="52"/>
                  <a:pt x="8" y="52"/>
                  <a:pt x="8" y="52"/>
                </a:cubicBezTo>
                <a:cubicBezTo>
                  <a:pt x="8" y="51"/>
                  <a:pt x="8" y="50"/>
                  <a:pt x="9" y="50"/>
                </a:cubicBezTo>
                <a:cubicBezTo>
                  <a:pt x="21" y="34"/>
                  <a:pt x="21" y="34"/>
                  <a:pt x="21" y="34"/>
                </a:cubicBezTo>
                <a:cubicBezTo>
                  <a:pt x="22" y="33"/>
                  <a:pt x="23" y="32"/>
                  <a:pt x="24" y="32"/>
                </a:cubicBezTo>
                <a:cubicBezTo>
                  <a:pt x="35" y="32"/>
                  <a:pt x="35" y="32"/>
                  <a:pt x="35" y="32"/>
                </a:cubicBezTo>
                <a:cubicBezTo>
                  <a:pt x="19" y="60"/>
                  <a:pt x="19" y="60"/>
                  <a:pt x="19" y="60"/>
                </a:cubicBezTo>
                <a:cubicBezTo>
                  <a:pt x="12" y="60"/>
                  <a:pt x="12" y="60"/>
                  <a:pt x="12" y="60"/>
                </a:cubicBezTo>
                <a:cubicBezTo>
                  <a:pt x="10" y="60"/>
                  <a:pt x="8" y="58"/>
                  <a:pt x="8" y="56"/>
                </a:cubicBezTo>
                <a:close/>
                <a:moveTo>
                  <a:pt x="80" y="120"/>
                </a:moveTo>
                <a:cubicBezTo>
                  <a:pt x="50" y="120"/>
                  <a:pt x="50" y="120"/>
                  <a:pt x="50" y="120"/>
                </a:cubicBezTo>
                <a:cubicBezTo>
                  <a:pt x="50" y="80"/>
                  <a:pt x="50" y="80"/>
                  <a:pt x="50" y="80"/>
                </a:cubicBezTo>
                <a:cubicBezTo>
                  <a:pt x="80" y="80"/>
                  <a:pt x="80" y="80"/>
                  <a:pt x="80" y="80"/>
                </a:cubicBezTo>
                <a:lnTo>
                  <a:pt x="80" y="120"/>
                </a:lnTo>
                <a:close/>
                <a:moveTo>
                  <a:pt x="108" y="120"/>
                </a:moveTo>
                <a:cubicBezTo>
                  <a:pt x="84" y="120"/>
                  <a:pt x="84" y="120"/>
                  <a:pt x="84" y="120"/>
                </a:cubicBezTo>
                <a:cubicBezTo>
                  <a:pt x="84" y="80"/>
                  <a:pt x="84" y="80"/>
                  <a:pt x="84" y="80"/>
                </a:cubicBezTo>
                <a:cubicBezTo>
                  <a:pt x="84" y="78"/>
                  <a:pt x="82" y="76"/>
                  <a:pt x="80" y="76"/>
                </a:cubicBezTo>
                <a:cubicBezTo>
                  <a:pt x="50" y="76"/>
                  <a:pt x="50" y="76"/>
                  <a:pt x="50" y="76"/>
                </a:cubicBezTo>
                <a:cubicBezTo>
                  <a:pt x="48" y="76"/>
                  <a:pt x="46" y="78"/>
                  <a:pt x="46" y="80"/>
                </a:cubicBezTo>
                <a:cubicBezTo>
                  <a:pt x="46" y="120"/>
                  <a:pt x="46" y="120"/>
                  <a:pt x="46" y="120"/>
                </a:cubicBezTo>
                <a:cubicBezTo>
                  <a:pt x="20" y="120"/>
                  <a:pt x="20" y="120"/>
                  <a:pt x="20" y="120"/>
                </a:cubicBezTo>
                <a:cubicBezTo>
                  <a:pt x="20" y="68"/>
                  <a:pt x="20" y="68"/>
                  <a:pt x="20" y="68"/>
                </a:cubicBezTo>
                <a:cubicBezTo>
                  <a:pt x="108" y="68"/>
                  <a:pt x="108" y="68"/>
                  <a:pt x="108" y="68"/>
                </a:cubicBezTo>
                <a:lnTo>
                  <a:pt x="108" y="120"/>
                </a:lnTo>
                <a:close/>
                <a:moveTo>
                  <a:pt x="120" y="56"/>
                </a:moveTo>
                <a:cubicBezTo>
                  <a:pt x="120" y="58"/>
                  <a:pt x="118" y="60"/>
                  <a:pt x="116" y="60"/>
                </a:cubicBezTo>
                <a:cubicBezTo>
                  <a:pt x="109" y="60"/>
                  <a:pt x="109" y="60"/>
                  <a:pt x="109" y="60"/>
                </a:cubicBezTo>
                <a:cubicBezTo>
                  <a:pt x="93" y="32"/>
                  <a:pt x="93" y="32"/>
                  <a:pt x="93" y="32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5" y="32"/>
                  <a:pt x="106" y="33"/>
                  <a:pt x="107" y="34"/>
                </a:cubicBezTo>
                <a:cubicBezTo>
                  <a:pt x="119" y="50"/>
                  <a:pt x="119" y="50"/>
                  <a:pt x="119" y="50"/>
                </a:cubicBezTo>
                <a:cubicBezTo>
                  <a:pt x="120" y="50"/>
                  <a:pt x="120" y="51"/>
                  <a:pt x="120" y="52"/>
                </a:cubicBezTo>
                <a:lnTo>
                  <a:pt x="120" y="56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id-ID">
              <a:solidFill>
                <a:prstClr val="black"/>
              </a:solidFill>
            </a:endParaRPr>
          </a:p>
        </p:txBody>
      </p:sp>
      <p:sp>
        <p:nvSpPr>
          <p:cNvPr id="169" name="TextBox 168"/>
          <p:cNvSpPr txBox="1"/>
          <p:nvPr/>
        </p:nvSpPr>
        <p:spPr>
          <a:xfrm>
            <a:off x="5534532" y="1881270"/>
            <a:ext cx="11013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400" dirty="0">
                <a:solidFill>
                  <a:prstClr val="white">
                    <a:lumMod val="50000"/>
                  </a:prstClr>
                </a:solidFill>
                <a:latin typeface="Raleway" panose="020B0003030101060003" pitchFamily="34" charset="0"/>
              </a:rPr>
              <a:t>Content</a:t>
            </a:r>
            <a:r>
              <a:rPr lang="id-ID" sz="1400" b="1" dirty="0">
                <a:solidFill>
                  <a:prstClr val="white">
                    <a:lumMod val="50000"/>
                  </a:prstClr>
                </a:solidFill>
                <a:latin typeface="Raleway" panose="020B0003030101060003" pitchFamily="34" charset="0"/>
              </a:rPr>
              <a:t> </a:t>
            </a:r>
            <a:r>
              <a:rPr lang="id-ID" sz="1400" b="1" dirty="0">
                <a:solidFill>
                  <a:srgbClr val="FF6D6D"/>
                </a:solidFill>
                <a:latin typeface="Raleway" panose="020B0003030101060003" pitchFamily="34" charset="0"/>
              </a:rPr>
              <a:t>03</a:t>
            </a:r>
            <a:endParaRPr lang="id-ID" sz="1400" b="1" dirty="0">
              <a:solidFill>
                <a:srgbClr val="FF6D6D"/>
              </a:solidFill>
              <a:latin typeface="Raleway" panose="020B0003030101060003" pitchFamily="34" charset="0"/>
            </a:endParaRPr>
          </a:p>
        </p:txBody>
      </p:sp>
      <p:sp>
        <p:nvSpPr>
          <p:cNvPr id="170" name="TextBox 169"/>
          <p:cNvSpPr txBox="1"/>
          <p:nvPr/>
        </p:nvSpPr>
        <p:spPr>
          <a:xfrm>
            <a:off x="5121955" y="2117434"/>
            <a:ext cx="192654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100" dirty="0">
                <a:solidFill>
                  <a:prstClr val="white">
                    <a:lumMod val="65000"/>
                  </a:prstClr>
                </a:solidFill>
              </a:rPr>
              <a:t>Suitable for all category</a:t>
            </a:r>
            <a:r>
              <a:rPr lang="en-US" sz="1100" dirty="0">
                <a:solidFill>
                  <a:prstClr val="white">
                    <a:lumMod val="65000"/>
                  </a:prstClr>
                </a:solidFill>
              </a:rPr>
              <a:t>, Lorem Ipsum is not simply random text</a:t>
            </a:r>
            <a:r>
              <a:rPr lang="en-US" sz="1100" dirty="0">
                <a:solidFill>
                  <a:prstClr val="white">
                    <a:lumMod val="65000"/>
                  </a:prstClr>
                </a:solidFill>
              </a:rPr>
              <a:t>.</a:t>
            </a:r>
            <a:endParaRPr lang="en-US" sz="1100" b="1" dirty="0">
              <a:solidFill>
                <a:prstClr val="white">
                  <a:lumMod val="65000"/>
                </a:prstClr>
              </a:solidFill>
              <a:latin typeface="Signika Negative" pitchFamily="2" charset="0"/>
            </a:endParaRPr>
          </a:p>
        </p:txBody>
      </p:sp>
      <p:grpSp>
        <p:nvGrpSpPr>
          <p:cNvPr id="172" name="Group 171"/>
          <p:cNvGrpSpPr/>
          <p:nvPr/>
        </p:nvGrpSpPr>
        <p:grpSpPr>
          <a:xfrm>
            <a:off x="7075612" y="2849561"/>
            <a:ext cx="303346" cy="300430"/>
            <a:chOff x="7219950" y="3429000"/>
            <a:chExt cx="495300" cy="490538"/>
          </a:xfrm>
          <a:solidFill>
            <a:schemeClr val="bg1">
              <a:lumMod val="65000"/>
            </a:schemeClr>
          </a:solidFill>
        </p:grpSpPr>
        <p:sp>
          <p:nvSpPr>
            <p:cNvPr id="173" name="Freeform 32"/>
            <p:cNvSpPr>
              <a:spLocks noEditPoints="1"/>
            </p:cNvSpPr>
            <p:nvPr/>
          </p:nvSpPr>
          <p:spPr bwMode="auto">
            <a:xfrm>
              <a:off x="7219950" y="3475038"/>
              <a:ext cx="452438" cy="444500"/>
            </a:xfrm>
            <a:custGeom>
              <a:avLst/>
              <a:gdLst>
                <a:gd name="T0" fmla="*/ 84 w 118"/>
                <a:gd name="T1" fmla="*/ 3 h 116"/>
                <a:gd name="T2" fmla="*/ 77 w 118"/>
                <a:gd name="T3" fmla="*/ 0 h 116"/>
                <a:gd name="T4" fmla="*/ 70 w 118"/>
                <a:gd name="T5" fmla="*/ 3 h 116"/>
                <a:gd name="T6" fmla="*/ 64 w 118"/>
                <a:gd name="T7" fmla="*/ 9 h 116"/>
                <a:gd name="T8" fmla="*/ 61 w 118"/>
                <a:gd name="T9" fmla="*/ 16 h 116"/>
                <a:gd name="T10" fmla="*/ 62 w 118"/>
                <a:gd name="T11" fmla="*/ 21 h 116"/>
                <a:gd name="T12" fmla="*/ 8 w 118"/>
                <a:gd name="T13" fmla="*/ 43 h 116"/>
                <a:gd name="T14" fmla="*/ 1 w 118"/>
                <a:gd name="T15" fmla="*/ 51 h 116"/>
                <a:gd name="T16" fmla="*/ 5 w 118"/>
                <a:gd name="T17" fmla="*/ 62 h 116"/>
                <a:gd name="T18" fmla="*/ 55 w 118"/>
                <a:gd name="T19" fmla="*/ 112 h 116"/>
                <a:gd name="T20" fmla="*/ 64 w 118"/>
                <a:gd name="T21" fmla="*/ 116 h 116"/>
                <a:gd name="T22" fmla="*/ 64 w 118"/>
                <a:gd name="T23" fmla="*/ 116 h 116"/>
                <a:gd name="T24" fmla="*/ 66 w 118"/>
                <a:gd name="T25" fmla="*/ 116 h 116"/>
                <a:gd name="T26" fmla="*/ 75 w 118"/>
                <a:gd name="T27" fmla="*/ 108 h 116"/>
                <a:gd name="T28" fmla="*/ 96 w 118"/>
                <a:gd name="T29" fmla="*/ 55 h 116"/>
                <a:gd name="T30" fmla="*/ 102 w 118"/>
                <a:gd name="T31" fmla="*/ 57 h 116"/>
                <a:gd name="T32" fmla="*/ 109 w 118"/>
                <a:gd name="T33" fmla="*/ 54 h 116"/>
                <a:gd name="T34" fmla="*/ 115 w 118"/>
                <a:gd name="T35" fmla="*/ 48 h 116"/>
                <a:gd name="T36" fmla="*/ 118 w 118"/>
                <a:gd name="T37" fmla="*/ 41 h 116"/>
                <a:gd name="T38" fmla="*/ 115 w 118"/>
                <a:gd name="T39" fmla="*/ 34 h 116"/>
                <a:gd name="T40" fmla="*/ 84 w 118"/>
                <a:gd name="T41" fmla="*/ 3 h 116"/>
                <a:gd name="T42" fmla="*/ 68 w 118"/>
                <a:gd name="T43" fmla="*/ 105 h 116"/>
                <a:gd name="T44" fmla="*/ 65 w 118"/>
                <a:gd name="T45" fmla="*/ 108 h 116"/>
                <a:gd name="T46" fmla="*/ 64 w 118"/>
                <a:gd name="T47" fmla="*/ 108 h 116"/>
                <a:gd name="T48" fmla="*/ 61 w 118"/>
                <a:gd name="T49" fmla="*/ 107 h 116"/>
                <a:gd name="T50" fmla="*/ 10 w 118"/>
                <a:gd name="T51" fmla="*/ 56 h 116"/>
                <a:gd name="T52" fmla="*/ 9 w 118"/>
                <a:gd name="T53" fmla="*/ 53 h 116"/>
                <a:gd name="T54" fmla="*/ 11 w 118"/>
                <a:gd name="T55" fmla="*/ 50 h 116"/>
                <a:gd name="T56" fmla="*/ 36 w 118"/>
                <a:gd name="T57" fmla="*/ 40 h 116"/>
                <a:gd name="T58" fmla="*/ 87 w 118"/>
                <a:gd name="T59" fmla="*/ 58 h 116"/>
                <a:gd name="T60" fmla="*/ 68 w 118"/>
                <a:gd name="T61" fmla="*/ 105 h 116"/>
                <a:gd name="T62" fmla="*/ 109 w 118"/>
                <a:gd name="T63" fmla="*/ 42 h 116"/>
                <a:gd name="T64" fmla="*/ 103 w 118"/>
                <a:gd name="T65" fmla="*/ 48 h 116"/>
                <a:gd name="T66" fmla="*/ 100 w 118"/>
                <a:gd name="T67" fmla="*/ 48 h 116"/>
                <a:gd name="T68" fmla="*/ 93 w 118"/>
                <a:gd name="T69" fmla="*/ 41 h 116"/>
                <a:gd name="T70" fmla="*/ 88 w 118"/>
                <a:gd name="T71" fmla="*/ 55 h 116"/>
                <a:gd name="T72" fmla="*/ 88 w 118"/>
                <a:gd name="T73" fmla="*/ 54 h 116"/>
                <a:gd name="T74" fmla="*/ 53 w 118"/>
                <a:gd name="T75" fmla="*/ 39 h 116"/>
                <a:gd name="T76" fmla="*/ 42 w 118"/>
                <a:gd name="T77" fmla="*/ 38 h 116"/>
                <a:gd name="T78" fmla="*/ 76 w 118"/>
                <a:gd name="T79" fmla="*/ 24 h 116"/>
                <a:gd name="T80" fmla="*/ 70 w 118"/>
                <a:gd name="T81" fmla="*/ 17 h 116"/>
                <a:gd name="T82" fmla="*/ 70 w 118"/>
                <a:gd name="T83" fmla="*/ 14 h 116"/>
                <a:gd name="T84" fmla="*/ 75 w 118"/>
                <a:gd name="T85" fmla="*/ 9 h 116"/>
                <a:gd name="T86" fmla="*/ 78 w 118"/>
                <a:gd name="T87" fmla="*/ 9 h 116"/>
                <a:gd name="T88" fmla="*/ 109 w 118"/>
                <a:gd name="T89" fmla="*/ 39 h 116"/>
                <a:gd name="T90" fmla="*/ 109 w 118"/>
                <a:gd name="T91" fmla="*/ 4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8" h="116">
                  <a:moveTo>
                    <a:pt x="84" y="3"/>
                  </a:moveTo>
                  <a:cubicBezTo>
                    <a:pt x="82" y="1"/>
                    <a:pt x="79" y="0"/>
                    <a:pt x="77" y="0"/>
                  </a:cubicBezTo>
                  <a:cubicBezTo>
                    <a:pt x="74" y="0"/>
                    <a:pt x="71" y="1"/>
                    <a:pt x="70" y="3"/>
                  </a:cubicBezTo>
                  <a:cubicBezTo>
                    <a:pt x="64" y="9"/>
                    <a:pt x="64" y="9"/>
                    <a:pt x="64" y="9"/>
                  </a:cubicBezTo>
                  <a:cubicBezTo>
                    <a:pt x="62" y="10"/>
                    <a:pt x="61" y="13"/>
                    <a:pt x="61" y="16"/>
                  </a:cubicBezTo>
                  <a:cubicBezTo>
                    <a:pt x="61" y="18"/>
                    <a:pt x="62" y="19"/>
                    <a:pt x="62" y="21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5" y="44"/>
                    <a:pt x="2" y="48"/>
                    <a:pt x="1" y="51"/>
                  </a:cubicBezTo>
                  <a:cubicBezTo>
                    <a:pt x="0" y="55"/>
                    <a:pt x="2" y="59"/>
                    <a:pt x="5" y="62"/>
                  </a:cubicBezTo>
                  <a:cubicBezTo>
                    <a:pt x="55" y="112"/>
                    <a:pt x="55" y="112"/>
                    <a:pt x="55" y="112"/>
                  </a:cubicBezTo>
                  <a:cubicBezTo>
                    <a:pt x="58" y="115"/>
                    <a:pt x="61" y="116"/>
                    <a:pt x="64" y="116"/>
                  </a:cubicBezTo>
                  <a:cubicBezTo>
                    <a:pt x="64" y="116"/>
                    <a:pt x="64" y="116"/>
                    <a:pt x="64" y="116"/>
                  </a:cubicBezTo>
                  <a:cubicBezTo>
                    <a:pt x="65" y="116"/>
                    <a:pt x="66" y="116"/>
                    <a:pt x="66" y="116"/>
                  </a:cubicBezTo>
                  <a:cubicBezTo>
                    <a:pt x="70" y="115"/>
                    <a:pt x="74" y="112"/>
                    <a:pt x="75" y="108"/>
                  </a:cubicBezTo>
                  <a:cubicBezTo>
                    <a:pt x="96" y="55"/>
                    <a:pt x="96" y="55"/>
                    <a:pt x="96" y="55"/>
                  </a:cubicBezTo>
                  <a:cubicBezTo>
                    <a:pt x="98" y="56"/>
                    <a:pt x="100" y="57"/>
                    <a:pt x="102" y="57"/>
                  </a:cubicBezTo>
                  <a:cubicBezTo>
                    <a:pt x="105" y="57"/>
                    <a:pt x="107" y="56"/>
                    <a:pt x="109" y="54"/>
                  </a:cubicBezTo>
                  <a:cubicBezTo>
                    <a:pt x="115" y="48"/>
                    <a:pt x="115" y="48"/>
                    <a:pt x="115" y="48"/>
                  </a:cubicBezTo>
                  <a:cubicBezTo>
                    <a:pt x="117" y="46"/>
                    <a:pt x="118" y="44"/>
                    <a:pt x="118" y="41"/>
                  </a:cubicBezTo>
                  <a:cubicBezTo>
                    <a:pt x="118" y="38"/>
                    <a:pt x="117" y="36"/>
                    <a:pt x="115" y="34"/>
                  </a:cubicBezTo>
                  <a:lnTo>
                    <a:pt x="84" y="3"/>
                  </a:lnTo>
                  <a:close/>
                  <a:moveTo>
                    <a:pt x="68" y="105"/>
                  </a:moveTo>
                  <a:cubicBezTo>
                    <a:pt x="67" y="107"/>
                    <a:pt x="66" y="108"/>
                    <a:pt x="65" y="108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3" y="108"/>
                    <a:pt x="62" y="108"/>
                    <a:pt x="61" y="107"/>
                  </a:cubicBezTo>
                  <a:cubicBezTo>
                    <a:pt x="10" y="56"/>
                    <a:pt x="10" y="56"/>
                    <a:pt x="10" y="56"/>
                  </a:cubicBezTo>
                  <a:cubicBezTo>
                    <a:pt x="9" y="56"/>
                    <a:pt x="9" y="54"/>
                    <a:pt x="9" y="53"/>
                  </a:cubicBezTo>
                  <a:cubicBezTo>
                    <a:pt x="9" y="52"/>
                    <a:pt x="10" y="51"/>
                    <a:pt x="11" y="50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53" y="46"/>
                    <a:pt x="70" y="40"/>
                    <a:pt x="87" y="58"/>
                  </a:cubicBezTo>
                  <a:lnTo>
                    <a:pt x="68" y="105"/>
                  </a:lnTo>
                  <a:close/>
                  <a:moveTo>
                    <a:pt x="109" y="42"/>
                  </a:moveTo>
                  <a:cubicBezTo>
                    <a:pt x="103" y="48"/>
                    <a:pt x="103" y="48"/>
                    <a:pt x="103" y="48"/>
                  </a:cubicBezTo>
                  <a:cubicBezTo>
                    <a:pt x="103" y="49"/>
                    <a:pt x="101" y="49"/>
                    <a:pt x="100" y="48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88" y="55"/>
                    <a:pt x="88" y="55"/>
                    <a:pt x="88" y="55"/>
                  </a:cubicBezTo>
                  <a:cubicBezTo>
                    <a:pt x="88" y="54"/>
                    <a:pt x="88" y="54"/>
                    <a:pt x="88" y="54"/>
                  </a:cubicBezTo>
                  <a:cubicBezTo>
                    <a:pt x="76" y="42"/>
                    <a:pt x="64" y="41"/>
                    <a:pt x="53" y="39"/>
                  </a:cubicBezTo>
                  <a:cubicBezTo>
                    <a:pt x="49" y="39"/>
                    <a:pt x="46" y="38"/>
                    <a:pt x="42" y="38"/>
                  </a:cubicBezTo>
                  <a:cubicBezTo>
                    <a:pt x="76" y="24"/>
                    <a:pt x="76" y="24"/>
                    <a:pt x="76" y="24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69" y="16"/>
                    <a:pt x="69" y="15"/>
                    <a:pt x="70" y="14"/>
                  </a:cubicBezTo>
                  <a:cubicBezTo>
                    <a:pt x="75" y="9"/>
                    <a:pt x="75" y="9"/>
                    <a:pt x="75" y="9"/>
                  </a:cubicBezTo>
                  <a:cubicBezTo>
                    <a:pt x="76" y="8"/>
                    <a:pt x="77" y="8"/>
                    <a:pt x="78" y="9"/>
                  </a:cubicBezTo>
                  <a:cubicBezTo>
                    <a:pt x="109" y="39"/>
                    <a:pt x="109" y="39"/>
                    <a:pt x="109" y="39"/>
                  </a:cubicBezTo>
                  <a:cubicBezTo>
                    <a:pt x="110" y="40"/>
                    <a:pt x="110" y="42"/>
                    <a:pt x="109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174" name="Freeform 33"/>
            <p:cNvSpPr>
              <a:spLocks noEditPoints="1"/>
            </p:cNvSpPr>
            <p:nvPr/>
          </p:nvSpPr>
          <p:spPr bwMode="auto">
            <a:xfrm>
              <a:off x="7439025" y="3675063"/>
              <a:ext cx="76200" cy="76200"/>
            </a:xfrm>
            <a:custGeom>
              <a:avLst/>
              <a:gdLst>
                <a:gd name="T0" fmla="*/ 10 w 20"/>
                <a:gd name="T1" fmla="*/ 20 h 20"/>
                <a:gd name="T2" fmla="*/ 20 w 20"/>
                <a:gd name="T3" fmla="*/ 10 h 20"/>
                <a:gd name="T4" fmla="*/ 10 w 20"/>
                <a:gd name="T5" fmla="*/ 0 h 20"/>
                <a:gd name="T6" fmla="*/ 0 w 20"/>
                <a:gd name="T7" fmla="*/ 10 h 20"/>
                <a:gd name="T8" fmla="*/ 10 w 20"/>
                <a:gd name="T9" fmla="*/ 20 h 20"/>
                <a:gd name="T10" fmla="*/ 10 w 20"/>
                <a:gd name="T11" fmla="*/ 4 h 20"/>
                <a:gd name="T12" fmla="*/ 16 w 20"/>
                <a:gd name="T13" fmla="*/ 10 h 20"/>
                <a:gd name="T14" fmla="*/ 10 w 20"/>
                <a:gd name="T15" fmla="*/ 16 h 20"/>
                <a:gd name="T16" fmla="*/ 4 w 20"/>
                <a:gd name="T17" fmla="*/ 10 h 20"/>
                <a:gd name="T18" fmla="*/ 10 w 20"/>
                <a:gd name="T19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10" y="20"/>
                  </a:moveTo>
                  <a:cubicBezTo>
                    <a:pt x="16" y="20"/>
                    <a:pt x="20" y="16"/>
                    <a:pt x="20" y="10"/>
                  </a:cubicBezTo>
                  <a:cubicBezTo>
                    <a:pt x="20" y="4"/>
                    <a:pt x="16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6"/>
                    <a:pt x="4" y="20"/>
                    <a:pt x="10" y="20"/>
                  </a:cubicBezTo>
                  <a:close/>
                  <a:moveTo>
                    <a:pt x="10" y="4"/>
                  </a:moveTo>
                  <a:cubicBezTo>
                    <a:pt x="13" y="4"/>
                    <a:pt x="16" y="7"/>
                    <a:pt x="16" y="10"/>
                  </a:cubicBezTo>
                  <a:cubicBezTo>
                    <a:pt x="16" y="13"/>
                    <a:pt x="13" y="16"/>
                    <a:pt x="10" y="16"/>
                  </a:cubicBezTo>
                  <a:cubicBezTo>
                    <a:pt x="7" y="16"/>
                    <a:pt x="4" y="13"/>
                    <a:pt x="4" y="10"/>
                  </a:cubicBezTo>
                  <a:cubicBezTo>
                    <a:pt x="4" y="7"/>
                    <a:pt x="7" y="4"/>
                    <a:pt x="1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175" name="Freeform 34"/>
            <p:cNvSpPr>
              <a:spLocks noEditPoints="1"/>
            </p:cNvSpPr>
            <p:nvPr/>
          </p:nvSpPr>
          <p:spPr bwMode="auto">
            <a:xfrm>
              <a:off x="7639050" y="3429000"/>
              <a:ext cx="76200" cy="76200"/>
            </a:xfrm>
            <a:custGeom>
              <a:avLst/>
              <a:gdLst>
                <a:gd name="T0" fmla="*/ 10 w 20"/>
                <a:gd name="T1" fmla="*/ 0 h 20"/>
                <a:gd name="T2" fmla="*/ 0 w 20"/>
                <a:gd name="T3" fmla="*/ 10 h 20"/>
                <a:gd name="T4" fmla="*/ 10 w 20"/>
                <a:gd name="T5" fmla="*/ 20 h 20"/>
                <a:gd name="T6" fmla="*/ 20 w 20"/>
                <a:gd name="T7" fmla="*/ 10 h 20"/>
                <a:gd name="T8" fmla="*/ 10 w 20"/>
                <a:gd name="T9" fmla="*/ 0 h 20"/>
                <a:gd name="T10" fmla="*/ 10 w 20"/>
                <a:gd name="T11" fmla="*/ 16 h 20"/>
                <a:gd name="T12" fmla="*/ 4 w 20"/>
                <a:gd name="T13" fmla="*/ 10 h 20"/>
                <a:gd name="T14" fmla="*/ 10 w 20"/>
                <a:gd name="T15" fmla="*/ 4 h 20"/>
                <a:gd name="T16" fmla="*/ 16 w 20"/>
                <a:gd name="T17" fmla="*/ 10 h 20"/>
                <a:gd name="T18" fmla="*/ 10 w 20"/>
                <a:gd name="T19" fmla="*/ 1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10" y="0"/>
                  </a:moveTo>
                  <a:cubicBezTo>
                    <a:pt x="4" y="0"/>
                    <a:pt x="0" y="4"/>
                    <a:pt x="0" y="10"/>
                  </a:cubicBezTo>
                  <a:cubicBezTo>
                    <a:pt x="0" y="16"/>
                    <a:pt x="4" y="20"/>
                    <a:pt x="10" y="20"/>
                  </a:cubicBezTo>
                  <a:cubicBezTo>
                    <a:pt x="16" y="20"/>
                    <a:pt x="20" y="16"/>
                    <a:pt x="20" y="10"/>
                  </a:cubicBezTo>
                  <a:cubicBezTo>
                    <a:pt x="20" y="4"/>
                    <a:pt x="16" y="0"/>
                    <a:pt x="10" y="0"/>
                  </a:cubicBezTo>
                  <a:close/>
                  <a:moveTo>
                    <a:pt x="10" y="16"/>
                  </a:moveTo>
                  <a:cubicBezTo>
                    <a:pt x="7" y="16"/>
                    <a:pt x="4" y="13"/>
                    <a:pt x="4" y="10"/>
                  </a:cubicBezTo>
                  <a:cubicBezTo>
                    <a:pt x="4" y="7"/>
                    <a:pt x="7" y="4"/>
                    <a:pt x="10" y="4"/>
                  </a:cubicBezTo>
                  <a:cubicBezTo>
                    <a:pt x="13" y="4"/>
                    <a:pt x="16" y="7"/>
                    <a:pt x="16" y="10"/>
                  </a:cubicBezTo>
                  <a:cubicBezTo>
                    <a:pt x="16" y="13"/>
                    <a:pt x="13" y="16"/>
                    <a:pt x="10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176" name="Freeform 35"/>
            <p:cNvSpPr>
              <a:spLocks noEditPoints="1"/>
            </p:cNvSpPr>
            <p:nvPr/>
          </p:nvSpPr>
          <p:spPr bwMode="auto">
            <a:xfrm>
              <a:off x="7346950" y="3659188"/>
              <a:ext cx="61913" cy="61913"/>
            </a:xfrm>
            <a:custGeom>
              <a:avLst/>
              <a:gdLst>
                <a:gd name="T0" fmla="*/ 0 w 16"/>
                <a:gd name="T1" fmla="*/ 8 h 16"/>
                <a:gd name="T2" fmla="*/ 8 w 16"/>
                <a:gd name="T3" fmla="*/ 16 h 16"/>
                <a:gd name="T4" fmla="*/ 16 w 16"/>
                <a:gd name="T5" fmla="*/ 8 h 16"/>
                <a:gd name="T6" fmla="*/ 8 w 16"/>
                <a:gd name="T7" fmla="*/ 0 h 16"/>
                <a:gd name="T8" fmla="*/ 0 w 16"/>
                <a:gd name="T9" fmla="*/ 8 h 16"/>
                <a:gd name="T10" fmla="*/ 8 w 16"/>
                <a:gd name="T11" fmla="*/ 4 h 16"/>
                <a:gd name="T12" fmla="*/ 12 w 16"/>
                <a:gd name="T13" fmla="*/ 8 h 16"/>
                <a:gd name="T14" fmla="*/ 8 w 16"/>
                <a:gd name="T15" fmla="*/ 12 h 16"/>
                <a:gd name="T16" fmla="*/ 4 w 16"/>
                <a:gd name="T17" fmla="*/ 8 h 16"/>
                <a:gd name="T18" fmla="*/ 8 w 16"/>
                <a:gd name="T19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6">
                  <a:moveTo>
                    <a:pt x="0" y="8"/>
                  </a:moveTo>
                  <a:cubicBezTo>
                    <a:pt x="0" y="12"/>
                    <a:pt x="4" y="16"/>
                    <a:pt x="8" y="16"/>
                  </a:cubicBezTo>
                  <a:cubicBezTo>
                    <a:pt x="12" y="16"/>
                    <a:pt x="16" y="12"/>
                    <a:pt x="16" y="8"/>
                  </a:cubicBezTo>
                  <a:cubicBezTo>
                    <a:pt x="16" y="4"/>
                    <a:pt x="12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lose/>
                  <a:moveTo>
                    <a:pt x="8" y="4"/>
                  </a:moveTo>
                  <a:cubicBezTo>
                    <a:pt x="10" y="4"/>
                    <a:pt x="12" y="6"/>
                    <a:pt x="12" y="8"/>
                  </a:cubicBezTo>
                  <a:cubicBezTo>
                    <a:pt x="12" y="10"/>
                    <a:pt x="10" y="12"/>
                    <a:pt x="8" y="12"/>
                  </a:cubicBezTo>
                  <a:cubicBezTo>
                    <a:pt x="6" y="12"/>
                    <a:pt x="4" y="10"/>
                    <a:pt x="4" y="8"/>
                  </a:cubicBezTo>
                  <a:cubicBezTo>
                    <a:pt x="4" y="6"/>
                    <a:pt x="6" y="4"/>
                    <a:pt x="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177" name="Oval 36"/>
            <p:cNvSpPr>
              <a:spLocks noChangeArrowheads="1"/>
            </p:cNvSpPr>
            <p:nvPr/>
          </p:nvSpPr>
          <p:spPr bwMode="auto">
            <a:xfrm>
              <a:off x="7408863" y="3767138"/>
              <a:ext cx="30163" cy="30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178" name="Oval 37"/>
            <p:cNvSpPr>
              <a:spLocks noChangeArrowheads="1"/>
            </p:cNvSpPr>
            <p:nvPr/>
          </p:nvSpPr>
          <p:spPr bwMode="auto">
            <a:xfrm>
              <a:off x="7653338" y="3536950"/>
              <a:ext cx="31750" cy="30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</p:grpSp>
      <p:sp>
        <p:nvSpPr>
          <p:cNvPr id="179" name="TextBox 178"/>
          <p:cNvSpPr txBox="1"/>
          <p:nvPr/>
        </p:nvSpPr>
        <p:spPr>
          <a:xfrm>
            <a:off x="7446531" y="2634819"/>
            <a:ext cx="11013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prstClr val="white">
                    <a:lumMod val="50000"/>
                  </a:prstClr>
                </a:solidFill>
                <a:latin typeface="Raleway" panose="020B0003030101060003" pitchFamily="34" charset="0"/>
              </a:rPr>
              <a:t>Content</a:t>
            </a:r>
            <a:r>
              <a:rPr lang="id-ID" sz="1400" b="1" dirty="0">
                <a:solidFill>
                  <a:prstClr val="white">
                    <a:lumMod val="50000"/>
                  </a:prstClr>
                </a:solidFill>
                <a:latin typeface="Raleway" panose="020B0003030101060003" pitchFamily="34" charset="0"/>
              </a:rPr>
              <a:t> </a:t>
            </a:r>
            <a:r>
              <a:rPr lang="id-ID" sz="1400" b="1" dirty="0">
                <a:solidFill>
                  <a:srgbClr val="FF6D6D"/>
                </a:solidFill>
                <a:latin typeface="Raleway" panose="020B0003030101060003" pitchFamily="34" charset="0"/>
              </a:rPr>
              <a:t>04</a:t>
            </a:r>
            <a:endParaRPr lang="id-ID" sz="1400" b="1" dirty="0">
              <a:solidFill>
                <a:srgbClr val="FF6D6D"/>
              </a:solidFill>
              <a:latin typeface="Raleway" panose="020B0003030101060003" pitchFamily="34" charset="0"/>
            </a:endParaRPr>
          </a:p>
        </p:txBody>
      </p:sp>
      <p:sp>
        <p:nvSpPr>
          <p:cNvPr id="180" name="TextBox 179"/>
          <p:cNvSpPr txBox="1"/>
          <p:nvPr/>
        </p:nvSpPr>
        <p:spPr>
          <a:xfrm>
            <a:off x="7446531" y="2849561"/>
            <a:ext cx="225163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100" dirty="0">
                <a:solidFill>
                  <a:prstClr val="white">
                    <a:lumMod val="65000"/>
                  </a:prstClr>
                </a:solidFill>
              </a:rPr>
              <a:t>Suitable for all category</a:t>
            </a:r>
            <a:r>
              <a:rPr lang="en-US" sz="1100" dirty="0">
                <a:solidFill>
                  <a:prstClr val="white">
                    <a:lumMod val="65000"/>
                  </a:prstClr>
                </a:solidFill>
              </a:rPr>
              <a:t>, Lorem Ipsum is not simply random text</a:t>
            </a:r>
            <a:r>
              <a:rPr lang="en-US" sz="1100" dirty="0">
                <a:solidFill>
                  <a:prstClr val="white">
                    <a:lumMod val="65000"/>
                  </a:prstClr>
                </a:solidFill>
              </a:rPr>
              <a:t>.</a:t>
            </a:r>
            <a:endParaRPr lang="en-US" sz="1100" b="1" dirty="0">
              <a:solidFill>
                <a:prstClr val="white">
                  <a:lumMod val="65000"/>
                </a:prstClr>
              </a:solidFill>
              <a:latin typeface="Signika Negative" pitchFamily="2" charset="0"/>
            </a:endParaRPr>
          </a:p>
        </p:txBody>
      </p:sp>
      <p:grpSp>
        <p:nvGrpSpPr>
          <p:cNvPr id="183" name="Group 182"/>
          <p:cNvGrpSpPr/>
          <p:nvPr/>
        </p:nvGrpSpPr>
        <p:grpSpPr>
          <a:xfrm>
            <a:off x="8644776" y="4000491"/>
            <a:ext cx="380956" cy="373700"/>
            <a:chOff x="6786562" y="796925"/>
            <a:chExt cx="500063" cy="490538"/>
          </a:xfrm>
          <a:solidFill>
            <a:schemeClr val="bg1">
              <a:lumMod val="65000"/>
            </a:schemeClr>
          </a:solidFill>
        </p:grpSpPr>
        <p:sp>
          <p:nvSpPr>
            <p:cNvPr id="184" name="Freeform 27"/>
            <p:cNvSpPr>
              <a:spLocks noEditPoints="1"/>
            </p:cNvSpPr>
            <p:nvPr/>
          </p:nvSpPr>
          <p:spPr bwMode="auto">
            <a:xfrm>
              <a:off x="6786562" y="796925"/>
              <a:ext cx="500063" cy="490538"/>
            </a:xfrm>
            <a:custGeom>
              <a:avLst/>
              <a:gdLst>
                <a:gd name="T0" fmla="*/ 127 w 130"/>
                <a:gd name="T1" fmla="*/ 42 h 128"/>
                <a:gd name="T2" fmla="*/ 87 w 130"/>
                <a:gd name="T3" fmla="*/ 2 h 128"/>
                <a:gd name="T4" fmla="*/ 79 w 130"/>
                <a:gd name="T5" fmla="*/ 0 h 128"/>
                <a:gd name="T6" fmla="*/ 75 w 130"/>
                <a:gd name="T7" fmla="*/ 2 h 128"/>
                <a:gd name="T8" fmla="*/ 73 w 130"/>
                <a:gd name="T9" fmla="*/ 6 h 128"/>
                <a:gd name="T10" fmla="*/ 64 w 130"/>
                <a:gd name="T11" fmla="*/ 21 h 128"/>
                <a:gd name="T12" fmla="*/ 41 w 130"/>
                <a:gd name="T13" fmla="*/ 37 h 128"/>
                <a:gd name="T14" fmla="*/ 15 w 130"/>
                <a:gd name="T15" fmla="*/ 55 h 128"/>
                <a:gd name="T16" fmla="*/ 1 w 130"/>
                <a:gd name="T17" fmla="*/ 78 h 128"/>
                <a:gd name="T18" fmla="*/ 3 w 130"/>
                <a:gd name="T19" fmla="*/ 86 h 128"/>
                <a:gd name="T20" fmla="*/ 43 w 130"/>
                <a:gd name="T21" fmla="*/ 126 h 128"/>
                <a:gd name="T22" fmla="*/ 51 w 130"/>
                <a:gd name="T23" fmla="*/ 128 h 128"/>
                <a:gd name="T24" fmla="*/ 55 w 130"/>
                <a:gd name="T25" fmla="*/ 126 h 128"/>
                <a:gd name="T26" fmla="*/ 57 w 130"/>
                <a:gd name="T27" fmla="*/ 122 h 128"/>
                <a:gd name="T28" fmla="*/ 66 w 130"/>
                <a:gd name="T29" fmla="*/ 107 h 128"/>
                <a:gd name="T30" fmla="*/ 89 w 130"/>
                <a:gd name="T31" fmla="*/ 91 h 128"/>
                <a:gd name="T32" fmla="*/ 115 w 130"/>
                <a:gd name="T33" fmla="*/ 73 h 128"/>
                <a:gd name="T34" fmla="*/ 129 w 130"/>
                <a:gd name="T35" fmla="*/ 50 h 128"/>
                <a:gd name="T36" fmla="*/ 127 w 130"/>
                <a:gd name="T37" fmla="*/ 42 h 128"/>
                <a:gd name="T38" fmla="*/ 49 w 130"/>
                <a:gd name="T39" fmla="*/ 120 h 128"/>
                <a:gd name="T40" fmla="*/ 9 w 130"/>
                <a:gd name="T41" fmla="*/ 80 h 128"/>
                <a:gd name="T42" fmla="*/ 81 w 130"/>
                <a:gd name="T43" fmla="*/ 8 h 128"/>
                <a:gd name="T44" fmla="*/ 121 w 130"/>
                <a:gd name="T45" fmla="*/ 48 h 128"/>
                <a:gd name="T46" fmla="*/ 49 w 130"/>
                <a:gd name="T47" fmla="*/ 12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30" h="128">
                  <a:moveTo>
                    <a:pt x="127" y="42"/>
                  </a:moveTo>
                  <a:cubicBezTo>
                    <a:pt x="87" y="2"/>
                    <a:pt x="87" y="2"/>
                    <a:pt x="87" y="2"/>
                  </a:cubicBezTo>
                  <a:cubicBezTo>
                    <a:pt x="85" y="0"/>
                    <a:pt x="82" y="0"/>
                    <a:pt x="79" y="0"/>
                  </a:cubicBezTo>
                  <a:cubicBezTo>
                    <a:pt x="78" y="1"/>
                    <a:pt x="76" y="1"/>
                    <a:pt x="75" y="2"/>
                  </a:cubicBezTo>
                  <a:cubicBezTo>
                    <a:pt x="74" y="3"/>
                    <a:pt x="74" y="4"/>
                    <a:pt x="73" y="6"/>
                  </a:cubicBezTo>
                  <a:cubicBezTo>
                    <a:pt x="72" y="12"/>
                    <a:pt x="68" y="17"/>
                    <a:pt x="64" y="21"/>
                  </a:cubicBezTo>
                  <a:cubicBezTo>
                    <a:pt x="58" y="27"/>
                    <a:pt x="50" y="32"/>
                    <a:pt x="41" y="37"/>
                  </a:cubicBezTo>
                  <a:cubicBezTo>
                    <a:pt x="32" y="42"/>
                    <a:pt x="23" y="48"/>
                    <a:pt x="15" y="55"/>
                  </a:cubicBezTo>
                  <a:cubicBezTo>
                    <a:pt x="8" y="62"/>
                    <a:pt x="4" y="69"/>
                    <a:pt x="1" y="78"/>
                  </a:cubicBezTo>
                  <a:cubicBezTo>
                    <a:pt x="0" y="80"/>
                    <a:pt x="1" y="84"/>
                    <a:pt x="3" y="8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5" y="128"/>
                    <a:pt x="48" y="128"/>
                    <a:pt x="51" y="128"/>
                  </a:cubicBezTo>
                  <a:cubicBezTo>
                    <a:pt x="52" y="127"/>
                    <a:pt x="54" y="127"/>
                    <a:pt x="55" y="126"/>
                  </a:cubicBezTo>
                  <a:cubicBezTo>
                    <a:pt x="56" y="125"/>
                    <a:pt x="56" y="124"/>
                    <a:pt x="57" y="122"/>
                  </a:cubicBezTo>
                  <a:cubicBezTo>
                    <a:pt x="58" y="116"/>
                    <a:pt x="62" y="111"/>
                    <a:pt x="66" y="107"/>
                  </a:cubicBezTo>
                  <a:cubicBezTo>
                    <a:pt x="72" y="101"/>
                    <a:pt x="80" y="96"/>
                    <a:pt x="89" y="91"/>
                  </a:cubicBezTo>
                  <a:cubicBezTo>
                    <a:pt x="98" y="86"/>
                    <a:pt x="107" y="80"/>
                    <a:pt x="115" y="73"/>
                  </a:cubicBezTo>
                  <a:cubicBezTo>
                    <a:pt x="122" y="66"/>
                    <a:pt x="126" y="59"/>
                    <a:pt x="129" y="50"/>
                  </a:cubicBezTo>
                  <a:cubicBezTo>
                    <a:pt x="130" y="48"/>
                    <a:pt x="129" y="44"/>
                    <a:pt x="127" y="42"/>
                  </a:cubicBezTo>
                  <a:close/>
                  <a:moveTo>
                    <a:pt x="49" y="120"/>
                  </a:moveTo>
                  <a:cubicBezTo>
                    <a:pt x="36" y="107"/>
                    <a:pt x="22" y="93"/>
                    <a:pt x="9" y="80"/>
                  </a:cubicBezTo>
                  <a:cubicBezTo>
                    <a:pt x="20" y="43"/>
                    <a:pt x="70" y="45"/>
                    <a:pt x="81" y="8"/>
                  </a:cubicBezTo>
                  <a:cubicBezTo>
                    <a:pt x="94" y="21"/>
                    <a:pt x="108" y="35"/>
                    <a:pt x="121" y="48"/>
                  </a:cubicBezTo>
                  <a:cubicBezTo>
                    <a:pt x="110" y="85"/>
                    <a:pt x="60" y="83"/>
                    <a:pt x="49" y="1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185" name="Freeform 28"/>
            <p:cNvSpPr>
              <a:spLocks noEditPoints="1"/>
            </p:cNvSpPr>
            <p:nvPr/>
          </p:nvSpPr>
          <p:spPr bwMode="auto">
            <a:xfrm>
              <a:off x="6967538" y="969963"/>
              <a:ext cx="134938" cy="138113"/>
            </a:xfrm>
            <a:custGeom>
              <a:avLst/>
              <a:gdLst>
                <a:gd name="T0" fmla="*/ 28 w 35"/>
                <a:gd name="T1" fmla="*/ 12 h 36"/>
                <a:gd name="T2" fmla="*/ 20 w 35"/>
                <a:gd name="T3" fmla="*/ 13 h 36"/>
                <a:gd name="T4" fmla="*/ 10 w 35"/>
                <a:gd name="T5" fmla="*/ 7 h 36"/>
                <a:gd name="T6" fmla="*/ 15 w 35"/>
                <a:gd name="T7" fmla="*/ 6 h 36"/>
                <a:gd name="T8" fmla="*/ 19 w 35"/>
                <a:gd name="T9" fmla="*/ 6 h 36"/>
                <a:gd name="T10" fmla="*/ 20 w 35"/>
                <a:gd name="T11" fmla="*/ 2 h 36"/>
                <a:gd name="T12" fmla="*/ 13 w 35"/>
                <a:gd name="T13" fmla="*/ 1 h 36"/>
                <a:gd name="T14" fmla="*/ 6 w 35"/>
                <a:gd name="T15" fmla="*/ 4 h 36"/>
                <a:gd name="T16" fmla="*/ 5 w 35"/>
                <a:gd name="T17" fmla="*/ 3 h 36"/>
                <a:gd name="T18" fmla="*/ 3 w 35"/>
                <a:gd name="T19" fmla="*/ 5 h 36"/>
                <a:gd name="T20" fmla="*/ 4 w 35"/>
                <a:gd name="T21" fmla="*/ 6 h 36"/>
                <a:gd name="T22" fmla="*/ 1 w 35"/>
                <a:gd name="T23" fmla="*/ 15 h 36"/>
                <a:gd name="T24" fmla="*/ 3 w 35"/>
                <a:gd name="T25" fmla="*/ 22 h 36"/>
                <a:gd name="T26" fmla="*/ 18 w 35"/>
                <a:gd name="T27" fmla="*/ 21 h 36"/>
                <a:gd name="T28" fmla="*/ 23 w 35"/>
                <a:gd name="T29" fmla="*/ 31 h 36"/>
                <a:gd name="T30" fmla="*/ 19 w 35"/>
                <a:gd name="T31" fmla="*/ 30 h 36"/>
                <a:gd name="T32" fmla="*/ 16 w 35"/>
                <a:gd name="T33" fmla="*/ 28 h 36"/>
                <a:gd name="T34" fmla="*/ 13 w 35"/>
                <a:gd name="T35" fmla="*/ 31 h 36"/>
                <a:gd name="T36" fmla="*/ 17 w 35"/>
                <a:gd name="T37" fmla="*/ 35 h 36"/>
                <a:gd name="T38" fmla="*/ 25 w 35"/>
                <a:gd name="T39" fmla="*/ 36 h 36"/>
                <a:gd name="T40" fmla="*/ 31 w 35"/>
                <a:gd name="T41" fmla="*/ 35 h 36"/>
                <a:gd name="T42" fmla="*/ 33 w 35"/>
                <a:gd name="T43" fmla="*/ 34 h 36"/>
                <a:gd name="T44" fmla="*/ 33 w 35"/>
                <a:gd name="T45" fmla="*/ 32 h 36"/>
                <a:gd name="T46" fmla="*/ 34 w 35"/>
                <a:gd name="T47" fmla="*/ 26 h 36"/>
                <a:gd name="T48" fmla="*/ 35 w 35"/>
                <a:gd name="T49" fmla="*/ 18 h 36"/>
                <a:gd name="T50" fmla="*/ 10 w 35"/>
                <a:gd name="T51" fmla="*/ 17 h 36"/>
                <a:gd name="T52" fmla="*/ 6 w 35"/>
                <a:gd name="T53" fmla="*/ 15 h 36"/>
                <a:gd name="T54" fmla="*/ 7 w 35"/>
                <a:gd name="T55" fmla="*/ 11 h 36"/>
                <a:gd name="T56" fmla="*/ 14 w 35"/>
                <a:gd name="T57" fmla="*/ 16 h 36"/>
                <a:gd name="T58" fmla="*/ 29 w 35"/>
                <a:gd name="T59" fmla="*/ 25 h 36"/>
                <a:gd name="T60" fmla="*/ 21 w 35"/>
                <a:gd name="T61" fmla="*/ 20 h 36"/>
                <a:gd name="T62" fmla="*/ 25 w 35"/>
                <a:gd name="T63" fmla="*/ 18 h 36"/>
                <a:gd name="T64" fmla="*/ 28 w 35"/>
                <a:gd name="T65" fmla="*/ 20 h 36"/>
                <a:gd name="T66" fmla="*/ 29 w 35"/>
                <a:gd name="T67" fmla="*/ 2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5" h="36">
                  <a:moveTo>
                    <a:pt x="32" y="15"/>
                  </a:moveTo>
                  <a:cubicBezTo>
                    <a:pt x="31" y="14"/>
                    <a:pt x="30" y="13"/>
                    <a:pt x="28" y="12"/>
                  </a:cubicBezTo>
                  <a:cubicBezTo>
                    <a:pt x="27" y="12"/>
                    <a:pt x="26" y="12"/>
                    <a:pt x="24" y="12"/>
                  </a:cubicBezTo>
                  <a:cubicBezTo>
                    <a:pt x="23" y="12"/>
                    <a:pt x="22" y="12"/>
                    <a:pt x="20" y="13"/>
                  </a:cubicBezTo>
                  <a:cubicBezTo>
                    <a:pt x="19" y="13"/>
                    <a:pt x="18" y="14"/>
                    <a:pt x="16" y="15"/>
                  </a:cubicBezTo>
                  <a:cubicBezTo>
                    <a:pt x="14" y="12"/>
                    <a:pt x="12" y="10"/>
                    <a:pt x="10" y="7"/>
                  </a:cubicBezTo>
                  <a:cubicBezTo>
                    <a:pt x="11" y="7"/>
                    <a:pt x="12" y="6"/>
                    <a:pt x="13" y="6"/>
                  </a:cubicBezTo>
                  <a:cubicBezTo>
                    <a:pt x="14" y="6"/>
                    <a:pt x="14" y="6"/>
                    <a:pt x="15" y="6"/>
                  </a:cubicBezTo>
                  <a:cubicBezTo>
                    <a:pt x="16" y="7"/>
                    <a:pt x="17" y="7"/>
                    <a:pt x="18" y="7"/>
                  </a:cubicBezTo>
                  <a:cubicBezTo>
                    <a:pt x="18" y="7"/>
                    <a:pt x="19" y="7"/>
                    <a:pt x="19" y="6"/>
                  </a:cubicBezTo>
                  <a:cubicBezTo>
                    <a:pt x="20" y="6"/>
                    <a:pt x="20" y="5"/>
                    <a:pt x="20" y="5"/>
                  </a:cubicBezTo>
                  <a:cubicBezTo>
                    <a:pt x="20" y="4"/>
                    <a:pt x="20" y="3"/>
                    <a:pt x="20" y="2"/>
                  </a:cubicBezTo>
                  <a:cubicBezTo>
                    <a:pt x="19" y="1"/>
                    <a:pt x="18" y="1"/>
                    <a:pt x="16" y="0"/>
                  </a:cubicBezTo>
                  <a:cubicBezTo>
                    <a:pt x="15" y="0"/>
                    <a:pt x="14" y="0"/>
                    <a:pt x="13" y="1"/>
                  </a:cubicBezTo>
                  <a:cubicBezTo>
                    <a:pt x="11" y="1"/>
                    <a:pt x="10" y="1"/>
                    <a:pt x="9" y="2"/>
                  </a:cubicBezTo>
                  <a:cubicBezTo>
                    <a:pt x="8" y="3"/>
                    <a:pt x="7" y="3"/>
                    <a:pt x="6" y="4"/>
                  </a:cubicBezTo>
                  <a:cubicBezTo>
                    <a:pt x="6" y="4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3" y="4"/>
                    <a:pt x="3" y="4"/>
                    <a:pt x="3" y="5"/>
                  </a:cubicBezTo>
                  <a:cubicBezTo>
                    <a:pt x="3" y="5"/>
                    <a:pt x="3" y="5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7"/>
                    <a:pt x="2" y="9"/>
                    <a:pt x="2" y="10"/>
                  </a:cubicBezTo>
                  <a:cubicBezTo>
                    <a:pt x="1" y="12"/>
                    <a:pt x="1" y="13"/>
                    <a:pt x="1" y="15"/>
                  </a:cubicBezTo>
                  <a:cubicBezTo>
                    <a:pt x="0" y="16"/>
                    <a:pt x="1" y="17"/>
                    <a:pt x="1" y="18"/>
                  </a:cubicBezTo>
                  <a:cubicBezTo>
                    <a:pt x="1" y="20"/>
                    <a:pt x="2" y="21"/>
                    <a:pt x="3" y="22"/>
                  </a:cubicBezTo>
                  <a:cubicBezTo>
                    <a:pt x="5" y="23"/>
                    <a:pt x="8" y="24"/>
                    <a:pt x="10" y="24"/>
                  </a:cubicBezTo>
                  <a:cubicBezTo>
                    <a:pt x="13" y="23"/>
                    <a:pt x="15" y="23"/>
                    <a:pt x="18" y="21"/>
                  </a:cubicBezTo>
                  <a:cubicBezTo>
                    <a:pt x="21" y="24"/>
                    <a:pt x="23" y="27"/>
                    <a:pt x="25" y="29"/>
                  </a:cubicBezTo>
                  <a:cubicBezTo>
                    <a:pt x="24" y="30"/>
                    <a:pt x="24" y="30"/>
                    <a:pt x="23" y="31"/>
                  </a:cubicBezTo>
                  <a:cubicBezTo>
                    <a:pt x="22" y="31"/>
                    <a:pt x="21" y="31"/>
                    <a:pt x="21" y="31"/>
                  </a:cubicBezTo>
                  <a:cubicBezTo>
                    <a:pt x="20" y="30"/>
                    <a:pt x="20" y="30"/>
                    <a:pt x="19" y="30"/>
                  </a:cubicBezTo>
                  <a:cubicBezTo>
                    <a:pt x="18" y="29"/>
                    <a:pt x="18" y="29"/>
                    <a:pt x="17" y="29"/>
                  </a:cubicBezTo>
                  <a:cubicBezTo>
                    <a:pt x="17" y="28"/>
                    <a:pt x="16" y="28"/>
                    <a:pt x="16" y="28"/>
                  </a:cubicBezTo>
                  <a:cubicBezTo>
                    <a:pt x="15" y="28"/>
                    <a:pt x="15" y="29"/>
                    <a:pt x="14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32"/>
                    <a:pt x="13" y="33"/>
                    <a:pt x="14" y="33"/>
                  </a:cubicBezTo>
                  <a:cubicBezTo>
                    <a:pt x="15" y="34"/>
                    <a:pt x="16" y="35"/>
                    <a:pt x="17" y="35"/>
                  </a:cubicBezTo>
                  <a:cubicBezTo>
                    <a:pt x="18" y="36"/>
                    <a:pt x="19" y="36"/>
                    <a:pt x="20" y="36"/>
                  </a:cubicBezTo>
                  <a:cubicBezTo>
                    <a:pt x="22" y="36"/>
                    <a:pt x="23" y="36"/>
                    <a:pt x="25" y="36"/>
                  </a:cubicBezTo>
                  <a:cubicBezTo>
                    <a:pt x="26" y="35"/>
                    <a:pt x="27" y="34"/>
                    <a:pt x="29" y="33"/>
                  </a:cubicBezTo>
                  <a:cubicBezTo>
                    <a:pt x="30" y="33"/>
                    <a:pt x="30" y="34"/>
                    <a:pt x="31" y="35"/>
                  </a:cubicBezTo>
                  <a:cubicBezTo>
                    <a:pt x="31" y="35"/>
                    <a:pt x="32" y="35"/>
                    <a:pt x="32" y="35"/>
                  </a:cubicBezTo>
                  <a:cubicBezTo>
                    <a:pt x="33" y="35"/>
                    <a:pt x="33" y="35"/>
                    <a:pt x="33" y="34"/>
                  </a:cubicBezTo>
                  <a:cubicBezTo>
                    <a:pt x="33" y="34"/>
                    <a:pt x="34" y="34"/>
                    <a:pt x="34" y="33"/>
                  </a:cubicBezTo>
                  <a:cubicBezTo>
                    <a:pt x="34" y="33"/>
                    <a:pt x="33" y="32"/>
                    <a:pt x="33" y="32"/>
                  </a:cubicBezTo>
                  <a:cubicBezTo>
                    <a:pt x="32" y="32"/>
                    <a:pt x="32" y="31"/>
                    <a:pt x="31" y="30"/>
                  </a:cubicBezTo>
                  <a:cubicBezTo>
                    <a:pt x="32" y="29"/>
                    <a:pt x="33" y="27"/>
                    <a:pt x="34" y="26"/>
                  </a:cubicBezTo>
                  <a:cubicBezTo>
                    <a:pt x="35" y="24"/>
                    <a:pt x="35" y="23"/>
                    <a:pt x="35" y="21"/>
                  </a:cubicBezTo>
                  <a:cubicBezTo>
                    <a:pt x="35" y="20"/>
                    <a:pt x="35" y="19"/>
                    <a:pt x="35" y="18"/>
                  </a:cubicBezTo>
                  <a:cubicBezTo>
                    <a:pt x="34" y="17"/>
                    <a:pt x="33" y="16"/>
                    <a:pt x="32" y="15"/>
                  </a:cubicBezTo>
                  <a:close/>
                  <a:moveTo>
                    <a:pt x="10" y="17"/>
                  </a:moveTo>
                  <a:cubicBezTo>
                    <a:pt x="9" y="17"/>
                    <a:pt x="8" y="17"/>
                    <a:pt x="7" y="16"/>
                  </a:cubicBezTo>
                  <a:cubicBezTo>
                    <a:pt x="7" y="16"/>
                    <a:pt x="6" y="15"/>
                    <a:pt x="6" y="15"/>
                  </a:cubicBezTo>
                  <a:cubicBezTo>
                    <a:pt x="6" y="14"/>
                    <a:pt x="6" y="14"/>
                    <a:pt x="6" y="13"/>
                  </a:cubicBezTo>
                  <a:cubicBezTo>
                    <a:pt x="6" y="13"/>
                    <a:pt x="6" y="12"/>
                    <a:pt x="7" y="11"/>
                  </a:cubicBezTo>
                  <a:cubicBezTo>
                    <a:pt x="7" y="11"/>
                    <a:pt x="7" y="10"/>
                    <a:pt x="8" y="9"/>
                  </a:cubicBezTo>
                  <a:cubicBezTo>
                    <a:pt x="10" y="11"/>
                    <a:pt x="12" y="14"/>
                    <a:pt x="14" y="16"/>
                  </a:cubicBezTo>
                  <a:cubicBezTo>
                    <a:pt x="12" y="17"/>
                    <a:pt x="11" y="17"/>
                    <a:pt x="10" y="17"/>
                  </a:cubicBezTo>
                  <a:close/>
                  <a:moveTo>
                    <a:pt x="29" y="25"/>
                  </a:moveTo>
                  <a:cubicBezTo>
                    <a:pt x="28" y="26"/>
                    <a:pt x="28" y="27"/>
                    <a:pt x="27" y="27"/>
                  </a:cubicBezTo>
                  <a:cubicBezTo>
                    <a:pt x="25" y="25"/>
                    <a:pt x="23" y="22"/>
                    <a:pt x="21" y="20"/>
                  </a:cubicBezTo>
                  <a:cubicBezTo>
                    <a:pt x="21" y="20"/>
                    <a:pt x="22" y="19"/>
                    <a:pt x="23" y="19"/>
                  </a:cubicBezTo>
                  <a:cubicBezTo>
                    <a:pt x="23" y="19"/>
                    <a:pt x="24" y="19"/>
                    <a:pt x="25" y="18"/>
                  </a:cubicBezTo>
                  <a:cubicBezTo>
                    <a:pt x="25" y="18"/>
                    <a:pt x="26" y="18"/>
                    <a:pt x="27" y="19"/>
                  </a:cubicBezTo>
                  <a:cubicBezTo>
                    <a:pt x="27" y="19"/>
                    <a:pt x="28" y="19"/>
                    <a:pt x="28" y="20"/>
                  </a:cubicBezTo>
                  <a:cubicBezTo>
                    <a:pt x="29" y="20"/>
                    <a:pt x="29" y="21"/>
                    <a:pt x="29" y="21"/>
                  </a:cubicBezTo>
                  <a:cubicBezTo>
                    <a:pt x="30" y="22"/>
                    <a:pt x="30" y="23"/>
                    <a:pt x="29" y="23"/>
                  </a:cubicBezTo>
                  <a:cubicBezTo>
                    <a:pt x="29" y="24"/>
                    <a:pt x="29" y="25"/>
                    <a:pt x="29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186" name="Freeform 29"/>
            <p:cNvSpPr>
              <a:spLocks/>
            </p:cNvSpPr>
            <p:nvPr/>
          </p:nvSpPr>
          <p:spPr bwMode="auto">
            <a:xfrm>
              <a:off x="6956425" y="1135063"/>
              <a:ext cx="73025" cy="79375"/>
            </a:xfrm>
            <a:custGeom>
              <a:avLst/>
              <a:gdLst>
                <a:gd name="T0" fmla="*/ 16 w 19"/>
                <a:gd name="T1" fmla="*/ 1 h 21"/>
                <a:gd name="T2" fmla="*/ 16 w 19"/>
                <a:gd name="T3" fmla="*/ 1 h 21"/>
                <a:gd name="T4" fmla="*/ 9 w 19"/>
                <a:gd name="T5" fmla="*/ 7 h 21"/>
                <a:gd name="T6" fmla="*/ 3 w 19"/>
                <a:gd name="T7" fmla="*/ 14 h 21"/>
                <a:gd name="T8" fmla="*/ 0 w 19"/>
                <a:gd name="T9" fmla="*/ 17 h 21"/>
                <a:gd name="T10" fmla="*/ 0 w 19"/>
                <a:gd name="T11" fmla="*/ 17 h 21"/>
                <a:gd name="T12" fmla="*/ 0 w 19"/>
                <a:gd name="T13" fmla="*/ 20 h 21"/>
                <a:gd name="T14" fmla="*/ 3 w 19"/>
                <a:gd name="T15" fmla="*/ 20 h 21"/>
                <a:gd name="T16" fmla="*/ 3 w 19"/>
                <a:gd name="T17" fmla="*/ 20 h 21"/>
                <a:gd name="T18" fmla="*/ 6 w 19"/>
                <a:gd name="T19" fmla="*/ 16 h 21"/>
                <a:gd name="T20" fmla="*/ 11 w 19"/>
                <a:gd name="T21" fmla="*/ 10 h 21"/>
                <a:gd name="T22" fmla="*/ 18 w 19"/>
                <a:gd name="T23" fmla="*/ 4 h 21"/>
                <a:gd name="T24" fmla="*/ 18 w 19"/>
                <a:gd name="T25" fmla="*/ 4 h 21"/>
                <a:gd name="T26" fmla="*/ 19 w 19"/>
                <a:gd name="T27" fmla="*/ 4 h 21"/>
                <a:gd name="T28" fmla="*/ 19 w 19"/>
                <a:gd name="T29" fmla="*/ 1 h 21"/>
                <a:gd name="T30" fmla="*/ 16 w 19"/>
                <a:gd name="T31" fmla="*/ 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" h="21">
                  <a:moveTo>
                    <a:pt x="16" y="1"/>
                  </a:moveTo>
                  <a:cubicBezTo>
                    <a:pt x="16" y="1"/>
                    <a:pt x="16" y="1"/>
                    <a:pt x="16" y="1"/>
                  </a:cubicBezTo>
                  <a:cubicBezTo>
                    <a:pt x="13" y="3"/>
                    <a:pt x="11" y="5"/>
                    <a:pt x="9" y="7"/>
                  </a:cubicBezTo>
                  <a:cubicBezTo>
                    <a:pt x="6" y="9"/>
                    <a:pt x="5" y="11"/>
                    <a:pt x="3" y="1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1" y="21"/>
                    <a:pt x="2" y="21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8" y="14"/>
                    <a:pt x="9" y="12"/>
                    <a:pt x="11" y="10"/>
                  </a:cubicBezTo>
                  <a:cubicBezTo>
                    <a:pt x="14" y="8"/>
                    <a:pt x="16" y="6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9" y="4"/>
                  </a:cubicBezTo>
                  <a:cubicBezTo>
                    <a:pt x="19" y="3"/>
                    <a:pt x="19" y="2"/>
                    <a:pt x="19" y="1"/>
                  </a:cubicBezTo>
                  <a:cubicBezTo>
                    <a:pt x="18" y="0"/>
                    <a:pt x="17" y="0"/>
                    <a:pt x="1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187" name="Freeform 30"/>
            <p:cNvSpPr>
              <a:spLocks/>
            </p:cNvSpPr>
            <p:nvPr/>
          </p:nvSpPr>
          <p:spPr bwMode="auto">
            <a:xfrm>
              <a:off x="7043738" y="873125"/>
              <a:ext cx="77788" cy="80963"/>
            </a:xfrm>
            <a:custGeom>
              <a:avLst/>
              <a:gdLst>
                <a:gd name="T0" fmla="*/ 8 w 20"/>
                <a:gd name="T1" fmla="*/ 11 h 21"/>
                <a:gd name="T2" fmla="*/ 1 w 20"/>
                <a:gd name="T3" fmla="*/ 17 h 21"/>
                <a:gd name="T4" fmla="*/ 0 w 20"/>
                <a:gd name="T5" fmla="*/ 17 h 21"/>
                <a:gd name="T6" fmla="*/ 0 w 20"/>
                <a:gd name="T7" fmla="*/ 20 h 21"/>
                <a:gd name="T8" fmla="*/ 3 w 20"/>
                <a:gd name="T9" fmla="*/ 20 h 21"/>
                <a:gd name="T10" fmla="*/ 3 w 20"/>
                <a:gd name="T11" fmla="*/ 20 h 21"/>
                <a:gd name="T12" fmla="*/ 10 w 20"/>
                <a:gd name="T13" fmla="*/ 14 h 21"/>
                <a:gd name="T14" fmla="*/ 16 w 20"/>
                <a:gd name="T15" fmla="*/ 7 h 21"/>
                <a:gd name="T16" fmla="*/ 19 w 20"/>
                <a:gd name="T17" fmla="*/ 3 h 21"/>
                <a:gd name="T18" fmla="*/ 19 w 20"/>
                <a:gd name="T19" fmla="*/ 3 h 21"/>
                <a:gd name="T20" fmla="*/ 19 w 20"/>
                <a:gd name="T21" fmla="*/ 0 h 21"/>
                <a:gd name="T22" fmla="*/ 16 w 20"/>
                <a:gd name="T23" fmla="*/ 0 h 21"/>
                <a:gd name="T24" fmla="*/ 16 w 20"/>
                <a:gd name="T25" fmla="*/ 1 h 21"/>
                <a:gd name="T26" fmla="*/ 13 w 20"/>
                <a:gd name="T27" fmla="*/ 5 h 21"/>
                <a:gd name="T28" fmla="*/ 8 w 20"/>
                <a:gd name="T29" fmla="*/ 1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" h="21">
                  <a:moveTo>
                    <a:pt x="8" y="11"/>
                  </a:moveTo>
                  <a:cubicBezTo>
                    <a:pt x="5" y="13"/>
                    <a:pt x="3" y="15"/>
                    <a:pt x="1" y="17"/>
                  </a:cubicBezTo>
                  <a:cubicBezTo>
                    <a:pt x="1" y="17"/>
                    <a:pt x="0" y="17"/>
                    <a:pt x="0" y="17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1" y="21"/>
                    <a:pt x="2" y="21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6" y="18"/>
                    <a:pt x="8" y="16"/>
                    <a:pt x="10" y="14"/>
                  </a:cubicBezTo>
                  <a:cubicBezTo>
                    <a:pt x="13" y="12"/>
                    <a:pt x="14" y="9"/>
                    <a:pt x="16" y="7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2"/>
                    <a:pt x="20" y="1"/>
                    <a:pt x="19" y="0"/>
                  </a:cubicBezTo>
                  <a:cubicBezTo>
                    <a:pt x="18" y="0"/>
                    <a:pt x="17" y="0"/>
                    <a:pt x="16" y="0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1" y="7"/>
                    <a:pt x="10" y="9"/>
                    <a:pt x="8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</p:grpSp>
      <p:sp>
        <p:nvSpPr>
          <p:cNvPr id="188" name="TextBox 187"/>
          <p:cNvSpPr txBox="1"/>
          <p:nvPr/>
        </p:nvSpPr>
        <p:spPr>
          <a:xfrm>
            <a:off x="9064019" y="3869443"/>
            <a:ext cx="10997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prstClr val="white">
                    <a:lumMod val="50000"/>
                  </a:prstClr>
                </a:solidFill>
                <a:latin typeface="Raleway" panose="020B0003030101060003" pitchFamily="34" charset="0"/>
              </a:rPr>
              <a:t>Content</a:t>
            </a:r>
            <a:r>
              <a:rPr lang="id-ID" sz="1400" b="1" dirty="0">
                <a:solidFill>
                  <a:prstClr val="white">
                    <a:lumMod val="50000"/>
                  </a:prstClr>
                </a:solidFill>
                <a:latin typeface="Raleway" panose="020B0003030101060003" pitchFamily="34" charset="0"/>
              </a:rPr>
              <a:t> </a:t>
            </a:r>
            <a:r>
              <a:rPr lang="id-ID" sz="1400" b="1" dirty="0">
                <a:solidFill>
                  <a:srgbClr val="FF6D6D"/>
                </a:solidFill>
                <a:latin typeface="Raleway" panose="020B0003030101060003" pitchFamily="34" charset="0"/>
              </a:rPr>
              <a:t>05</a:t>
            </a:r>
            <a:endParaRPr lang="id-ID" sz="1400" b="1" dirty="0">
              <a:solidFill>
                <a:srgbClr val="FF6D6D"/>
              </a:solidFill>
              <a:latin typeface="Raleway" panose="020B0003030101060003" pitchFamily="34" charset="0"/>
            </a:endParaRPr>
          </a:p>
        </p:txBody>
      </p:sp>
      <p:sp>
        <p:nvSpPr>
          <p:cNvPr id="189" name="TextBox 188"/>
          <p:cNvSpPr txBox="1"/>
          <p:nvPr/>
        </p:nvSpPr>
        <p:spPr>
          <a:xfrm>
            <a:off x="9064019" y="4084185"/>
            <a:ext cx="225163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100" dirty="0">
                <a:solidFill>
                  <a:prstClr val="white">
                    <a:lumMod val="65000"/>
                  </a:prstClr>
                </a:solidFill>
              </a:rPr>
              <a:t>Suitable for all category</a:t>
            </a:r>
            <a:r>
              <a:rPr lang="en-US" sz="1100" dirty="0">
                <a:solidFill>
                  <a:prstClr val="white">
                    <a:lumMod val="65000"/>
                  </a:prstClr>
                </a:solidFill>
              </a:rPr>
              <a:t>, Lorem Ipsum is not simply random text</a:t>
            </a:r>
            <a:r>
              <a:rPr lang="en-US" sz="1100" dirty="0">
                <a:solidFill>
                  <a:prstClr val="white">
                    <a:lumMod val="65000"/>
                  </a:prstClr>
                </a:solidFill>
              </a:rPr>
              <a:t>.</a:t>
            </a:r>
            <a:endParaRPr lang="en-US" sz="1100" b="1" dirty="0">
              <a:solidFill>
                <a:prstClr val="white">
                  <a:lumMod val="65000"/>
                </a:prstClr>
              </a:solidFill>
              <a:latin typeface="Signika Negative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39463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1" dur="2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3" dur="2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5" dur="2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7" dur="2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9" dur="2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1" dur="2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3" dur="2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5" dur="2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7" dur="2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9" dur="2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1" dur="2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3" dur="2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5" dur="2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7" dur="2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9" dur="2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1" dur="2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3" dur="2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5" dur="2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7" dur="2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9" dur="2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1" dur="2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3" dur="2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5" dur="2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7" dur="2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9" dur="2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1" dur="2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3" dur="2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5" dur="2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7" dur="2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3000"/>
                            </p:stCondLst>
                            <p:childTnLst>
                              <p:par>
                                <p:cTn id="15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1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3500"/>
                            </p:stCondLst>
                            <p:childTnLst>
                              <p:par>
                                <p:cTn id="16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4000"/>
                            </p:stCondLst>
                            <p:childTnLst>
                              <p:par>
                                <p:cTn id="17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5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6" fill="hold">
                            <p:stCondLst>
                              <p:cond delay="5000"/>
                            </p:stCondLst>
                            <p:childTnLst>
                              <p:par>
                                <p:cTn id="1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5500"/>
                            </p:stCondLst>
                            <p:childTnLst>
                              <p:par>
                                <p:cTn id="19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9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" fill="hold">
                            <p:stCondLst>
                              <p:cond delay="6000"/>
                            </p:stCondLst>
                            <p:childTnLst>
                              <p:par>
                                <p:cTn id="20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6500"/>
                            </p:stCondLst>
                            <p:childTnLst>
                              <p:par>
                                <p:cTn id="2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3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" fill="hold">
                            <p:stCondLst>
                              <p:cond delay="7000"/>
                            </p:stCondLst>
                            <p:childTnLst>
                              <p:par>
                                <p:cTn id="2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7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9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" grpId="0"/>
      <p:bldP spid="93" grpId="0"/>
      <p:bldP spid="110" grpId="0" animBg="1"/>
      <p:bldP spid="110" grpId="1" animBg="1"/>
      <p:bldP spid="117" grpId="0" animBg="1"/>
      <p:bldP spid="117" grpId="1" animBg="1"/>
      <p:bldP spid="118" grpId="0" animBg="1"/>
      <p:bldP spid="118" grpId="1" animBg="1"/>
      <p:bldP spid="123" grpId="0" animBg="1"/>
      <p:bldP spid="123" grpId="1" animBg="1"/>
      <p:bldP spid="124" grpId="0" animBg="1"/>
      <p:bldP spid="124" grpId="1" animBg="1"/>
      <p:bldP spid="125" grpId="0" animBg="1"/>
      <p:bldP spid="125" grpId="1" animBg="1"/>
      <p:bldP spid="126" grpId="0" animBg="1"/>
      <p:bldP spid="126" grpId="1" animBg="1"/>
      <p:bldP spid="127" grpId="0" animBg="1"/>
      <p:bldP spid="127" grpId="1" animBg="1"/>
      <p:bldP spid="128" grpId="0" animBg="1"/>
      <p:bldP spid="128" grpId="1" animBg="1"/>
      <p:bldP spid="129" grpId="0" animBg="1"/>
      <p:bldP spid="129" grpId="1" animBg="1"/>
      <p:bldP spid="130" grpId="0" animBg="1"/>
      <p:bldP spid="130" grpId="1" animBg="1"/>
      <p:bldP spid="131" grpId="0" animBg="1"/>
      <p:bldP spid="131" grpId="1" animBg="1"/>
      <p:bldP spid="132" grpId="0" animBg="1"/>
      <p:bldP spid="132" grpId="1" animBg="1"/>
      <p:bldP spid="133" grpId="0" animBg="1"/>
      <p:bldP spid="133" grpId="1" animBg="1"/>
      <p:bldP spid="134" grpId="0" animBg="1"/>
      <p:bldP spid="134" grpId="1" animBg="1"/>
      <p:bldP spid="135" grpId="0" animBg="1"/>
      <p:bldP spid="135" grpId="1" animBg="1"/>
      <p:bldP spid="136" grpId="0" animBg="1"/>
      <p:bldP spid="136" grpId="1" animBg="1"/>
      <p:bldP spid="137" grpId="0" animBg="1"/>
      <p:bldP spid="137" grpId="1" animBg="1"/>
      <p:bldP spid="138" grpId="0" animBg="1"/>
      <p:bldP spid="138" grpId="1" animBg="1"/>
      <p:bldP spid="139" grpId="0" animBg="1"/>
      <p:bldP spid="139" grpId="1" animBg="1"/>
      <p:bldP spid="140" grpId="0" animBg="1"/>
      <p:bldP spid="140" grpId="1" animBg="1"/>
      <p:bldP spid="141" grpId="0" animBg="1"/>
      <p:bldP spid="141" grpId="1" animBg="1"/>
      <p:bldP spid="142" grpId="0" animBg="1"/>
      <p:bldP spid="142" grpId="1" animBg="1"/>
      <p:bldP spid="143" grpId="0" animBg="1"/>
      <p:bldP spid="143" grpId="1" animBg="1"/>
      <p:bldP spid="144" grpId="0" animBg="1"/>
      <p:bldP spid="144" grpId="1" animBg="1"/>
      <p:bldP spid="145" grpId="0" animBg="1"/>
      <p:bldP spid="145" grpId="1" animBg="1"/>
      <p:bldP spid="146" grpId="0" animBg="1"/>
      <p:bldP spid="146" grpId="1" animBg="1"/>
      <p:bldP spid="147" grpId="0" animBg="1"/>
      <p:bldP spid="147" grpId="1" animBg="1"/>
      <p:bldP spid="148" grpId="0" animBg="1"/>
      <p:bldP spid="148" grpId="1" animBg="1"/>
      <p:bldP spid="160" grpId="0"/>
      <p:bldP spid="161" grpId="0"/>
      <p:bldP spid="166" grpId="0"/>
      <p:bldP spid="167" grpId="0"/>
      <p:bldP spid="168" grpId="0" animBg="1"/>
      <p:bldP spid="169" grpId="0"/>
      <p:bldP spid="170" grpId="0"/>
      <p:bldP spid="179" grpId="0"/>
      <p:bldP spid="180" grpId="0"/>
      <p:bldP spid="188" grpId="0"/>
      <p:bldP spid="18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extBox 91"/>
          <p:cNvSpPr txBox="1"/>
          <p:nvPr/>
        </p:nvSpPr>
        <p:spPr>
          <a:xfrm>
            <a:off x="777034" y="500139"/>
            <a:ext cx="31768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3200" dirty="0">
                <a:solidFill>
                  <a:prstClr val="white">
                    <a:lumMod val="50000"/>
                  </a:prstClr>
                </a:solidFill>
                <a:latin typeface="Raleway" panose="020B0003030101060003" pitchFamily="34" charset="0"/>
              </a:rPr>
              <a:t>ROUND </a:t>
            </a:r>
            <a:r>
              <a:rPr lang="id-ID" sz="3200" b="1" dirty="0">
                <a:solidFill>
                  <a:srgbClr val="FF6D6D"/>
                </a:solidFill>
                <a:latin typeface="Raleway" panose="020B0003030101060003" pitchFamily="34" charset="0"/>
              </a:rPr>
              <a:t>CHART</a:t>
            </a:r>
            <a:endParaRPr lang="id-ID" sz="3200" dirty="0">
              <a:solidFill>
                <a:prstClr val="white">
                  <a:lumMod val="50000"/>
                </a:prstClr>
              </a:solidFill>
              <a:latin typeface="Raleway" panose="020B0003030101060003" pitchFamily="34" charset="0"/>
            </a:endParaRPr>
          </a:p>
        </p:txBody>
      </p:sp>
      <p:sp>
        <p:nvSpPr>
          <p:cNvPr id="93" name="Rectangle 92"/>
          <p:cNvSpPr/>
          <p:nvPr/>
        </p:nvSpPr>
        <p:spPr>
          <a:xfrm>
            <a:off x="777034" y="1016819"/>
            <a:ext cx="431817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600" dirty="0">
                <a:solidFill>
                  <a:prstClr val="white">
                    <a:lumMod val="65000"/>
                  </a:prstClr>
                </a:solidFill>
                <a:latin typeface="Raleway" panose="020B0003030101060003" pitchFamily="34" charset="0"/>
              </a:rPr>
              <a:t>Reflect professionalism and trustworthiness</a:t>
            </a:r>
            <a:endParaRPr lang="id-ID" sz="1600" dirty="0">
              <a:solidFill>
                <a:prstClr val="white">
                  <a:lumMod val="65000"/>
                </a:prstClr>
              </a:solidFill>
              <a:latin typeface="Raleway" panose="020B0003030101060003" pitchFamily="34" charset="0"/>
            </a:endParaRPr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 rot="21093461" flipH="1">
            <a:off x="3987031" y="3197328"/>
            <a:ext cx="1741488" cy="1276350"/>
          </a:xfrm>
          <a:custGeom>
            <a:avLst/>
            <a:gdLst>
              <a:gd name="T0" fmla="*/ 435 w 463"/>
              <a:gd name="T1" fmla="*/ 143 h 339"/>
              <a:gd name="T2" fmla="*/ 435 w 463"/>
              <a:gd name="T3" fmla="*/ 143 h 339"/>
              <a:gd name="T4" fmla="*/ 376 w 463"/>
              <a:gd name="T5" fmla="*/ 0 h 339"/>
              <a:gd name="T6" fmla="*/ 289 w 463"/>
              <a:gd name="T7" fmla="*/ 36 h 339"/>
              <a:gd name="T8" fmla="*/ 304 w 463"/>
              <a:gd name="T9" fmla="*/ 80 h 339"/>
              <a:gd name="T10" fmla="*/ 0 w 463"/>
              <a:gd name="T11" fmla="*/ 339 h 339"/>
              <a:gd name="T12" fmla="*/ 400 w 463"/>
              <a:gd name="T13" fmla="*/ 329 h 339"/>
              <a:gd name="T14" fmla="*/ 400 w 463"/>
              <a:gd name="T15" fmla="*/ 329 h 339"/>
              <a:gd name="T16" fmla="*/ 400 w 463"/>
              <a:gd name="T17" fmla="*/ 328 h 339"/>
              <a:gd name="T18" fmla="*/ 435 w 463"/>
              <a:gd name="T19" fmla="*/ 143 h 3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63" h="339">
                <a:moveTo>
                  <a:pt x="435" y="143"/>
                </a:moveTo>
                <a:cubicBezTo>
                  <a:pt x="435" y="143"/>
                  <a:pt x="435" y="143"/>
                  <a:pt x="435" y="143"/>
                </a:cubicBezTo>
                <a:cubicBezTo>
                  <a:pt x="376" y="0"/>
                  <a:pt x="376" y="0"/>
                  <a:pt x="376" y="0"/>
                </a:cubicBezTo>
                <a:cubicBezTo>
                  <a:pt x="289" y="36"/>
                  <a:pt x="289" y="36"/>
                  <a:pt x="289" y="36"/>
                </a:cubicBezTo>
                <a:cubicBezTo>
                  <a:pt x="304" y="80"/>
                  <a:pt x="304" y="80"/>
                  <a:pt x="304" y="80"/>
                </a:cubicBezTo>
                <a:cubicBezTo>
                  <a:pt x="0" y="339"/>
                  <a:pt x="0" y="339"/>
                  <a:pt x="0" y="339"/>
                </a:cubicBezTo>
                <a:cubicBezTo>
                  <a:pt x="400" y="329"/>
                  <a:pt x="400" y="329"/>
                  <a:pt x="400" y="329"/>
                </a:cubicBezTo>
                <a:cubicBezTo>
                  <a:pt x="400" y="329"/>
                  <a:pt x="400" y="329"/>
                  <a:pt x="400" y="329"/>
                </a:cubicBezTo>
                <a:cubicBezTo>
                  <a:pt x="400" y="328"/>
                  <a:pt x="400" y="328"/>
                  <a:pt x="400" y="328"/>
                </a:cubicBezTo>
                <a:cubicBezTo>
                  <a:pt x="451" y="257"/>
                  <a:pt x="463" y="192"/>
                  <a:pt x="435" y="143"/>
                </a:cubicBezTo>
                <a:close/>
              </a:path>
            </a:pathLst>
          </a:custGeom>
          <a:solidFill>
            <a:srgbClr val="FF535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18" name="Freeform 6"/>
          <p:cNvSpPr>
            <a:spLocks/>
          </p:cNvSpPr>
          <p:nvPr/>
        </p:nvSpPr>
        <p:spPr bwMode="auto">
          <a:xfrm rot="21093461" flipH="1">
            <a:off x="4501714" y="2531883"/>
            <a:ext cx="1677988" cy="1870075"/>
          </a:xfrm>
          <a:custGeom>
            <a:avLst/>
            <a:gdLst>
              <a:gd name="T0" fmla="*/ 784 w 1057"/>
              <a:gd name="T1" fmla="*/ 0 h 1178"/>
              <a:gd name="T2" fmla="*/ 1057 w 1057"/>
              <a:gd name="T3" fmla="*/ 647 h 1178"/>
              <a:gd name="T4" fmla="*/ 225 w 1057"/>
              <a:gd name="T5" fmla="*/ 1178 h 1178"/>
              <a:gd name="T6" fmla="*/ 0 w 1057"/>
              <a:gd name="T7" fmla="*/ 673 h 1178"/>
              <a:gd name="T8" fmla="*/ 784 w 1057"/>
              <a:gd name="T9" fmla="*/ 0 h 1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57" h="1178">
                <a:moveTo>
                  <a:pt x="784" y="0"/>
                </a:moveTo>
                <a:lnTo>
                  <a:pt x="1057" y="647"/>
                </a:lnTo>
                <a:lnTo>
                  <a:pt x="225" y="1178"/>
                </a:lnTo>
                <a:lnTo>
                  <a:pt x="0" y="673"/>
                </a:lnTo>
                <a:lnTo>
                  <a:pt x="784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19" name="Freeform 7"/>
          <p:cNvSpPr>
            <a:spLocks/>
          </p:cNvSpPr>
          <p:nvPr/>
        </p:nvSpPr>
        <p:spPr bwMode="auto">
          <a:xfrm rot="21093461" flipH="1">
            <a:off x="4861328" y="2334035"/>
            <a:ext cx="2662238" cy="1135063"/>
          </a:xfrm>
          <a:custGeom>
            <a:avLst/>
            <a:gdLst>
              <a:gd name="T0" fmla="*/ 290 w 708"/>
              <a:gd name="T1" fmla="*/ 88 h 302"/>
              <a:gd name="T2" fmla="*/ 708 w 708"/>
              <a:gd name="T3" fmla="*/ 18 h 302"/>
              <a:gd name="T4" fmla="*/ 377 w 708"/>
              <a:gd name="T5" fmla="*/ 302 h 302"/>
              <a:gd name="T6" fmla="*/ 0 w 708"/>
              <a:gd name="T7" fmla="*/ 276 h 302"/>
              <a:gd name="T8" fmla="*/ 209 w 708"/>
              <a:gd name="T9" fmla="*/ 126 h 302"/>
              <a:gd name="T10" fmla="*/ 290 w 708"/>
              <a:gd name="T11" fmla="*/ 88 h 3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08" h="302">
                <a:moveTo>
                  <a:pt x="290" y="88"/>
                </a:moveTo>
                <a:cubicBezTo>
                  <a:pt x="438" y="26"/>
                  <a:pt x="593" y="0"/>
                  <a:pt x="708" y="18"/>
                </a:cubicBezTo>
                <a:cubicBezTo>
                  <a:pt x="377" y="302"/>
                  <a:pt x="377" y="302"/>
                  <a:pt x="377" y="302"/>
                </a:cubicBezTo>
                <a:cubicBezTo>
                  <a:pt x="0" y="276"/>
                  <a:pt x="0" y="276"/>
                  <a:pt x="0" y="276"/>
                </a:cubicBezTo>
                <a:cubicBezTo>
                  <a:pt x="54" y="221"/>
                  <a:pt x="127" y="169"/>
                  <a:pt x="209" y="126"/>
                </a:cubicBezTo>
                <a:cubicBezTo>
                  <a:pt x="235" y="112"/>
                  <a:pt x="262" y="100"/>
                  <a:pt x="290" y="88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20" name="Freeform 8"/>
          <p:cNvSpPr>
            <a:spLocks/>
          </p:cNvSpPr>
          <p:nvPr/>
        </p:nvSpPr>
        <p:spPr bwMode="auto">
          <a:xfrm rot="21093461" flipH="1">
            <a:off x="4146777" y="2840703"/>
            <a:ext cx="1754188" cy="1027113"/>
          </a:xfrm>
          <a:custGeom>
            <a:avLst/>
            <a:gdLst>
              <a:gd name="T0" fmla="*/ 417 w 466"/>
              <a:gd name="T1" fmla="*/ 52 h 273"/>
              <a:gd name="T2" fmla="*/ 321 w 466"/>
              <a:gd name="T3" fmla="*/ 0 h 273"/>
              <a:gd name="T4" fmla="*/ 0 w 466"/>
              <a:gd name="T5" fmla="*/ 273 h 273"/>
              <a:gd name="T6" fmla="*/ 400 w 466"/>
              <a:gd name="T7" fmla="*/ 263 h 273"/>
              <a:gd name="T8" fmla="*/ 417 w 466"/>
              <a:gd name="T9" fmla="*/ 52 h 2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" h="273">
                <a:moveTo>
                  <a:pt x="417" y="52"/>
                </a:moveTo>
                <a:cubicBezTo>
                  <a:pt x="395" y="29"/>
                  <a:pt x="362" y="10"/>
                  <a:pt x="321" y="0"/>
                </a:cubicBezTo>
                <a:cubicBezTo>
                  <a:pt x="0" y="273"/>
                  <a:pt x="0" y="273"/>
                  <a:pt x="0" y="273"/>
                </a:cubicBezTo>
                <a:cubicBezTo>
                  <a:pt x="400" y="263"/>
                  <a:pt x="400" y="263"/>
                  <a:pt x="400" y="263"/>
                </a:cubicBezTo>
                <a:cubicBezTo>
                  <a:pt x="460" y="179"/>
                  <a:pt x="466" y="104"/>
                  <a:pt x="417" y="52"/>
                </a:cubicBezTo>
                <a:close/>
              </a:path>
            </a:pathLst>
          </a:custGeom>
          <a:solidFill>
            <a:srgbClr val="FF6D6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21" name="Freeform 9"/>
          <p:cNvSpPr>
            <a:spLocks/>
          </p:cNvSpPr>
          <p:nvPr/>
        </p:nvSpPr>
        <p:spPr bwMode="auto">
          <a:xfrm rot="21093461" flipH="1">
            <a:off x="4269691" y="3822231"/>
            <a:ext cx="1746250" cy="612775"/>
          </a:xfrm>
          <a:custGeom>
            <a:avLst/>
            <a:gdLst>
              <a:gd name="T0" fmla="*/ 948 w 1100"/>
              <a:gd name="T1" fmla="*/ 0 h 386"/>
              <a:gd name="T2" fmla="*/ 1100 w 1100"/>
              <a:gd name="T3" fmla="*/ 362 h 386"/>
              <a:gd name="T4" fmla="*/ 154 w 1100"/>
              <a:gd name="T5" fmla="*/ 386 h 386"/>
              <a:gd name="T6" fmla="*/ 0 w 1100"/>
              <a:gd name="T7" fmla="*/ 23 h 386"/>
              <a:gd name="T8" fmla="*/ 948 w 1100"/>
              <a:gd name="T9" fmla="*/ 0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00" h="386">
                <a:moveTo>
                  <a:pt x="948" y="0"/>
                </a:moveTo>
                <a:lnTo>
                  <a:pt x="1100" y="362"/>
                </a:lnTo>
                <a:lnTo>
                  <a:pt x="154" y="386"/>
                </a:lnTo>
                <a:lnTo>
                  <a:pt x="0" y="23"/>
                </a:lnTo>
                <a:lnTo>
                  <a:pt x="948" y="0"/>
                </a:lnTo>
                <a:close/>
              </a:path>
            </a:pathLst>
          </a:custGeom>
          <a:solidFill>
            <a:srgbClr val="FF373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22" name="Freeform 10"/>
          <p:cNvSpPr>
            <a:spLocks/>
          </p:cNvSpPr>
          <p:nvPr/>
        </p:nvSpPr>
        <p:spPr bwMode="auto">
          <a:xfrm rot="21093461" flipH="1">
            <a:off x="4418280" y="4229528"/>
            <a:ext cx="1409700" cy="895350"/>
          </a:xfrm>
          <a:custGeom>
            <a:avLst/>
            <a:gdLst>
              <a:gd name="T0" fmla="*/ 86 w 375"/>
              <a:gd name="T1" fmla="*/ 79 h 238"/>
              <a:gd name="T2" fmla="*/ 0 w 375"/>
              <a:gd name="T3" fmla="*/ 81 h 238"/>
              <a:gd name="T4" fmla="*/ 166 w 375"/>
              <a:gd name="T5" fmla="*/ 238 h 238"/>
              <a:gd name="T6" fmla="*/ 375 w 375"/>
              <a:gd name="T7" fmla="*/ 72 h 238"/>
              <a:gd name="T8" fmla="*/ 345 w 375"/>
              <a:gd name="T9" fmla="*/ 0 h 238"/>
              <a:gd name="T10" fmla="*/ 86 w 375"/>
              <a:gd name="T11" fmla="*/ 79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75" h="238">
                <a:moveTo>
                  <a:pt x="86" y="79"/>
                </a:moveTo>
                <a:cubicBezTo>
                  <a:pt x="0" y="81"/>
                  <a:pt x="0" y="81"/>
                  <a:pt x="0" y="81"/>
                </a:cubicBezTo>
                <a:cubicBezTo>
                  <a:pt x="166" y="238"/>
                  <a:pt x="166" y="238"/>
                  <a:pt x="166" y="238"/>
                </a:cubicBezTo>
                <a:cubicBezTo>
                  <a:pt x="251" y="189"/>
                  <a:pt x="324" y="131"/>
                  <a:pt x="375" y="72"/>
                </a:cubicBezTo>
                <a:cubicBezTo>
                  <a:pt x="345" y="0"/>
                  <a:pt x="345" y="0"/>
                  <a:pt x="345" y="0"/>
                </a:cubicBezTo>
                <a:lnTo>
                  <a:pt x="86" y="79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23" name="Freeform 11"/>
          <p:cNvSpPr>
            <a:spLocks/>
          </p:cNvSpPr>
          <p:nvPr/>
        </p:nvSpPr>
        <p:spPr bwMode="auto">
          <a:xfrm rot="21093461" flipH="1">
            <a:off x="4509818" y="4214102"/>
            <a:ext cx="1414463" cy="623888"/>
          </a:xfrm>
          <a:custGeom>
            <a:avLst/>
            <a:gdLst>
              <a:gd name="T0" fmla="*/ 0 w 376"/>
              <a:gd name="T1" fmla="*/ 10 h 166"/>
              <a:gd name="T2" fmla="*/ 376 w 376"/>
              <a:gd name="T3" fmla="*/ 0 h 166"/>
              <a:gd name="T4" fmla="*/ 167 w 376"/>
              <a:gd name="T5" fmla="*/ 166 h 166"/>
              <a:gd name="T6" fmla="*/ 0 w 376"/>
              <a:gd name="T7" fmla="*/ 10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76" h="166">
                <a:moveTo>
                  <a:pt x="0" y="10"/>
                </a:moveTo>
                <a:cubicBezTo>
                  <a:pt x="376" y="0"/>
                  <a:pt x="376" y="0"/>
                  <a:pt x="376" y="0"/>
                </a:cubicBezTo>
                <a:cubicBezTo>
                  <a:pt x="325" y="59"/>
                  <a:pt x="252" y="117"/>
                  <a:pt x="167" y="166"/>
                </a:cubicBezTo>
                <a:lnTo>
                  <a:pt x="0" y="1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24" name="Freeform 12"/>
          <p:cNvSpPr>
            <a:spLocks/>
          </p:cNvSpPr>
          <p:nvPr/>
        </p:nvSpPr>
        <p:spPr bwMode="auto">
          <a:xfrm rot="21093461" flipH="1">
            <a:off x="4854220" y="2334559"/>
            <a:ext cx="2662238" cy="1038225"/>
          </a:xfrm>
          <a:custGeom>
            <a:avLst/>
            <a:gdLst>
              <a:gd name="T0" fmla="*/ 211 w 708"/>
              <a:gd name="T1" fmla="*/ 132 h 276"/>
              <a:gd name="T2" fmla="*/ 292 w 708"/>
              <a:gd name="T3" fmla="*/ 94 h 276"/>
              <a:gd name="T4" fmla="*/ 703 w 708"/>
              <a:gd name="T5" fmla="*/ 23 h 276"/>
              <a:gd name="T6" fmla="*/ 708 w 708"/>
              <a:gd name="T7" fmla="*/ 18 h 276"/>
              <a:gd name="T8" fmla="*/ 290 w 708"/>
              <a:gd name="T9" fmla="*/ 88 h 276"/>
              <a:gd name="T10" fmla="*/ 209 w 708"/>
              <a:gd name="T11" fmla="*/ 126 h 276"/>
              <a:gd name="T12" fmla="*/ 0 w 708"/>
              <a:gd name="T13" fmla="*/ 276 h 276"/>
              <a:gd name="T14" fmla="*/ 8 w 708"/>
              <a:gd name="T15" fmla="*/ 276 h 276"/>
              <a:gd name="T16" fmla="*/ 211 w 708"/>
              <a:gd name="T17" fmla="*/ 132 h 2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08" h="276">
                <a:moveTo>
                  <a:pt x="211" y="132"/>
                </a:moveTo>
                <a:cubicBezTo>
                  <a:pt x="238" y="118"/>
                  <a:pt x="265" y="105"/>
                  <a:pt x="292" y="94"/>
                </a:cubicBezTo>
                <a:cubicBezTo>
                  <a:pt x="437" y="33"/>
                  <a:pt x="589" y="7"/>
                  <a:pt x="703" y="23"/>
                </a:cubicBezTo>
                <a:cubicBezTo>
                  <a:pt x="708" y="18"/>
                  <a:pt x="708" y="18"/>
                  <a:pt x="708" y="18"/>
                </a:cubicBezTo>
                <a:cubicBezTo>
                  <a:pt x="593" y="0"/>
                  <a:pt x="438" y="26"/>
                  <a:pt x="290" y="88"/>
                </a:cubicBezTo>
                <a:cubicBezTo>
                  <a:pt x="262" y="100"/>
                  <a:pt x="235" y="112"/>
                  <a:pt x="209" y="126"/>
                </a:cubicBezTo>
                <a:cubicBezTo>
                  <a:pt x="127" y="169"/>
                  <a:pt x="54" y="221"/>
                  <a:pt x="0" y="276"/>
                </a:cubicBezTo>
                <a:cubicBezTo>
                  <a:pt x="8" y="276"/>
                  <a:pt x="8" y="276"/>
                  <a:pt x="8" y="276"/>
                </a:cubicBezTo>
                <a:cubicBezTo>
                  <a:pt x="61" y="223"/>
                  <a:pt x="132" y="173"/>
                  <a:pt x="211" y="132"/>
                </a:cubicBez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25" name="Freeform 13"/>
          <p:cNvSpPr>
            <a:spLocks/>
          </p:cNvSpPr>
          <p:nvPr/>
        </p:nvSpPr>
        <p:spPr bwMode="auto">
          <a:xfrm rot="21093461" flipH="1">
            <a:off x="4242180" y="3239977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26" name="Freeform 14"/>
          <p:cNvSpPr>
            <a:spLocks/>
          </p:cNvSpPr>
          <p:nvPr/>
        </p:nvSpPr>
        <p:spPr bwMode="auto">
          <a:xfrm rot="21093461" flipH="1">
            <a:off x="4245009" y="3224896"/>
            <a:ext cx="3175" cy="3175"/>
          </a:xfrm>
          <a:custGeom>
            <a:avLst/>
            <a:gdLst>
              <a:gd name="T0" fmla="*/ 0 w 1"/>
              <a:gd name="T1" fmla="*/ 0 h 1"/>
              <a:gd name="T2" fmla="*/ 1 w 1"/>
              <a:gd name="T3" fmla="*/ 1 h 1"/>
              <a:gd name="T4" fmla="*/ 0 w 1"/>
              <a:gd name="T5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1">
                <a:moveTo>
                  <a:pt x="0" y="0"/>
                </a:moveTo>
                <a:cubicBezTo>
                  <a:pt x="0" y="0"/>
                  <a:pt x="1" y="0"/>
                  <a:pt x="1" y="1"/>
                </a:cubicBezTo>
                <a:cubicBezTo>
                  <a:pt x="1" y="0"/>
                  <a:pt x="0" y="0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27" name="Freeform 15"/>
          <p:cNvSpPr>
            <a:spLocks/>
          </p:cNvSpPr>
          <p:nvPr/>
        </p:nvSpPr>
        <p:spPr bwMode="auto">
          <a:xfrm rot="21093461" flipH="1">
            <a:off x="4249650" y="3212854"/>
            <a:ext cx="4763" cy="3175"/>
          </a:xfrm>
          <a:custGeom>
            <a:avLst/>
            <a:gdLst>
              <a:gd name="T0" fmla="*/ 0 w 1"/>
              <a:gd name="T1" fmla="*/ 0 h 1"/>
              <a:gd name="T2" fmla="*/ 1 w 1"/>
              <a:gd name="T3" fmla="*/ 1 h 1"/>
              <a:gd name="T4" fmla="*/ 0 w 1"/>
              <a:gd name="T5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1">
                <a:moveTo>
                  <a:pt x="0" y="0"/>
                </a:moveTo>
                <a:cubicBezTo>
                  <a:pt x="0" y="0"/>
                  <a:pt x="1" y="0"/>
                  <a:pt x="1" y="1"/>
                </a:cubicBezTo>
                <a:cubicBezTo>
                  <a:pt x="1" y="0"/>
                  <a:pt x="0" y="0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28" name="Freeform 16"/>
          <p:cNvSpPr>
            <a:spLocks/>
          </p:cNvSpPr>
          <p:nvPr/>
        </p:nvSpPr>
        <p:spPr bwMode="auto">
          <a:xfrm rot="21093461" flipH="1">
            <a:off x="4232560" y="3249094"/>
            <a:ext cx="4763" cy="3175"/>
          </a:xfrm>
          <a:custGeom>
            <a:avLst/>
            <a:gdLst>
              <a:gd name="T0" fmla="*/ 0 w 1"/>
              <a:gd name="T1" fmla="*/ 0 h 1"/>
              <a:gd name="T2" fmla="*/ 1 w 1"/>
              <a:gd name="T3" fmla="*/ 1 h 1"/>
              <a:gd name="T4" fmla="*/ 0 w 1"/>
              <a:gd name="T5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1">
                <a:moveTo>
                  <a:pt x="0" y="0"/>
                </a:moveTo>
                <a:cubicBezTo>
                  <a:pt x="0" y="1"/>
                  <a:pt x="0" y="1"/>
                  <a:pt x="1" y="1"/>
                </a:cubicBezTo>
                <a:cubicBezTo>
                  <a:pt x="0" y="1"/>
                  <a:pt x="0" y="1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29" name="Freeform 17"/>
          <p:cNvSpPr>
            <a:spLocks/>
          </p:cNvSpPr>
          <p:nvPr/>
        </p:nvSpPr>
        <p:spPr bwMode="auto">
          <a:xfrm rot="21093461" flipH="1">
            <a:off x="4255879" y="3200814"/>
            <a:ext cx="3175" cy="3175"/>
          </a:xfrm>
          <a:custGeom>
            <a:avLst/>
            <a:gdLst>
              <a:gd name="T0" fmla="*/ 0 w 1"/>
              <a:gd name="T1" fmla="*/ 0 h 1"/>
              <a:gd name="T2" fmla="*/ 1 w 1"/>
              <a:gd name="T3" fmla="*/ 1 h 1"/>
              <a:gd name="T4" fmla="*/ 0 w 1"/>
              <a:gd name="T5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1">
                <a:moveTo>
                  <a:pt x="0" y="0"/>
                </a:moveTo>
                <a:cubicBezTo>
                  <a:pt x="0" y="0"/>
                  <a:pt x="1" y="1"/>
                  <a:pt x="1" y="1"/>
                </a:cubicBezTo>
                <a:cubicBezTo>
                  <a:pt x="1" y="1"/>
                  <a:pt x="0" y="0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30" name="Freeform 18"/>
          <p:cNvSpPr>
            <a:spLocks/>
          </p:cNvSpPr>
          <p:nvPr/>
        </p:nvSpPr>
        <p:spPr bwMode="auto">
          <a:xfrm rot="21093461" flipH="1">
            <a:off x="4224047" y="3289228"/>
            <a:ext cx="0" cy="3175"/>
          </a:xfrm>
          <a:custGeom>
            <a:avLst/>
            <a:gdLst>
              <a:gd name="T0" fmla="*/ 1 h 1"/>
              <a:gd name="T1" fmla="*/ 0 h 1"/>
              <a:gd name="T2" fmla="*/ 1 h 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">
                <a:moveTo>
                  <a:pt x="0" y="1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31" name="Freeform 19"/>
          <p:cNvSpPr>
            <a:spLocks/>
          </p:cNvSpPr>
          <p:nvPr/>
        </p:nvSpPr>
        <p:spPr bwMode="auto">
          <a:xfrm rot="21093461" flipH="1">
            <a:off x="4225189" y="3272800"/>
            <a:ext cx="3175" cy="7938"/>
          </a:xfrm>
          <a:custGeom>
            <a:avLst/>
            <a:gdLst>
              <a:gd name="T0" fmla="*/ 0 w 1"/>
              <a:gd name="T1" fmla="*/ 0 h 2"/>
              <a:gd name="T2" fmla="*/ 1 w 1"/>
              <a:gd name="T3" fmla="*/ 2 h 2"/>
              <a:gd name="T4" fmla="*/ 0 w 1"/>
              <a:gd name="T5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2">
                <a:moveTo>
                  <a:pt x="0" y="0"/>
                </a:moveTo>
                <a:cubicBezTo>
                  <a:pt x="0" y="1"/>
                  <a:pt x="1" y="1"/>
                  <a:pt x="1" y="2"/>
                </a:cubicBezTo>
                <a:cubicBezTo>
                  <a:pt x="1" y="1"/>
                  <a:pt x="0" y="1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64" name="Freeform 20"/>
          <p:cNvSpPr>
            <a:spLocks/>
          </p:cNvSpPr>
          <p:nvPr/>
        </p:nvSpPr>
        <p:spPr bwMode="auto">
          <a:xfrm rot="21093461" flipH="1">
            <a:off x="4231193" y="3260893"/>
            <a:ext cx="0" cy="4763"/>
          </a:xfrm>
          <a:custGeom>
            <a:avLst/>
            <a:gdLst>
              <a:gd name="T0" fmla="*/ 0 h 1"/>
              <a:gd name="T1" fmla="*/ 1 h 1"/>
              <a:gd name="T2" fmla="*/ 0 h 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">
                <a:moveTo>
                  <a:pt x="0" y="0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65" name="Freeform 21"/>
          <p:cNvSpPr>
            <a:spLocks/>
          </p:cNvSpPr>
          <p:nvPr/>
        </p:nvSpPr>
        <p:spPr bwMode="auto">
          <a:xfrm rot="21093461" flipH="1">
            <a:off x="4219458" y="3312378"/>
            <a:ext cx="0" cy="3175"/>
          </a:xfrm>
          <a:custGeom>
            <a:avLst/>
            <a:gdLst>
              <a:gd name="T0" fmla="*/ 1 h 1"/>
              <a:gd name="T1" fmla="*/ 0 h 1"/>
              <a:gd name="T2" fmla="*/ 1 h 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">
                <a:moveTo>
                  <a:pt x="0" y="1"/>
                </a:moveTo>
                <a:cubicBezTo>
                  <a:pt x="0" y="1"/>
                  <a:pt x="0" y="0"/>
                  <a:pt x="0" y="0"/>
                </a:cubicBezTo>
                <a:cubicBezTo>
                  <a:pt x="0" y="0"/>
                  <a:pt x="0" y="1"/>
                  <a:pt x="0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66" name="Freeform 22"/>
          <p:cNvSpPr>
            <a:spLocks/>
          </p:cNvSpPr>
          <p:nvPr/>
        </p:nvSpPr>
        <p:spPr bwMode="auto">
          <a:xfrm rot="21093461" flipH="1">
            <a:off x="4220967" y="3300919"/>
            <a:ext cx="0" cy="3175"/>
          </a:xfrm>
          <a:custGeom>
            <a:avLst/>
            <a:gdLst>
              <a:gd name="T0" fmla="*/ 1 h 1"/>
              <a:gd name="T1" fmla="*/ 0 h 1"/>
              <a:gd name="T2" fmla="*/ 1 h 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">
                <a:moveTo>
                  <a:pt x="0" y="1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67" name="Freeform 23"/>
          <p:cNvSpPr>
            <a:spLocks/>
          </p:cNvSpPr>
          <p:nvPr/>
        </p:nvSpPr>
        <p:spPr bwMode="auto">
          <a:xfrm rot="21093461" flipH="1">
            <a:off x="4218182" y="3326993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68" name="Freeform 24"/>
          <p:cNvSpPr>
            <a:spLocks/>
          </p:cNvSpPr>
          <p:nvPr/>
        </p:nvSpPr>
        <p:spPr bwMode="auto">
          <a:xfrm rot="21093461" flipH="1">
            <a:off x="4214250" y="3216723"/>
            <a:ext cx="1754188" cy="1184275"/>
          </a:xfrm>
          <a:custGeom>
            <a:avLst/>
            <a:gdLst>
              <a:gd name="T0" fmla="*/ 400 w 466"/>
              <a:gd name="T1" fmla="*/ 162 h 315"/>
              <a:gd name="T2" fmla="*/ 0 w 466"/>
              <a:gd name="T3" fmla="*/ 172 h 315"/>
              <a:gd name="T4" fmla="*/ 1 w 466"/>
              <a:gd name="T5" fmla="*/ 175 h 315"/>
              <a:gd name="T6" fmla="*/ 401 w 466"/>
              <a:gd name="T7" fmla="*/ 165 h 315"/>
              <a:gd name="T8" fmla="*/ 464 w 466"/>
              <a:gd name="T9" fmla="*/ 315 h 315"/>
              <a:gd name="T10" fmla="*/ 464 w 466"/>
              <a:gd name="T11" fmla="*/ 314 h 315"/>
              <a:gd name="T12" fmla="*/ 466 w 466"/>
              <a:gd name="T13" fmla="*/ 312 h 315"/>
              <a:gd name="T14" fmla="*/ 403 w 466"/>
              <a:gd name="T15" fmla="*/ 162 h 315"/>
              <a:gd name="T16" fmla="*/ 452 w 466"/>
              <a:gd name="T17" fmla="*/ 45 h 315"/>
              <a:gd name="T18" fmla="*/ 451 w 466"/>
              <a:gd name="T19" fmla="*/ 14 h 315"/>
              <a:gd name="T20" fmla="*/ 446 w 466"/>
              <a:gd name="T21" fmla="*/ 0 h 315"/>
              <a:gd name="T22" fmla="*/ 446 w 466"/>
              <a:gd name="T23" fmla="*/ 0 h 315"/>
              <a:gd name="T24" fmla="*/ 400 w 466"/>
              <a:gd name="T25" fmla="*/ 162 h 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66" h="315">
                <a:moveTo>
                  <a:pt x="400" y="162"/>
                </a:moveTo>
                <a:cubicBezTo>
                  <a:pt x="0" y="172"/>
                  <a:pt x="0" y="172"/>
                  <a:pt x="0" y="172"/>
                </a:cubicBezTo>
                <a:cubicBezTo>
                  <a:pt x="1" y="175"/>
                  <a:pt x="1" y="175"/>
                  <a:pt x="1" y="175"/>
                </a:cubicBezTo>
                <a:cubicBezTo>
                  <a:pt x="401" y="165"/>
                  <a:pt x="401" y="165"/>
                  <a:pt x="401" y="165"/>
                </a:cubicBezTo>
                <a:cubicBezTo>
                  <a:pt x="464" y="315"/>
                  <a:pt x="464" y="315"/>
                  <a:pt x="464" y="315"/>
                </a:cubicBezTo>
                <a:cubicBezTo>
                  <a:pt x="464" y="314"/>
                  <a:pt x="464" y="314"/>
                  <a:pt x="464" y="314"/>
                </a:cubicBezTo>
                <a:cubicBezTo>
                  <a:pt x="465" y="313"/>
                  <a:pt x="465" y="313"/>
                  <a:pt x="466" y="312"/>
                </a:cubicBezTo>
                <a:cubicBezTo>
                  <a:pt x="403" y="162"/>
                  <a:pt x="403" y="162"/>
                  <a:pt x="403" y="162"/>
                </a:cubicBezTo>
                <a:cubicBezTo>
                  <a:pt x="433" y="121"/>
                  <a:pt x="449" y="81"/>
                  <a:pt x="452" y="45"/>
                </a:cubicBezTo>
                <a:cubicBezTo>
                  <a:pt x="453" y="34"/>
                  <a:pt x="453" y="24"/>
                  <a:pt x="451" y="14"/>
                </a:cubicBezTo>
                <a:cubicBezTo>
                  <a:pt x="446" y="0"/>
                  <a:pt x="446" y="0"/>
                  <a:pt x="446" y="0"/>
                </a:cubicBezTo>
                <a:cubicBezTo>
                  <a:pt x="446" y="0"/>
                  <a:pt x="446" y="0"/>
                  <a:pt x="446" y="0"/>
                </a:cubicBezTo>
                <a:cubicBezTo>
                  <a:pt x="459" y="46"/>
                  <a:pt x="443" y="102"/>
                  <a:pt x="400" y="162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69" name="Freeform 25"/>
          <p:cNvSpPr>
            <a:spLocks/>
          </p:cNvSpPr>
          <p:nvPr/>
        </p:nvSpPr>
        <p:spPr bwMode="auto">
          <a:xfrm rot="21093461" flipH="1">
            <a:off x="4282786" y="3154975"/>
            <a:ext cx="4763" cy="3175"/>
          </a:xfrm>
          <a:custGeom>
            <a:avLst/>
            <a:gdLst>
              <a:gd name="T0" fmla="*/ 0 w 1"/>
              <a:gd name="T1" fmla="*/ 0 h 1"/>
              <a:gd name="T2" fmla="*/ 1 w 1"/>
              <a:gd name="T3" fmla="*/ 1 h 1"/>
              <a:gd name="T4" fmla="*/ 0 w 1"/>
              <a:gd name="T5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1">
                <a:moveTo>
                  <a:pt x="0" y="0"/>
                </a:moveTo>
                <a:cubicBezTo>
                  <a:pt x="1" y="0"/>
                  <a:pt x="1" y="1"/>
                  <a:pt x="1" y="1"/>
                </a:cubicBezTo>
                <a:cubicBezTo>
                  <a:pt x="1" y="1"/>
                  <a:pt x="1" y="0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70" name="Freeform 26"/>
          <p:cNvSpPr>
            <a:spLocks/>
          </p:cNvSpPr>
          <p:nvPr/>
        </p:nvSpPr>
        <p:spPr bwMode="auto">
          <a:xfrm rot="21093461" flipH="1">
            <a:off x="4262098" y="3188656"/>
            <a:ext cx="3175" cy="3175"/>
          </a:xfrm>
          <a:custGeom>
            <a:avLst/>
            <a:gdLst>
              <a:gd name="T0" fmla="*/ 0 w 1"/>
              <a:gd name="T1" fmla="*/ 0 h 1"/>
              <a:gd name="T2" fmla="*/ 1 w 1"/>
              <a:gd name="T3" fmla="*/ 1 h 1"/>
              <a:gd name="T4" fmla="*/ 0 w 1"/>
              <a:gd name="T5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1">
                <a:moveTo>
                  <a:pt x="0" y="0"/>
                </a:moveTo>
                <a:cubicBezTo>
                  <a:pt x="0" y="0"/>
                  <a:pt x="1" y="1"/>
                  <a:pt x="1" y="1"/>
                </a:cubicBezTo>
                <a:cubicBezTo>
                  <a:pt x="1" y="1"/>
                  <a:pt x="0" y="0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71" name="Freeform 27"/>
          <p:cNvSpPr>
            <a:spLocks/>
          </p:cNvSpPr>
          <p:nvPr/>
        </p:nvSpPr>
        <p:spPr bwMode="auto">
          <a:xfrm rot="21093461" flipH="1">
            <a:off x="4268202" y="3174920"/>
            <a:ext cx="3175" cy="4763"/>
          </a:xfrm>
          <a:custGeom>
            <a:avLst/>
            <a:gdLst>
              <a:gd name="T0" fmla="*/ 0 w 1"/>
              <a:gd name="T1" fmla="*/ 0 h 1"/>
              <a:gd name="T2" fmla="*/ 1 w 1"/>
              <a:gd name="T3" fmla="*/ 1 h 1"/>
              <a:gd name="T4" fmla="*/ 0 w 1"/>
              <a:gd name="T5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1">
                <a:moveTo>
                  <a:pt x="0" y="0"/>
                </a:moveTo>
                <a:cubicBezTo>
                  <a:pt x="0" y="1"/>
                  <a:pt x="0" y="1"/>
                  <a:pt x="1" y="1"/>
                </a:cubicBezTo>
                <a:cubicBezTo>
                  <a:pt x="0" y="1"/>
                  <a:pt x="0" y="1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72" name="Freeform 28"/>
          <p:cNvSpPr>
            <a:spLocks/>
          </p:cNvSpPr>
          <p:nvPr/>
        </p:nvSpPr>
        <p:spPr bwMode="auto">
          <a:xfrm rot="21093461" flipH="1">
            <a:off x="4278162" y="3167249"/>
            <a:ext cx="0" cy="3175"/>
          </a:xfrm>
          <a:custGeom>
            <a:avLst/>
            <a:gdLst>
              <a:gd name="T0" fmla="*/ 0 h 1"/>
              <a:gd name="T1" fmla="*/ 1 h 1"/>
              <a:gd name="T2" fmla="*/ 0 h 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">
                <a:moveTo>
                  <a:pt x="0" y="0"/>
                </a:moveTo>
                <a:cubicBezTo>
                  <a:pt x="0" y="0"/>
                  <a:pt x="0" y="0"/>
                  <a:pt x="0" y="1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73" name="Freeform 29"/>
          <p:cNvSpPr>
            <a:spLocks/>
          </p:cNvSpPr>
          <p:nvPr/>
        </p:nvSpPr>
        <p:spPr bwMode="auto">
          <a:xfrm rot="21093461" flipH="1">
            <a:off x="5373713" y="3962088"/>
            <a:ext cx="2840038" cy="1439863"/>
          </a:xfrm>
          <a:custGeom>
            <a:avLst/>
            <a:gdLst>
              <a:gd name="T0" fmla="*/ 0 w 755"/>
              <a:gd name="T1" fmla="*/ 8 h 383"/>
              <a:gd name="T2" fmla="*/ 110 w 755"/>
              <a:gd name="T3" fmla="*/ 270 h 383"/>
              <a:gd name="T4" fmla="*/ 115 w 755"/>
              <a:gd name="T5" fmla="*/ 282 h 383"/>
              <a:gd name="T6" fmla="*/ 115 w 755"/>
              <a:gd name="T7" fmla="*/ 282 h 383"/>
              <a:gd name="T8" fmla="*/ 115 w 755"/>
              <a:gd name="T9" fmla="*/ 282 h 383"/>
              <a:gd name="T10" fmla="*/ 136 w 755"/>
              <a:gd name="T11" fmla="*/ 311 h 383"/>
              <a:gd name="T12" fmla="*/ 391 w 755"/>
              <a:gd name="T13" fmla="*/ 373 h 383"/>
              <a:gd name="T14" fmla="*/ 677 w 755"/>
              <a:gd name="T15" fmla="*/ 301 h 383"/>
              <a:gd name="T16" fmla="*/ 755 w 755"/>
              <a:gd name="T17" fmla="*/ 265 h 383"/>
              <a:gd name="T18" fmla="*/ 644 w 755"/>
              <a:gd name="T19" fmla="*/ 0 h 383"/>
              <a:gd name="T20" fmla="*/ 0 w 755"/>
              <a:gd name="T21" fmla="*/ 8 h 3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55" h="383">
                <a:moveTo>
                  <a:pt x="0" y="8"/>
                </a:moveTo>
                <a:cubicBezTo>
                  <a:pt x="110" y="270"/>
                  <a:pt x="110" y="270"/>
                  <a:pt x="110" y="270"/>
                </a:cubicBezTo>
                <a:cubicBezTo>
                  <a:pt x="111" y="274"/>
                  <a:pt x="113" y="278"/>
                  <a:pt x="115" y="282"/>
                </a:cubicBezTo>
                <a:cubicBezTo>
                  <a:pt x="115" y="282"/>
                  <a:pt x="115" y="282"/>
                  <a:pt x="115" y="282"/>
                </a:cubicBezTo>
                <a:cubicBezTo>
                  <a:pt x="115" y="282"/>
                  <a:pt x="115" y="282"/>
                  <a:pt x="115" y="282"/>
                </a:cubicBezTo>
                <a:cubicBezTo>
                  <a:pt x="120" y="292"/>
                  <a:pt x="127" y="302"/>
                  <a:pt x="136" y="311"/>
                </a:cubicBezTo>
                <a:cubicBezTo>
                  <a:pt x="181" y="361"/>
                  <a:pt x="273" y="383"/>
                  <a:pt x="391" y="373"/>
                </a:cubicBezTo>
                <a:cubicBezTo>
                  <a:pt x="482" y="366"/>
                  <a:pt x="581" y="341"/>
                  <a:pt x="677" y="301"/>
                </a:cubicBezTo>
                <a:cubicBezTo>
                  <a:pt x="703" y="290"/>
                  <a:pt x="730" y="278"/>
                  <a:pt x="755" y="265"/>
                </a:cubicBezTo>
                <a:cubicBezTo>
                  <a:pt x="644" y="0"/>
                  <a:pt x="644" y="0"/>
                  <a:pt x="644" y="0"/>
                </a:cubicBezTo>
                <a:lnTo>
                  <a:pt x="0" y="8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74" name="Freeform 30"/>
          <p:cNvSpPr>
            <a:spLocks/>
          </p:cNvSpPr>
          <p:nvPr/>
        </p:nvSpPr>
        <p:spPr bwMode="auto">
          <a:xfrm rot="21093461" flipH="1">
            <a:off x="5659865" y="3182401"/>
            <a:ext cx="2505075" cy="1192213"/>
          </a:xfrm>
          <a:custGeom>
            <a:avLst/>
            <a:gdLst>
              <a:gd name="T0" fmla="*/ 91 w 666"/>
              <a:gd name="T1" fmla="*/ 0 h 317"/>
              <a:gd name="T2" fmla="*/ 481 w 666"/>
              <a:gd name="T3" fmla="*/ 23 h 317"/>
              <a:gd name="T4" fmla="*/ 666 w 666"/>
              <a:gd name="T5" fmla="*/ 200 h 317"/>
              <a:gd name="T6" fmla="*/ 587 w 666"/>
              <a:gd name="T7" fmla="*/ 236 h 317"/>
              <a:gd name="T8" fmla="*/ 302 w 666"/>
              <a:gd name="T9" fmla="*/ 308 h 317"/>
              <a:gd name="T10" fmla="*/ 46 w 666"/>
              <a:gd name="T11" fmla="*/ 245 h 317"/>
              <a:gd name="T12" fmla="*/ 55 w 666"/>
              <a:gd name="T13" fmla="*/ 45 h 317"/>
              <a:gd name="T14" fmla="*/ 91 w 666"/>
              <a:gd name="T15" fmla="*/ 0 h 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66" h="317">
                <a:moveTo>
                  <a:pt x="91" y="0"/>
                </a:moveTo>
                <a:cubicBezTo>
                  <a:pt x="481" y="23"/>
                  <a:pt x="481" y="23"/>
                  <a:pt x="481" y="23"/>
                </a:cubicBezTo>
                <a:cubicBezTo>
                  <a:pt x="666" y="200"/>
                  <a:pt x="666" y="200"/>
                  <a:pt x="666" y="200"/>
                </a:cubicBezTo>
                <a:cubicBezTo>
                  <a:pt x="641" y="213"/>
                  <a:pt x="614" y="224"/>
                  <a:pt x="587" y="236"/>
                </a:cubicBezTo>
                <a:cubicBezTo>
                  <a:pt x="492" y="275"/>
                  <a:pt x="393" y="300"/>
                  <a:pt x="302" y="308"/>
                </a:cubicBezTo>
                <a:cubicBezTo>
                  <a:pt x="183" y="317"/>
                  <a:pt x="92" y="295"/>
                  <a:pt x="46" y="245"/>
                </a:cubicBezTo>
                <a:cubicBezTo>
                  <a:pt x="0" y="197"/>
                  <a:pt x="3" y="125"/>
                  <a:pt x="55" y="45"/>
                </a:cubicBezTo>
                <a:cubicBezTo>
                  <a:pt x="64" y="31"/>
                  <a:pt x="77" y="16"/>
                  <a:pt x="91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75" name="Freeform 31"/>
          <p:cNvSpPr>
            <a:spLocks/>
          </p:cNvSpPr>
          <p:nvPr/>
        </p:nvSpPr>
        <p:spPr bwMode="auto">
          <a:xfrm rot="21093461" flipH="1">
            <a:off x="5713317" y="3906626"/>
            <a:ext cx="2425700" cy="469900"/>
          </a:xfrm>
          <a:custGeom>
            <a:avLst/>
            <a:gdLst>
              <a:gd name="T0" fmla="*/ 562 w 645"/>
              <a:gd name="T1" fmla="*/ 34 h 125"/>
              <a:gd name="T2" fmla="*/ 277 w 645"/>
              <a:gd name="T3" fmla="*/ 106 h 125"/>
              <a:gd name="T4" fmla="*/ 21 w 645"/>
              <a:gd name="T5" fmla="*/ 44 h 125"/>
              <a:gd name="T6" fmla="*/ 0 w 645"/>
              <a:gd name="T7" fmla="*/ 13 h 125"/>
              <a:gd name="T8" fmla="*/ 25 w 645"/>
              <a:gd name="T9" fmla="*/ 53 h 125"/>
              <a:gd name="T10" fmla="*/ 281 w 645"/>
              <a:gd name="T11" fmla="*/ 116 h 125"/>
              <a:gd name="T12" fmla="*/ 566 w 645"/>
              <a:gd name="T13" fmla="*/ 44 h 125"/>
              <a:gd name="T14" fmla="*/ 645 w 645"/>
              <a:gd name="T15" fmla="*/ 8 h 125"/>
              <a:gd name="T16" fmla="*/ 637 w 645"/>
              <a:gd name="T17" fmla="*/ 0 h 125"/>
              <a:gd name="T18" fmla="*/ 562 w 645"/>
              <a:gd name="T19" fmla="*/ 34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45" h="125">
                <a:moveTo>
                  <a:pt x="562" y="34"/>
                </a:moveTo>
                <a:cubicBezTo>
                  <a:pt x="467" y="74"/>
                  <a:pt x="368" y="99"/>
                  <a:pt x="277" y="106"/>
                </a:cubicBezTo>
                <a:cubicBezTo>
                  <a:pt x="158" y="116"/>
                  <a:pt x="67" y="93"/>
                  <a:pt x="21" y="44"/>
                </a:cubicBezTo>
                <a:cubicBezTo>
                  <a:pt x="12" y="34"/>
                  <a:pt x="5" y="24"/>
                  <a:pt x="0" y="13"/>
                </a:cubicBezTo>
                <a:cubicBezTo>
                  <a:pt x="5" y="28"/>
                  <a:pt x="14" y="41"/>
                  <a:pt x="25" y="53"/>
                </a:cubicBezTo>
                <a:cubicBezTo>
                  <a:pt x="71" y="103"/>
                  <a:pt x="162" y="125"/>
                  <a:pt x="281" y="116"/>
                </a:cubicBezTo>
                <a:cubicBezTo>
                  <a:pt x="372" y="108"/>
                  <a:pt x="471" y="83"/>
                  <a:pt x="566" y="44"/>
                </a:cubicBezTo>
                <a:cubicBezTo>
                  <a:pt x="593" y="32"/>
                  <a:pt x="620" y="21"/>
                  <a:pt x="645" y="8"/>
                </a:cubicBezTo>
                <a:cubicBezTo>
                  <a:pt x="637" y="0"/>
                  <a:pt x="637" y="0"/>
                  <a:pt x="637" y="0"/>
                </a:cubicBezTo>
                <a:cubicBezTo>
                  <a:pt x="613" y="13"/>
                  <a:pt x="587" y="23"/>
                  <a:pt x="562" y="34"/>
                </a:cubicBez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cxnSp>
        <p:nvCxnSpPr>
          <p:cNvPr id="94" name="Straight Connector 93"/>
          <p:cNvCxnSpPr/>
          <p:nvPr/>
        </p:nvCxnSpPr>
        <p:spPr>
          <a:xfrm flipV="1">
            <a:off x="3268436" y="4568141"/>
            <a:ext cx="1720658" cy="515817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/>
        </p:nvCxnSpPr>
        <p:spPr>
          <a:xfrm>
            <a:off x="3187456" y="2789228"/>
            <a:ext cx="1287805" cy="593158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/>
          <p:nvPr/>
        </p:nvCxnSpPr>
        <p:spPr>
          <a:xfrm flipV="1">
            <a:off x="6281473" y="2410489"/>
            <a:ext cx="2114619" cy="38046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>
            <a:off x="7578248" y="4032634"/>
            <a:ext cx="1635688" cy="1105542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8" name="Group 107"/>
          <p:cNvGrpSpPr/>
          <p:nvPr/>
        </p:nvGrpSpPr>
        <p:grpSpPr>
          <a:xfrm>
            <a:off x="968240" y="4826049"/>
            <a:ext cx="497504" cy="489581"/>
            <a:chOff x="6297613" y="1392238"/>
            <a:chExt cx="498475" cy="490537"/>
          </a:xfrm>
          <a:solidFill>
            <a:schemeClr val="bg1">
              <a:lumMod val="65000"/>
            </a:schemeClr>
          </a:solidFill>
        </p:grpSpPr>
        <p:sp>
          <p:nvSpPr>
            <p:cNvPr id="109" name="Freeform 108"/>
            <p:cNvSpPr>
              <a:spLocks/>
            </p:cNvSpPr>
            <p:nvPr/>
          </p:nvSpPr>
          <p:spPr bwMode="auto">
            <a:xfrm>
              <a:off x="6570663" y="1454150"/>
              <a:ext cx="160338" cy="160337"/>
            </a:xfrm>
            <a:custGeom>
              <a:avLst/>
              <a:gdLst>
                <a:gd name="T0" fmla="*/ 38 w 42"/>
                <a:gd name="T1" fmla="*/ 40 h 42"/>
                <a:gd name="T2" fmla="*/ 38 w 42"/>
                <a:gd name="T3" fmla="*/ 40 h 42"/>
                <a:gd name="T4" fmla="*/ 40 w 42"/>
                <a:gd name="T5" fmla="*/ 42 h 42"/>
                <a:gd name="T6" fmla="*/ 42 w 42"/>
                <a:gd name="T7" fmla="*/ 40 h 42"/>
                <a:gd name="T8" fmla="*/ 42 w 42"/>
                <a:gd name="T9" fmla="*/ 40 h 42"/>
                <a:gd name="T10" fmla="*/ 2 w 42"/>
                <a:gd name="T11" fmla="*/ 0 h 42"/>
                <a:gd name="T12" fmla="*/ 2 w 42"/>
                <a:gd name="T13" fmla="*/ 0 h 42"/>
                <a:gd name="T14" fmla="*/ 0 w 42"/>
                <a:gd name="T15" fmla="*/ 2 h 42"/>
                <a:gd name="T16" fmla="*/ 2 w 42"/>
                <a:gd name="T17" fmla="*/ 4 h 42"/>
                <a:gd name="T18" fmla="*/ 2 w 42"/>
                <a:gd name="T19" fmla="*/ 4 h 42"/>
                <a:gd name="T20" fmla="*/ 38 w 42"/>
                <a:gd name="T21" fmla="*/ 4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2" h="42">
                  <a:moveTo>
                    <a:pt x="38" y="40"/>
                  </a:moveTo>
                  <a:cubicBezTo>
                    <a:pt x="38" y="40"/>
                    <a:pt x="38" y="40"/>
                    <a:pt x="38" y="40"/>
                  </a:cubicBezTo>
                  <a:cubicBezTo>
                    <a:pt x="38" y="41"/>
                    <a:pt x="39" y="42"/>
                    <a:pt x="40" y="42"/>
                  </a:cubicBezTo>
                  <a:cubicBezTo>
                    <a:pt x="41" y="42"/>
                    <a:pt x="42" y="41"/>
                    <a:pt x="42" y="40"/>
                  </a:cubicBezTo>
                  <a:cubicBezTo>
                    <a:pt x="42" y="40"/>
                    <a:pt x="42" y="40"/>
                    <a:pt x="42" y="40"/>
                  </a:cubicBezTo>
                  <a:cubicBezTo>
                    <a:pt x="42" y="18"/>
                    <a:pt x="24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2" y="4"/>
                    <a:pt x="38" y="20"/>
                    <a:pt x="38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110" name="Freeform 109"/>
            <p:cNvSpPr>
              <a:spLocks noEditPoints="1"/>
            </p:cNvSpPr>
            <p:nvPr/>
          </p:nvSpPr>
          <p:spPr bwMode="auto">
            <a:xfrm>
              <a:off x="6297613" y="1392238"/>
              <a:ext cx="498475" cy="490537"/>
            </a:xfrm>
            <a:custGeom>
              <a:avLst/>
              <a:gdLst>
                <a:gd name="T0" fmla="*/ 37 w 130"/>
                <a:gd name="T1" fmla="*/ 4 h 128"/>
                <a:gd name="T2" fmla="*/ 29 w 130"/>
                <a:gd name="T3" fmla="*/ 0 h 128"/>
                <a:gd name="T4" fmla="*/ 24 w 130"/>
                <a:gd name="T5" fmla="*/ 1 h 128"/>
                <a:gd name="T6" fmla="*/ 17 w 130"/>
                <a:gd name="T7" fmla="*/ 12 h 128"/>
                <a:gd name="T8" fmla="*/ 17 w 130"/>
                <a:gd name="T9" fmla="*/ 67 h 128"/>
                <a:gd name="T10" fmla="*/ 5 w 130"/>
                <a:gd name="T11" fmla="*/ 80 h 128"/>
                <a:gd name="T12" fmla="*/ 5 w 130"/>
                <a:gd name="T13" fmla="*/ 96 h 128"/>
                <a:gd name="T14" fmla="*/ 33 w 130"/>
                <a:gd name="T15" fmla="*/ 124 h 128"/>
                <a:gd name="T16" fmla="*/ 41 w 130"/>
                <a:gd name="T17" fmla="*/ 128 h 128"/>
                <a:gd name="T18" fmla="*/ 49 w 130"/>
                <a:gd name="T19" fmla="*/ 124 h 128"/>
                <a:gd name="T20" fmla="*/ 62 w 130"/>
                <a:gd name="T21" fmla="*/ 112 h 128"/>
                <a:gd name="T22" fmla="*/ 117 w 130"/>
                <a:gd name="T23" fmla="*/ 112 h 128"/>
                <a:gd name="T24" fmla="*/ 128 w 130"/>
                <a:gd name="T25" fmla="*/ 105 h 128"/>
                <a:gd name="T26" fmla="*/ 125 w 130"/>
                <a:gd name="T27" fmla="*/ 92 h 128"/>
                <a:gd name="T28" fmla="*/ 37 w 130"/>
                <a:gd name="T29" fmla="*/ 4 h 128"/>
                <a:gd name="T30" fmla="*/ 56 w 130"/>
                <a:gd name="T31" fmla="*/ 106 h 128"/>
                <a:gd name="T32" fmla="*/ 44 w 130"/>
                <a:gd name="T33" fmla="*/ 119 h 128"/>
                <a:gd name="T34" fmla="*/ 41 w 130"/>
                <a:gd name="T35" fmla="*/ 120 h 128"/>
                <a:gd name="T36" fmla="*/ 38 w 130"/>
                <a:gd name="T37" fmla="*/ 119 h 128"/>
                <a:gd name="T38" fmla="*/ 10 w 130"/>
                <a:gd name="T39" fmla="*/ 91 h 128"/>
                <a:gd name="T40" fmla="*/ 9 w 130"/>
                <a:gd name="T41" fmla="*/ 88 h 128"/>
                <a:gd name="T42" fmla="*/ 10 w 130"/>
                <a:gd name="T43" fmla="*/ 85 h 128"/>
                <a:gd name="T44" fmla="*/ 23 w 130"/>
                <a:gd name="T45" fmla="*/ 73 h 128"/>
                <a:gd name="T46" fmla="*/ 23 w 130"/>
                <a:gd name="T47" fmla="*/ 73 h 128"/>
                <a:gd name="T48" fmla="*/ 56 w 130"/>
                <a:gd name="T49" fmla="*/ 106 h 128"/>
                <a:gd name="T50" fmla="*/ 56 w 130"/>
                <a:gd name="T51" fmla="*/ 106 h 128"/>
                <a:gd name="T52" fmla="*/ 62 w 130"/>
                <a:gd name="T53" fmla="*/ 104 h 128"/>
                <a:gd name="T54" fmla="*/ 60 w 130"/>
                <a:gd name="T55" fmla="*/ 104 h 128"/>
                <a:gd name="T56" fmla="*/ 25 w 130"/>
                <a:gd name="T57" fmla="*/ 69 h 128"/>
                <a:gd name="T58" fmla="*/ 25 w 130"/>
                <a:gd name="T59" fmla="*/ 67 h 128"/>
                <a:gd name="T60" fmla="*/ 25 w 130"/>
                <a:gd name="T61" fmla="*/ 19 h 128"/>
                <a:gd name="T62" fmla="*/ 110 w 130"/>
                <a:gd name="T63" fmla="*/ 104 h 128"/>
                <a:gd name="T64" fmla="*/ 62 w 130"/>
                <a:gd name="T65" fmla="*/ 104 h 128"/>
                <a:gd name="T66" fmla="*/ 121 w 130"/>
                <a:gd name="T67" fmla="*/ 102 h 128"/>
                <a:gd name="T68" fmla="*/ 117 w 130"/>
                <a:gd name="T69" fmla="*/ 104 h 128"/>
                <a:gd name="T70" fmla="*/ 116 w 130"/>
                <a:gd name="T71" fmla="*/ 104 h 128"/>
                <a:gd name="T72" fmla="*/ 25 w 130"/>
                <a:gd name="T73" fmla="*/ 13 h 128"/>
                <a:gd name="T74" fmla="*/ 25 w 130"/>
                <a:gd name="T75" fmla="*/ 12 h 128"/>
                <a:gd name="T76" fmla="*/ 27 w 130"/>
                <a:gd name="T77" fmla="*/ 8 h 128"/>
                <a:gd name="T78" fmla="*/ 29 w 130"/>
                <a:gd name="T79" fmla="*/ 8 h 128"/>
                <a:gd name="T80" fmla="*/ 32 w 130"/>
                <a:gd name="T81" fmla="*/ 9 h 128"/>
                <a:gd name="T82" fmla="*/ 120 w 130"/>
                <a:gd name="T83" fmla="*/ 97 h 128"/>
                <a:gd name="T84" fmla="*/ 121 w 130"/>
                <a:gd name="T85" fmla="*/ 10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0" h="128">
                  <a:moveTo>
                    <a:pt x="37" y="4"/>
                  </a:moveTo>
                  <a:cubicBezTo>
                    <a:pt x="35" y="1"/>
                    <a:pt x="32" y="0"/>
                    <a:pt x="29" y="0"/>
                  </a:cubicBezTo>
                  <a:cubicBezTo>
                    <a:pt x="27" y="0"/>
                    <a:pt x="26" y="0"/>
                    <a:pt x="24" y="1"/>
                  </a:cubicBezTo>
                  <a:cubicBezTo>
                    <a:pt x="20" y="3"/>
                    <a:pt x="17" y="7"/>
                    <a:pt x="17" y="12"/>
                  </a:cubicBezTo>
                  <a:cubicBezTo>
                    <a:pt x="17" y="67"/>
                    <a:pt x="17" y="67"/>
                    <a:pt x="17" y="67"/>
                  </a:cubicBezTo>
                  <a:cubicBezTo>
                    <a:pt x="5" y="80"/>
                    <a:pt x="5" y="80"/>
                    <a:pt x="5" y="80"/>
                  </a:cubicBezTo>
                  <a:cubicBezTo>
                    <a:pt x="0" y="84"/>
                    <a:pt x="0" y="92"/>
                    <a:pt x="5" y="96"/>
                  </a:cubicBezTo>
                  <a:cubicBezTo>
                    <a:pt x="33" y="124"/>
                    <a:pt x="33" y="124"/>
                    <a:pt x="33" y="124"/>
                  </a:cubicBezTo>
                  <a:cubicBezTo>
                    <a:pt x="35" y="127"/>
                    <a:pt x="38" y="128"/>
                    <a:pt x="41" y="128"/>
                  </a:cubicBezTo>
                  <a:cubicBezTo>
                    <a:pt x="44" y="128"/>
                    <a:pt x="47" y="127"/>
                    <a:pt x="49" y="124"/>
                  </a:cubicBezTo>
                  <a:cubicBezTo>
                    <a:pt x="62" y="112"/>
                    <a:pt x="62" y="112"/>
                    <a:pt x="62" y="112"/>
                  </a:cubicBezTo>
                  <a:cubicBezTo>
                    <a:pt x="117" y="112"/>
                    <a:pt x="117" y="112"/>
                    <a:pt x="117" y="112"/>
                  </a:cubicBezTo>
                  <a:cubicBezTo>
                    <a:pt x="122" y="112"/>
                    <a:pt x="126" y="109"/>
                    <a:pt x="128" y="105"/>
                  </a:cubicBezTo>
                  <a:cubicBezTo>
                    <a:pt x="130" y="100"/>
                    <a:pt x="129" y="95"/>
                    <a:pt x="125" y="92"/>
                  </a:cubicBezTo>
                  <a:lnTo>
                    <a:pt x="37" y="4"/>
                  </a:lnTo>
                  <a:close/>
                  <a:moveTo>
                    <a:pt x="56" y="106"/>
                  </a:moveTo>
                  <a:cubicBezTo>
                    <a:pt x="44" y="119"/>
                    <a:pt x="44" y="119"/>
                    <a:pt x="44" y="119"/>
                  </a:cubicBezTo>
                  <a:cubicBezTo>
                    <a:pt x="43" y="120"/>
                    <a:pt x="42" y="120"/>
                    <a:pt x="41" y="120"/>
                  </a:cubicBezTo>
                  <a:cubicBezTo>
                    <a:pt x="40" y="120"/>
                    <a:pt x="39" y="120"/>
                    <a:pt x="38" y="119"/>
                  </a:cubicBezTo>
                  <a:cubicBezTo>
                    <a:pt x="10" y="91"/>
                    <a:pt x="10" y="91"/>
                    <a:pt x="10" y="91"/>
                  </a:cubicBezTo>
                  <a:cubicBezTo>
                    <a:pt x="9" y="90"/>
                    <a:pt x="9" y="89"/>
                    <a:pt x="9" y="88"/>
                  </a:cubicBezTo>
                  <a:cubicBezTo>
                    <a:pt x="9" y="87"/>
                    <a:pt x="9" y="86"/>
                    <a:pt x="10" y="85"/>
                  </a:cubicBezTo>
                  <a:cubicBezTo>
                    <a:pt x="23" y="73"/>
                    <a:pt x="23" y="73"/>
                    <a:pt x="23" y="73"/>
                  </a:cubicBezTo>
                  <a:cubicBezTo>
                    <a:pt x="23" y="73"/>
                    <a:pt x="23" y="73"/>
                    <a:pt x="23" y="73"/>
                  </a:cubicBezTo>
                  <a:cubicBezTo>
                    <a:pt x="56" y="106"/>
                    <a:pt x="56" y="106"/>
                    <a:pt x="56" y="106"/>
                  </a:cubicBezTo>
                  <a:cubicBezTo>
                    <a:pt x="56" y="106"/>
                    <a:pt x="56" y="106"/>
                    <a:pt x="56" y="106"/>
                  </a:cubicBezTo>
                  <a:close/>
                  <a:moveTo>
                    <a:pt x="62" y="104"/>
                  </a:moveTo>
                  <a:cubicBezTo>
                    <a:pt x="61" y="104"/>
                    <a:pt x="61" y="104"/>
                    <a:pt x="60" y="104"/>
                  </a:cubicBezTo>
                  <a:cubicBezTo>
                    <a:pt x="25" y="69"/>
                    <a:pt x="25" y="69"/>
                    <a:pt x="25" y="69"/>
                  </a:cubicBezTo>
                  <a:cubicBezTo>
                    <a:pt x="25" y="68"/>
                    <a:pt x="25" y="68"/>
                    <a:pt x="25" y="67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110" y="104"/>
                    <a:pt x="110" y="104"/>
                    <a:pt x="110" y="104"/>
                  </a:cubicBezTo>
                  <a:lnTo>
                    <a:pt x="62" y="104"/>
                  </a:lnTo>
                  <a:close/>
                  <a:moveTo>
                    <a:pt x="121" y="102"/>
                  </a:moveTo>
                  <a:cubicBezTo>
                    <a:pt x="120" y="103"/>
                    <a:pt x="119" y="104"/>
                    <a:pt x="117" y="104"/>
                  </a:cubicBezTo>
                  <a:cubicBezTo>
                    <a:pt x="116" y="104"/>
                    <a:pt x="116" y="104"/>
                    <a:pt x="116" y="104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5" y="10"/>
                    <a:pt x="26" y="9"/>
                    <a:pt x="27" y="8"/>
                  </a:cubicBezTo>
                  <a:cubicBezTo>
                    <a:pt x="28" y="8"/>
                    <a:pt x="28" y="8"/>
                    <a:pt x="29" y="8"/>
                  </a:cubicBezTo>
                  <a:cubicBezTo>
                    <a:pt x="30" y="8"/>
                    <a:pt x="31" y="8"/>
                    <a:pt x="32" y="9"/>
                  </a:cubicBezTo>
                  <a:cubicBezTo>
                    <a:pt x="120" y="97"/>
                    <a:pt x="120" y="97"/>
                    <a:pt x="120" y="97"/>
                  </a:cubicBezTo>
                  <a:cubicBezTo>
                    <a:pt x="121" y="98"/>
                    <a:pt x="121" y="100"/>
                    <a:pt x="121" y="1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111" name="Freeform 110"/>
            <p:cNvSpPr>
              <a:spLocks/>
            </p:cNvSpPr>
            <p:nvPr/>
          </p:nvSpPr>
          <p:spPr bwMode="auto">
            <a:xfrm>
              <a:off x="6562726" y="1392238"/>
              <a:ext cx="230188" cy="230187"/>
            </a:xfrm>
            <a:custGeom>
              <a:avLst/>
              <a:gdLst>
                <a:gd name="T0" fmla="*/ 4 w 60"/>
                <a:gd name="T1" fmla="*/ 8 h 60"/>
                <a:gd name="T2" fmla="*/ 4 w 60"/>
                <a:gd name="T3" fmla="*/ 8 h 60"/>
                <a:gd name="T4" fmla="*/ 52 w 60"/>
                <a:gd name="T5" fmla="*/ 56 h 60"/>
                <a:gd name="T6" fmla="*/ 52 w 60"/>
                <a:gd name="T7" fmla="*/ 56 h 60"/>
                <a:gd name="T8" fmla="*/ 56 w 60"/>
                <a:gd name="T9" fmla="*/ 60 h 60"/>
                <a:gd name="T10" fmla="*/ 60 w 60"/>
                <a:gd name="T11" fmla="*/ 56 h 60"/>
                <a:gd name="T12" fmla="*/ 60 w 60"/>
                <a:gd name="T13" fmla="*/ 56 h 60"/>
                <a:gd name="T14" fmla="*/ 4 w 60"/>
                <a:gd name="T15" fmla="*/ 0 h 60"/>
                <a:gd name="T16" fmla="*/ 4 w 60"/>
                <a:gd name="T17" fmla="*/ 0 h 60"/>
                <a:gd name="T18" fmla="*/ 0 w 60"/>
                <a:gd name="T19" fmla="*/ 4 h 60"/>
                <a:gd name="T20" fmla="*/ 4 w 60"/>
                <a:gd name="T21" fmla="*/ 8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" h="60">
                  <a:moveTo>
                    <a:pt x="4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30" y="8"/>
                    <a:pt x="52" y="30"/>
                    <a:pt x="52" y="56"/>
                  </a:cubicBezTo>
                  <a:cubicBezTo>
                    <a:pt x="52" y="56"/>
                    <a:pt x="52" y="56"/>
                    <a:pt x="52" y="56"/>
                  </a:cubicBezTo>
                  <a:cubicBezTo>
                    <a:pt x="52" y="58"/>
                    <a:pt x="54" y="60"/>
                    <a:pt x="56" y="60"/>
                  </a:cubicBezTo>
                  <a:cubicBezTo>
                    <a:pt x="58" y="60"/>
                    <a:pt x="60" y="58"/>
                    <a:pt x="60" y="56"/>
                  </a:cubicBezTo>
                  <a:cubicBezTo>
                    <a:pt x="60" y="56"/>
                    <a:pt x="60" y="56"/>
                    <a:pt x="60" y="56"/>
                  </a:cubicBezTo>
                  <a:cubicBezTo>
                    <a:pt x="60" y="25"/>
                    <a:pt x="3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</p:grpSp>
      <p:sp>
        <p:nvSpPr>
          <p:cNvPr id="112" name="TextBox 111"/>
          <p:cNvSpPr txBox="1"/>
          <p:nvPr/>
        </p:nvSpPr>
        <p:spPr>
          <a:xfrm>
            <a:off x="1514821" y="4677030"/>
            <a:ext cx="10885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prstClr val="white">
                    <a:lumMod val="50000"/>
                  </a:prstClr>
                </a:solidFill>
                <a:latin typeface="Raleway" panose="020B0003030101060003" pitchFamily="34" charset="0"/>
              </a:rPr>
              <a:t>Content</a:t>
            </a:r>
            <a:r>
              <a:rPr lang="id-ID" sz="1400" b="1" dirty="0">
                <a:solidFill>
                  <a:prstClr val="white">
                    <a:lumMod val="50000"/>
                  </a:prstClr>
                </a:solidFill>
                <a:latin typeface="Raleway" panose="020B0003030101060003" pitchFamily="34" charset="0"/>
              </a:rPr>
              <a:t> </a:t>
            </a:r>
            <a:r>
              <a:rPr lang="id-ID" sz="1400" b="1" dirty="0">
                <a:solidFill>
                  <a:srgbClr val="FF6D6D"/>
                </a:solidFill>
                <a:latin typeface="Raleway" panose="020B0003030101060003" pitchFamily="34" charset="0"/>
              </a:rPr>
              <a:t>01</a:t>
            </a:r>
            <a:endParaRPr lang="id-ID" sz="1400" b="1" dirty="0">
              <a:solidFill>
                <a:srgbClr val="FF6D6D"/>
              </a:solidFill>
              <a:latin typeface="Raleway" panose="020B0003030101060003" pitchFamily="34" charset="0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1514821" y="4891772"/>
            <a:ext cx="1748865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100" dirty="0">
                <a:solidFill>
                  <a:prstClr val="white">
                    <a:lumMod val="65000"/>
                  </a:prstClr>
                </a:solidFill>
              </a:rPr>
              <a:t>Suitable for all category</a:t>
            </a:r>
            <a:r>
              <a:rPr lang="en-US" sz="1100" dirty="0">
                <a:solidFill>
                  <a:prstClr val="white">
                    <a:lumMod val="65000"/>
                  </a:prstClr>
                </a:solidFill>
              </a:rPr>
              <a:t>, Lorem Ipsum is not simply random text</a:t>
            </a:r>
            <a:r>
              <a:rPr lang="en-US" sz="1100" dirty="0">
                <a:solidFill>
                  <a:prstClr val="white">
                    <a:lumMod val="65000"/>
                  </a:prstClr>
                </a:solidFill>
              </a:rPr>
              <a:t>.</a:t>
            </a:r>
            <a:endParaRPr lang="en-US" sz="1100" b="1" dirty="0">
              <a:solidFill>
                <a:prstClr val="white">
                  <a:lumMod val="65000"/>
                </a:prstClr>
              </a:solidFill>
              <a:latin typeface="Signika Negative" pitchFamily="2" charset="0"/>
            </a:endParaRPr>
          </a:p>
        </p:txBody>
      </p:sp>
      <p:grpSp>
        <p:nvGrpSpPr>
          <p:cNvPr id="116" name="Group 115"/>
          <p:cNvGrpSpPr/>
          <p:nvPr/>
        </p:nvGrpSpPr>
        <p:grpSpPr>
          <a:xfrm>
            <a:off x="1673630" y="2237295"/>
            <a:ext cx="484620" cy="514597"/>
            <a:chOff x="6881813" y="2154238"/>
            <a:chExt cx="461963" cy="490538"/>
          </a:xfrm>
          <a:solidFill>
            <a:schemeClr val="bg1">
              <a:lumMod val="65000"/>
            </a:schemeClr>
          </a:solidFill>
        </p:grpSpPr>
        <p:sp>
          <p:nvSpPr>
            <p:cNvPr id="117" name="Freeform 22"/>
            <p:cNvSpPr>
              <a:spLocks noEditPoints="1"/>
            </p:cNvSpPr>
            <p:nvPr/>
          </p:nvSpPr>
          <p:spPr bwMode="auto">
            <a:xfrm>
              <a:off x="6881813" y="2154238"/>
              <a:ext cx="461963" cy="490538"/>
            </a:xfrm>
            <a:custGeom>
              <a:avLst/>
              <a:gdLst>
                <a:gd name="T0" fmla="*/ 104 w 120"/>
                <a:gd name="T1" fmla="*/ 0 h 128"/>
                <a:gd name="T2" fmla="*/ 16 w 120"/>
                <a:gd name="T3" fmla="*/ 0 h 128"/>
                <a:gd name="T4" fmla="*/ 0 w 120"/>
                <a:gd name="T5" fmla="*/ 16 h 128"/>
                <a:gd name="T6" fmla="*/ 0 w 120"/>
                <a:gd name="T7" fmla="*/ 112 h 128"/>
                <a:gd name="T8" fmla="*/ 16 w 120"/>
                <a:gd name="T9" fmla="*/ 128 h 128"/>
                <a:gd name="T10" fmla="*/ 104 w 120"/>
                <a:gd name="T11" fmla="*/ 128 h 128"/>
                <a:gd name="T12" fmla="*/ 120 w 120"/>
                <a:gd name="T13" fmla="*/ 112 h 128"/>
                <a:gd name="T14" fmla="*/ 120 w 120"/>
                <a:gd name="T15" fmla="*/ 16 h 128"/>
                <a:gd name="T16" fmla="*/ 104 w 120"/>
                <a:gd name="T17" fmla="*/ 0 h 128"/>
                <a:gd name="T18" fmla="*/ 112 w 120"/>
                <a:gd name="T19" fmla="*/ 112 h 128"/>
                <a:gd name="T20" fmla="*/ 104 w 120"/>
                <a:gd name="T21" fmla="*/ 120 h 128"/>
                <a:gd name="T22" fmla="*/ 16 w 120"/>
                <a:gd name="T23" fmla="*/ 120 h 128"/>
                <a:gd name="T24" fmla="*/ 8 w 120"/>
                <a:gd name="T25" fmla="*/ 112 h 128"/>
                <a:gd name="T26" fmla="*/ 8 w 120"/>
                <a:gd name="T27" fmla="*/ 16 h 128"/>
                <a:gd name="T28" fmla="*/ 16 w 120"/>
                <a:gd name="T29" fmla="*/ 8 h 128"/>
                <a:gd name="T30" fmla="*/ 104 w 120"/>
                <a:gd name="T31" fmla="*/ 8 h 128"/>
                <a:gd name="T32" fmla="*/ 112 w 120"/>
                <a:gd name="T33" fmla="*/ 16 h 128"/>
                <a:gd name="T34" fmla="*/ 112 w 120"/>
                <a:gd name="T35" fmla="*/ 11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0" h="128">
                  <a:moveTo>
                    <a:pt x="104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21"/>
                    <a:pt x="7" y="128"/>
                    <a:pt x="16" y="128"/>
                  </a:cubicBezTo>
                  <a:cubicBezTo>
                    <a:pt x="104" y="128"/>
                    <a:pt x="104" y="128"/>
                    <a:pt x="104" y="128"/>
                  </a:cubicBezTo>
                  <a:cubicBezTo>
                    <a:pt x="113" y="128"/>
                    <a:pt x="120" y="121"/>
                    <a:pt x="120" y="112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20" y="7"/>
                    <a:pt x="113" y="0"/>
                    <a:pt x="104" y="0"/>
                  </a:cubicBezTo>
                  <a:close/>
                  <a:moveTo>
                    <a:pt x="112" y="112"/>
                  </a:moveTo>
                  <a:cubicBezTo>
                    <a:pt x="112" y="116"/>
                    <a:pt x="108" y="120"/>
                    <a:pt x="104" y="120"/>
                  </a:cubicBezTo>
                  <a:cubicBezTo>
                    <a:pt x="16" y="120"/>
                    <a:pt x="16" y="120"/>
                    <a:pt x="16" y="120"/>
                  </a:cubicBezTo>
                  <a:cubicBezTo>
                    <a:pt x="12" y="120"/>
                    <a:pt x="8" y="116"/>
                    <a:pt x="8" y="112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2"/>
                    <a:pt x="12" y="8"/>
                    <a:pt x="16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8" y="8"/>
                    <a:pt x="112" y="12"/>
                    <a:pt x="112" y="16"/>
                  </a:cubicBezTo>
                  <a:lnTo>
                    <a:pt x="112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118" name="Freeform 23"/>
            <p:cNvSpPr>
              <a:spLocks noEditPoints="1"/>
            </p:cNvSpPr>
            <p:nvPr/>
          </p:nvSpPr>
          <p:spPr bwMode="auto">
            <a:xfrm>
              <a:off x="6942138" y="2214563"/>
              <a:ext cx="339725" cy="307975"/>
            </a:xfrm>
            <a:custGeom>
              <a:avLst/>
              <a:gdLst>
                <a:gd name="T0" fmla="*/ 84 w 88"/>
                <a:gd name="T1" fmla="*/ 0 h 80"/>
                <a:gd name="T2" fmla="*/ 4 w 88"/>
                <a:gd name="T3" fmla="*/ 0 h 80"/>
                <a:gd name="T4" fmla="*/ 0 w 88"/>
                <a:gd name="T5" fmla="*/ 4 h 80"/>
                <a:gd name="T6" fmla="*/ 0 w 88"/>
                <a:gd name="T7" fmla="*/ 76 h 80"/>
                <a:gd name="T8" fmla="*/ 4 w 88"/>
                <a:gd name="T9" fmla="*/ 80 h 80"/>
                <a:gd name="T10" fmla="*/ 84 w 88"/>
                <a:gd name="T11" fmla="*/ 80 h 80"/>
                <a:gd name="T12" fmla="*/ 88 w 88"/>
                <a:gd name="T13" fmla="*/ 76 h 80"/>
                <a:gd name="T14" fmla="*/ 88 w 88"/>
                <a:gd name="T15" fmla="*/ 4 h 80"/>
                <a:gd name="T16" fmla="*/ 84 w 88"/>
                <a:gd name="T17" fmla="*/ 0 h 80"/>
                <a:gd name="T18" fmla="*/ 84 w 88"/>
                <a:gd name="T19" fmla="*/ 4 h 80"/>
                <a:gd name="T20" fmla="*/ 84 w 88"/>
                <a:gd name="T21" fmla="*/ 59 h 80"/>
                <a:gd name="T22" fmla="*/ 71 w 88"/>
                <a:gd name="T23" fmla="*/ 45 h 80"/>
                <a:gd name="T24" fmla="*/ 68 w 88"/>
                <a:gd name="T25" fmla="*/ 44 h 80"/>
                <a:gd name="T26" fmla="*/ 65 w 88"/>
                <a:gd name="T27" fmla="*/ 45 h 80"/>
                <a:gd name="T28" fmla="*/ 55 w 88"/>
                <a:gd name="T29" fmla="*/ 57 h 80"/>
                <a:gd name="T30" fmla="*/ 23 w 88"/>
                <a:gd name="T31" fmla="*/ 21 h 80"/>
                <a:gd name="T32" fmla="*/ 20 w 88"/>
                <a:gd name="T33" fmla="*/ 20 h 80"/>
                <a:gd name="T34" fmla="*/ 17 w 88"/>
                <a:gd name="T35" fmla="*/ 21 h 80"/>
                <a:gd name="T36" fmla="*/ 4 w 88"/>
                <a:gd name="T37" fmla="*/ 36 h 80"/>
                <a:gd name="T38" fmla="*/ 4 w 88"/>
                <a:gd name="T39" fmla="*/ 4 h 80"/>
                <a:gd name="T40" fmla="*/ 84 w 88"/>
                <a:gd name="T41" fmla="*/ 4 h 80"/>
                <a:gd name="T42" fmla="*/ 4 w 88"/>
                <a:gd name="T43" fmla="*/ 42 h 80"/>
                <a:gd name="T44" fmla="*/ 20 w 88"/>
                <a:gd name="T45" fmla="*/ 24 h 80"/>
                <a:gd name="T46" fmla="*/ 52 w 88"/>
                <a:gd name="T47" fmla="*/ 61 h 80"/>
                <a:gd name="T48" fmla="*/ 55 w 88"/>
                <a:gd name="T49" fmla="*/ 63 h 80"/>
                <a:gd name="T50" fmla="*/ 66 w 88"/>
                <a:gd name="T51" fmla="*/ 76 h 80"/>
                <a:gd name="T52" fmla="*/ 4 w 88"/>
                <a:gd name="T53" fmla="*/ 76 h 80"/>
                <a:gd name="T54" fmla="*/ 4 w 88"/>
                <a:gd name="T55" fmla="*/ 42 h 80"/>
                <a:gd name="T56" fmla="*/ 71 w 88"/>
                <a:gd name="T57" fmla="*/ 76 h 80"/>
                <a:gd name="T58" fmla="*/ 57 w 88"/>
                <a:gd name="T59" fmla="*/ 60 h 80"/>
                <a:gd name="T60" fmla="*/ 68 w 88"/>
                <a:gd name="T61" fmla="*/ 48 h 80"/>
                <a:gd name="T62" fmla="*/ 84 w 88"/>
                <a:gd name="T63" fmla="*/ 66 h 80"/>
                <a:gd name="T64" fmla="*/ 84 w 88"/>
                <a:gd name="T65" fmla="*/ 76 h 80"/>
                <a:gd name="T66" fmla="*/ 71 w 88"/>
                <a:gd name="T67" fmla="*/ 7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8" h="80">
                  <a:moveTo>
                    <a:pt x="8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8"/>
                    <a:pt x="2" y="80"/>
                    <a:pt x="4" y="80"/>
                  </a:cubicBezTo>
                  <a:cubicBezTo>
                    <a:pt x="84" y="80"/>
                    <a:pt x="84" y="80"/>
                    <a:pt x="84" y="80"/>
                  </a:cubicBezTo>
                  <a:cubicBezTo>
                    <a:pt x="86" y="80"/>
                    <a:pt x="88" y="78"/>
                    <a:pt x="88" y="76"/>
                  </a:cubicBezTo>
                  <a:cubicBezTo>
                    <a:pt x="88" y="4"/>
                    <a:pt x="88" y="4"/>
                    <a:pt x="88" y="4"/>
                  </a:cubicBezTo>
                  <a:cubicBezTo>
                    <a:pt x="88" y="2"/>
                    <a:pt x="86" y="0"/>
                    <a:pt x="84" y="0"/>
                  </a:cubicBezTo>
                  <a:close/>
                  <a:moveTo>
                    <a:pt x="84" y="4"/>
                  </a:moveTo>
                  <a:cubicBezTo>
                    <a:pt x="84" y="59"/>
                    <a:pt x="84" y="59"/>
                    <a:pt x="84" y="59"/>
                  </a:cubicBezTo>
                  <a:cubicBezTo>
                    <a:pt x="71" y="45"/>
                    <a:pt x="71" y="45"/>
                    <a:pt x="71" y="45"/>
                  </a:cubicBezTo>
                  <a:cubicBezTo>
                    <a:pt x="70" y="44"/>
                    <a:pt x="69" y="44"/>
                    <a:pt x="68" y="44"/>
                  </a:cubicBezTo>
                  <a:cubicBezTo>
                    <a:pt x="67" y="44"/>
                    <a:pt x="66" y="44"/>
                    <a:pt x="65" y="45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2" y="20"/>
                    <a:pt x="21" y="20"/>
                    <a:pt x="20" y="20"/>
                  </a:cubicBezTo>
                  <a:cubicBezTo>
                    <a:pt x="19" y="20"/>
                    <a:pt x="18" y="20"/>
                    <a:pt x="17" y="21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4"/>
                    <a:pt x="4" y="4"/>
                    <a:pt x="4" y="4"/>
                  </a:cubicBezTo>
                  <a:lnTo>
                    <a:pt x="84" y="4"/>
                  </a:lnTo>
                  <a:close/>
                  <a:moveTo>
                    <a:pt x="4" y="42"/>
                  </a:moveTo>
                  <a:cubicBezTo>
                    <a:pt x="20" y="24"/>
                    <a:pt x="20" y="24"/>
                    <a:pt x="20" y="24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66" y="76"/>
                    <a:pt x="66" y="76"/>
                    <a:pt x="66" y="76"/>
                  </a:cubicBezTo>
                  <a:cubicBezTo>
                    <a:pt x="4" y="76"/>
                    <a:pt x="4" y="76"/>
                    <a:pt x="4" y="76"/>
                  </a:cubicBezTo>
                  <a:lnTo>
                    <a:pt x="4" y="42"/>
                  </a:lnTo>
                  <a:close/>
                  <a:moveTo>
                    <a:pt x="71" y="76"/>
                  </a:moveTo>
                  <a:cubicBezTo>
                    <a:pt x="57" y="60"/>
                    <a:pt x="57" y="60"/>
                    <a:pt x="57" y="60"/>
                  </a:cubicBezTo>
                  <a:cubicBezTo>
                    <a:pt x="68" y="48"/>
                    <a:pt x="68" y="48"/>
                    <a:pt x="68" y="48"/>
                  </a:cubicBezTo>
                  <a:cubicBezTo>
                    <a:pt x="84" y="66"/>
                    <a:pt x="84" y="66"/>
                    <a:pt x="84" y="66"/>
                  </a:cubicBezTo>
                  <a:cubicBezTo>
                    <a:pt x="84" y="76"/>
                    <a:pt x="84" y="76"/>
                    <a:pt x="84" y="76"/>
                  </a:cubicBezTo>
                  <a:lnTo>
                    <a:pt x="71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119" name="Freeform 24"/>
            <p:cNvSpPr>
              <a:spLocks noEditPoints="1"/>
            </p:cNvSpPr>
            <p:nvPr/>
          </p:nvSpPr>
          <p:spPr bwMode="auto">
            <a:xfrm>
              <a:off x="7127875" y="2260600"/>
              <a:ext cx="92075" cy="92075"/>
            </a:xfrm>
            <a:custGeom>
              <a:avLst/>
              <a:gdLst>
                <a:gd name="T0" fmla="*/ 12 w 24"/>
                <a:gd name="T1" fmla="*/ 24 h 24"/>
                <a:gd name="T2" fmla="*/ 24 w 24"/>
                <a:gd name="T3" fmla="*/ 12 h 24"/>
                <a:gd name="T4" fmla="*/ 12 w 24"/>
                <a:gd name="T5" fmla="*/ 0 h 24"/>
                <a:gd name="T6" fmla="*/ 0 w 24"/>
                <a:gd name="T7" fmla="*/ 12 h 24"/>
                <a:gd name="T8" fmla="*/ 12 w 24"/>
                <a:gd name="T9" fmla="*/ 24 h 24"/>
                <a:gd name="T10" fmla="*/ 12 w 24"/>
                <a:gd name="T11" fmla="*/ 4 h 24"/>
                <a:gd name="T12" fmla="*/ 20 w 24"/>
                <a:gd name="T13" fmla="*/ 12 h 24"/>
                <a:gd name="T14" fmla="*/ 12 w 24"/>
                <a:gd name="T15" fmla="*/ 20 h 24"/>
                <a:gd name="T16" fmla="*/ 4 w 24"/>
                <a:gd name="T17" fmla="*/ 12 h 24"/>
                <a:gd name="T18" fmla="*/ 12 w 24"/>
                <a:gd name="T19" fmla="*/ 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12" y="24"/>
                  </a:moveTo>
                  <a:cubicBezTo>
                    <a:pt x="19" y="24"/>
                    <a:pt x="24" y="19"/>
                    <a:pt x="24" y="12"/>
                  </a:cubicBezTo>
                  <a:cubicBezTo>
                    <a:pt x="24" y="5"/>
                    <a:pt x="19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19"/>
                    <a:pt x="5" y="24"/>
                    <a:pt x="12" y="24"/>
                  </a:cubicBezTo>
                  <a:close/>
                  <a:moveTo>
                    <a:pt x="12" y="4"/>
                  </a:moveTo>
                  <a:cubicBezTo>
                    <a:pt x="16" y="4"/>
                    <a:pt x="20" y="8"/>
                    <a:pt x="20" y="12"/>
                  </a:cubicBezTo>
                  <a:cubicBezTo>
                    <a:pt x="20" y="16"/>
                    <a:pt x="16" y="20"/>
                    <a:pt x="12" y="20"/>
                  </a:cubicBezTo>
                  <a:cubicBezTo>
                    <a:pt x="8" y="20"/>
                    <a:pt x="4" y="16"/>
                    <a:pt x="4" y="12"/>
                  </a:cubicBezTo>
                  <a:cubicBezTo>
                    <a:pt x="4" y="8"/>
                    <a:pt x="8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</p:grpSp>
      <p:sp>
        <p:nvSpPr>
          <p:cNvPr id="123" name="TextBox 122"/>
          <p:cNvSpPr txBox="1"/>
          <p:nvPr/>
        </p:nvSpPr>
        <p:spPr>
          <a:xfrm>
            <a:off x="2193858" y="2066071"/>
            <a:ext cx="11029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prstClr val="white">
                    <a:lumMod val="50000"/>
                  </a:prstClr>
                </a:solidFill>
                <a:latin typeface="Raleway" panose="020B0003030101060003" pitchFamily="34" charset="0"/>
              </a:rPr>
              <a:t>Content</a:t>
            </a:r>
            <a:r>
              <a:rPr lang="id-ID" sz="1400" b="1" dirty="0">
                <a:solidFill>
                  <a:prstClr val="white">
                    <a:lumMod val="50000"/>
                  </a:prstClr>
                </a:solidFill>
                <a:latin typeface="Raleway" panose="020B0003030101060003" pitchFamily="34" charset="0"/>
              </a:rPr>
              <a:t> </a:t>
            </a:r>
            <a:r>
              <a:rPr lang="id-ID" sz="1400" b="1" dirty="0">
                <a:solidFill>
                  <a:srgbClr val="FF6D6D"/>
                </a:solidFill>
                <a:latin typeface="Raleway" panose="020B0003030101060003" pitchFamily="34" charset="0"/>
              </a:rPr>
              <a:t>02</a:t>
            </a:r>
            <a:endParaRPr lang="id-ID" sz="1400" b="1" dirty="0">
              <a:solidFill>
                <a:srgbClr val="FF6D6D"/>
              </a:solidFill>
              <a:latin typeface="Raleway" panose="020B0003030101060003" pitchFamily="34" charset="0"/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2193859" y="2280813"/>
            <a:ext cx="166539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100" dirty="0">
                <a:solidFill>
                  <a:prstClr val="white">
                    <a:lumMod val="65000"/>
                  </a:prstClr>
                </a:solidFill>
              </a:rPr>
              <a:t>Suitable for all category</a:t>
            </a:r>
            <a:r>
              <a:rPr lang="en-US" sz="1100" dirty="0">
                <a:solidFill>
                  <a:prstClr val="white">
                    <a:lumMod val="65000"/>
                  </a:prstClr>
                </a:solidFill>
              </a:rPr>
              <a:t>, Lorem Ipsum is not simply random text</a:t>
            </a:r>
            <a:r>
              <a:rPr lang="en-US" sz="1100" dirty="0">
                <a:solidFill>
                  <a:prstClr val="white">
                    <a:lumMod val="65000"/>
                  </a:prstClr>
                </a:solidFill>
              </a:rPr>
              <a:t>.</a:t>
            </a:r>
            <a:endParaRPr lang="en-US" sz="1100" b="1" dirty="0">
              <a:solidFill>
                <a:prstClr val="white">
                  <a:lumMod val="65000"/>
                </a:prstClr>
              </a:solidFill>
              <a:latin typeface="Signika Negative" pitchFamily="2" charset="0"/>
            </a:endParaRPr>
          </a:p>
        </p:txBody>
      </p:sp>
      <p:grpSp>
        <p:nvGrpSpPr>
          <p:cNvPr id="125" name="Group 124"/>
          <p:cNvGrpSpPr/>
          <p:nvPr/>
        </p:nvGrpSpPr>
        <p:grpSpPr>
          <a:xfrm rot="4372886" flipH="1">
            <a:off x="9634632" y="2007625"/>
            <a:ext cx="504513" cy="499663"/>
            <a:chOff x="7219950" y="3429000"/>
            <a:chExt cx="495300" cy="490538"/>
          </a:xfrm>
          <a:solidFill>
            <a:schemeClr val="bg1">
              <a:lumMod val="65000"/>
            </a:schemeClr>
          </a:solidFill>
        </p:grpSpPr>
        <p:sp>
          <p:nvSpPr>
            <p:cNvPr id="126" name="Freeform 32"/>
            <p:cNvSpPr>
              <a:spLocks noEditPoints="1"/>
            </p:cNvSpPr>
            <p:nvPr/>
          </p:nvSpPr>
          <p:spPr bwMode="auto">
            <a:xfrm>
              <a:off x="7219950" y="3475038"/>
              <a:ext cx="452438" cy="444500"/>
            </a:xfrm>
            <a:custGeom>
              <a:avLst/>
              <a:gdLst>
                <a:gd name="T0" fmla="*/ 84 w 118"/>
                <a:gd name="T1" fmla="*/ 3 h 116"/>
                <a:gd name="T2" fmla="*/ 77 w 118"/>
                <a:gd name="T3" fmla="*/ 0 h 116"/>
                <a:gd name="T4" fmla="*/ 70 w 118"/>
                <a:gd name="T5" fmla="*/ 3 h 116"/>
                <a:gd name="T6" fmla="*/ 64 w 118"/>
                <a:gd name="T7" fmla="*/ 9 h 116"/>
                <a:gd name="T8" fmla="*/ 61 w 118"/>
                <a:gd name="T9" fmla="*/ 16 h 116"/>
                <a:gd name="T10" fmla="*/ 62 w 118"/>
                <a:gd name="T11" fmla="*/ 21 h 116"/>
                <a:gd name="T12" fmla="*/ 8 w 118"/>
                <a:gd name="T13" fmla="*/ 43 h 116"/>
                <a:gd name="T14" fmla="*/ 1 w 118"/>
                <a:gd name="T15" fmla="*/ 51 h 116"/>
                <a:gd name="T16" fmla="*/ 5 w 118"/>
                <a:gd name="T17" fmla="*/ 62 h 116"/>
                <a:gd name="T18" fmla="*/ 55 w 118"/>
                <a:gd name="T19" fmla="*/ 112 h 116"/>
                <a:gd name="T20" fmla="*/ 64 w 118"/>
                <a:gd name="T21" fmla="*/ 116 h 116"/>
                <a:gd name="T22" fmla="*/ 64 w 118"/>
                <a:gd name="T23" fmla="*/ 116 h 116"/>
                <a:gd name="T24" fmla="*/ 66 w 118"/>
                <a:gd name="T25" fmla="*/ 116 h 116"/>
                <a:gd name="T26" fmla="*/ 75 w 118"/>
                <a:gd name="T27" fmla="*/ 108 h 116"/>
                <a:gd name="T28" fmla="*/ 96 w 118"/>
                <a:gd name="T29" fmla="*/ 55 h 116"/>
                <a:gd name="T30" fmla="*/ 102 w 118"/>
                <a:gd name="T31" fmla="*/ 57 h 116"/>
                <a:gd name="T32" fmla="*/ 109 w 118"/>
                <a:gd name="T33" fmla="*/ 54 h 116"/>
                <a:gd name="T34" fmla="*/ 115 w 118"/>
                <a:gd name="T35" fmla="*/ 48 h 116"/>
                <a:gd name="T36" fmla="*/ 118 w 118"/>
                <a:gd name="T37" fmla="*/ 41 h 116"/>
                <a:gd name="T38" fmla="*/ 115 w 118"/>
                <a:gd name="T39" fmla="*/ 34 h 116"/>
                <a:gd name="T40" fmla="*/ 84 w 118"/>
                <a:gd name="T41" fmla="*/ 3 h 116"/>
                <a:gd name="T42" fmla="*/ 68 w 118"/>
                <a:gd name="T43" fmla="*/ 105 h 116"/>
                <a:gd name="T44" fmla="*/ 65 w 118"/>
                <a:gd name="T45" fmla="*/ 108 h 116"/>
                <a:gd name="T46" fmla="*/ 64 w 118"/>
                <a:gd name="T47" fmla="*/ 108 h 116"/>
                <a:gd name="T48" fmla="*/ 61 w 118"/>
                <a:gd name="T49" fmla="*/ 107 h 116"/>
                <a:gd name="T50" fmla="*/ 10 w 118"/>
                <a:gd name="T51" fmla="*/ 56 h 116"/>
                <a:gd name="T52" fmla="*/ 9 w 118"/>
                <a:gd name="T53" fmla="*/ 53 h 116"/>
                <a:gd name="T54" fmla="*/ 11 w 118"/>
                <a:gd name="T55" fmla="*/ 50 h 116"/>
                <a:gd name="T56" fmla="*/ 36 w 118"/>
                <a:gd name="T57" fmla="*/ 40 h 116"/>
                <a:gd name="T58" fmla="*/ 87 w 118"/>
                <a:gd name="T59" fmla="*/ 58 h 116"/>
                <a:gd name="T60" fmla="*/ 68 w 118"/>
                <a:gd name="T61" fmla="*/ 105 h 116"/>
                <a:gd name="T62" fmla="*/ 109 w 118"/>
                <a:gd name="T63" fmla="*/ 42 h 116"/>
                <a:gd name="T64" fmla="*/ 103 w 118"/>
                <a:gd name="T65" fmla="*/ 48 h 116"/>
                <a:gd name="T66" fmla="*/ 100 w 118"/>
                <a:gd name="T67" fmla="*/ 48 h 116"/>
                <a:gd name="T68" fmla="*/ 93 w 118"/>
                <a:gd name="T69" fmla="*/ 41 h 116"/>
                <a:gd name="T70" fmla="*/ 88 w 118"/>
                <a:gd name="T71" fmla="*/ 55 h 116"/>
                <a:gd name="T72" fmla="*/ 88 w 118"/>
                <a:gd name="T73" fmla="*/ 54 h 116"/>
                <a:gd name="T74" fmla="*/ 53 w 118"/>
                <a:gd name="T75" fmla="*/ 39 h 116"/>
                <a:gd name="T76" fmla="*/ 42 w 118"/>
                <a:gd name="T77" fmla="*/ 38 h 116"/>
                <a:gd name="T78" fmla="*/ 76 w 118"/>
                <a:gd name="T79" fmla="*/ 24 h 116"/>
                <a:gd name="T80" fmla="*/ 70 w 118"/>
                <a:gd name="T81" fmla="*/ 17 h 116"/>
                <a:gd name="T82" fmla="*/ 70 w 118"/>
                <a:gd name="T83" fmla="*/ 14 h 116"/>
                <a:gd name="T84" fmla="*/ 75 w 118"/>
                <a:gd name="T85" fmla="*/ 9 h 116"/>
                <a:gd name="T86" fmla="*/ 78 w 118"/>
                <a:gd name="T87" fmla="*/ 9 h 116"/>
                <a:gd name="T88" fmla="*/ 109 w 118"/>
                <a:gd name="T89" fmla="*/ 39 h 116"/>
                <a:gd name="T90" fmla="*/ 109 w 118"/>
                <a:gd name="T91" fmla="*/ 4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8" h="116">
                  <a:moveTo>
                    <a:pt x="84" y="3"/>
                  </a:moveTo>
                  <a:cubicBezTo>
                    <a:pt x="82" y="1"/>
                    <a:pt x="79" y="0"/>
                    <a:pt x="77" y="0"/>
                  </a:cubicBezTo>
                  <a:cubicBezTo>
                    <a:pt x="74" y="0"/>
                    <a:pt x="71" y="1"/>
                    <a:pt x="70" y="3"/>
                  </a:cubicBezTo>
                  <a:cubicBezTo>
                    <a:pt x="64" y="9"/>
                    <a:pt x="64" y="9"/>
                    <a:pt x="64" y="9"/>
                  </a:cubicBezTo>
                  <a:cubicBezTo>
                    <a:pt x="62" y="10"/>
                    <a:pt x="61" y="13"/>
                    <a:pt x="61" y="16"/>
                  </a:cubicBezTo>
                  <a:cubicBezTo>
                    <a:pt x="61" y="18"/>
                    <a:pt x="62" y="19"/>
                    <a:pt x="62" y="21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5" y="44"/>
                    <a:pt x="2" y="48"/>
                    <a:pt x="1" y="51"/>
                  </a:cubicBezTo>
                  <a:cubicBezTo>
                    <a:pt x="0" y="55"/>
                    <a:pt x="2" y="59"/>
                    <a:pt x="5" y="62"/>
                  </a:cubicBezTo>
                  <a:cubicBezTo>
                    <a:pt x="55" y="112"/>
                    <a:pt x="55" y="112"/>
                    <a:pt x="55" y="112"/>
                  </a:cubicBezTo>
                  <a:cubicBezTo>
                    <a:pt x="58" y="115"/>
                    <a:pt x="61" y="116"/>
                    <a:pt x="64" y="116"/>
                  </a:cubicBezTo>
                  <a:cubicBezTo>
                    <a:pt x="64" y="116"/>
                    <a:pt x="64" y="116"/>
                    <a:pt x="64" y="116"/>
                  </a:cubicBezTo>
                  <a:cubicBezTo>
                    <a:pt x="65" y="116"/>
                    <a:pt x="66" y="116"/>
                    <a:pt x="66" y="116"/>
                  </a:cubicBezTo>
                  <a:cubicBezTo>
                    <a:pt x="70" y="115"/>
                    <a:pt x="74" y="112"/>
                    <a:pt x="75" y="108"/>
                  </a:cubicBezTo>
                  <a:cubicBezTo>
                    <a:pt x="96" y="55"/>
                    <a:pt x="96" y="55"/>
                    <a:pt x="96" y="55"/>
                  </a:cubicBezTo>
                  <a:cubicBezTo>
                    <a:pt x="98" y="56"/>
                    <a:pt x="100" y="57"/>
                    <a:pt x="102" y="57"/>
                  </a:cubicBezTo>
                  <a:cubicBezTo>
                    <a:pt x="105" y="57"/>
                    <a:pt x="107" y="56"/>
                    <a:pt x="109" y="54"/>
                  </a:cubicBezTo>
                  <a:cubicBezTo>
                    <a:pt x="115" y="48"/>
                    <a:pt x="115" y="48"/>
                    <a:pt x="115" y="48"/>
                  </a:cubicBezTo>
                  <a:cubicBezTo>
                    <a:pt x="117" y="46"/>
                    <a:pt x="118" y="44"/>
                    <a:pt x="118" y="41"/>
                  </a:cubicBezTo>
                  <a:cubicBezTo>
                    <a:pt x="118" y="38"/>
                    <a:pt x="117" y="36"/>
                    <a:pt x="115" y="34"/>
                  </a:cubicBezTo>
                  <a:lnTo>
                    <a:pt x="84" y="3"/>
                  </a:lnTo>
                  <a:close/>
                  <a:moveTo>
                    <a:pt x="68" y="105"/>
                  </a:moveTo>
                  <a:cubicBezTo>
                    <a:pt x="67" y="107"/>
                    <a:pt x="66" y="108"/>
                    <a:pt x="65" y="108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3" y="108"/>
                    <a:pt x="62" y="108"/>
                    <a:pt x="61" y="107"/>
                  </a:cubicBezTo>
                  <a:cubicBezTo>
                    <a:pt x="10" y="56"/>
                    <a:pt x="10" y="56"/>
                    <a:pt x="10" y="56"/>
                  </a:cubicBezTo>
                  <a:cubicBezTo>
                    <a:pt x="9" y="56"/>
                    <a:pt x="9" y="54"/>
                    <a:pt x="9" y="53"/>
                  </a:cubicBezTo>
                  <a:cubicBezTo>
                    <a:pt x="9" y="52"/>
                    <a:pt x="10" y="51"/>
                    <a:pt x="11" y="50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53" y="46"/>
                    <a:pt x="70" y="40"/>
                    <a:pt x="87" y="58"/>
                  </a:cubicBezTo>
                  <a:lnTo>
                    <a:pt x="68" y="105"/>
                  </a:lnTo>
                  <a:close/>
                  <a:moveTo>
                    <a:pt x="109" y="42"/>
                  </a:moveTo>
                  <a:cubicBezTo>
                    <a:pt x="103" y="48"/>
                    <a:pt x="103" y="48"/>
                    <a:pt x="103" y="48"/>
                  </a:cubicBezTo>
                  <a:cubicBezTo>
                    <a:pt x="103" y="49"/>
                    <a:pt x="101" y="49"/>
                    <a:pt x="100" y="48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88" y="55"/>
                    <a:pt x="88" y="55"/>
                    <a:pt x="88" y="55"/>
                  </a:cubicBezTo>
                  <a:cubicBezTo>
                    <a:pt x="88" y="54"/>
                    <a:pt x="88" y="54"/>
                    <a:pt x="88" y="54"/>
                  </a:cubicBezTo>
                  <a:cubicBezTo>
                    <a:pt x="76" y="42"/>
                    <a:pt x="64" y="41"/>
                    <a:pt x="53" y="39"/>
                  </a:cubicBezTo>
                  <a:cubicBezTo>
                    <a:pt x="49" y="39"/>
                    <a:pt x="46" y="38"/>
                    <a:pt x="42" y="38"/>
                  </a:cubicBezTo>
                  <a:cubicBezTo>
                    <a:pt x="76" y="24"/>
                    <a:pt x="76" y="24"/>
                    <a:pt x="76" y="24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69" y="16"/>
                    <a:pt x="69" y="15"/>
                    <a:pt x="70" y="14"/>
                  </a:cubicBezTo>
                  <a:cubicBezTo>
                    <a:pt x="75" y="9"/>
                    <a:pt x="75" y="9"/>
                    <a:pt x="75" y="9"/>
                  </a:cubicBezTo>
                  <a:cubicBezTo>
                    <a:pt x="76" y="8"/>
                    <a:pt x="77" y="8"/>
                    <a:pt x="78" y="9"/>
                  </a:cubicBezTo>
                  <a:cubicBezTo>
                    <a:pt x="109" y="39"/>
                    <a:pt x="109" y="39"/>
                    <a:pt x="109" y="39"/>
                  </a:cubicBezTo>
                  <a:cubicBezTo>
                    <a:pt x="110" y="40"/>
                    <a:pt x="110" y="42"/>
                    <a:pt x="109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127" name="Freeform 33"/>
            <p:cNvSpPr>
              <a:spLocks noEditPoints="1"/>
            </p:cNvSpPr>
            <p:nvPr/>
          </p:nvSpPr>
          <p:spPr bwMode="auto">
            <a:xfrm>
              <a:off x="7439025" y="3675063"/>
              <a:ext cx="76200" cy="76200"/>
            </a:xfrm>
            <a:custGeom>
              <a:avLst/>
              <a:gdLst>
                <a:gd name="T0" fmla="*/ 10 w 20"/>
                <a:gd name="T1" fmla="*/ 20 h 20"/>
                <a:gd name="T2" fmla="*/ 20 w 20"/>
                <a:gd name="T3" fmla="*/ 10 h 20"/>
                <a:gd name="T4" fmla="*/ 10 w 20"/>
                <a:gd name="T5" fmla="*/ 0 h 20"/>
                <a:gd name="T6" fmla="*/ 0 w 20"/>
                <a:gd name="T7" fmla="*/ 10 h 20"/>
                <a:gd name="T8" fmla="*/ 10 w 20"/>
                <a:gd name="T9" fmla="*/ 20 h 20"/>
                <a:gd name="T10" fmla="*/ 10 w 20"/>
                <a:gd name="T11" fmla="*/ 4 h 20"/>
                <a:gd name="T12" fmla="*/ 16 w 20"/>
                <a:gd name="T13" fmla="*/ 10 h 20"/>
                <a:gd name="T14" fmla="*/ 10 w 20"/>
                <a:gd name="T15" fmla="*/ 16 h 20"/>
                <a:gd name="T16" fmla="*/ 4 w 20"/>
                <a:gd name="T17" fmla="*/ 10 h 20"/>
                <a:gd name="T18" fmla="*/ 10 w 20"/>
                <a:gd name="T19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10" y="20"/>
                  </a:moveTo>
                  <a:cubicBezTo>
                    <a:pt x="16" y="20"/>
                    <a:pt x="20" y="16"/>
                    <a:pt x="20" y="10"/>
                  </a:cubicBezTo>
                  <a:cubicBezTo>
                    <a:pt x="20" y="4"/>
                    <a:pt x="16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6"/>
                    <a:pt x="4" y="20"/>
                    <a:pt x="10" y="20"/>
                  </a:cubicBezTo>
                  <a:close/>
                  <a:moveTo>
                    <a:pt x="10" y="4"/>
                  </a:moveTo>
                  <a:cubicBezTo>
                    <a:pt x="13" y="4"/>
                    <a:pt x="16" y="7"/>
                    <a:pt x="16" y="10"/>
                  </a:cubicBezTo>
                  <a:cubicBezTo>
                    <a:pt x="16" y="13"/>
                    <a:pt x="13" y="16"/>
                    <a:pt x="10" y="16"/>
                  </a:cubicBezTo>
                  <a:cubicBezTo>
                    <a:pt x="7" y="16"/>
                    <a:pt x="4" y="13"/>
                    <a:pt x="4" y="10"/>
                  </a:cubicBezTo>
                  <a:cubicBezTo>
                    <a:pt x="4" y="7"/>
                    <a:pt x="7" y="4"/>
                    <a:pt x="1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128" name="Freeform 34"/>
            <p:cNvSpPr>
              <a:spLocks noEditPoints="1"/>
            </p:cNvSpPr>
            <p:nvPr/>
          </p:nvSpPr>
          <p:spPr bwMode="auto">
            <a:xfrm>
              <a:off x="7639050" y="3429000"/>
              <a:ext cx="76200" cy="76200"/>
            </a:xfrm>
            <a:custGeom>
              <a:avLst/>
              <a:gdLst>
                <a:gd name="T0" fmla="*/ 10 w 20"/>
                <a:gd name="T1" fmla="*/ 0 h 20"/>
                <a:gd name="T2" fmla="*/ 0 w 20"/>
                <a:gd name="T3" fmla="*/ 10 h 20"/>
                <a:gd name="T4" fmla="*/ 10 w 20"/>
                <a:gd name="T5" fmla="*/ 20 h 20"/>
                <a:gd name="T6" fmla="*/ 20 w 20"/>
                <a:gd name="T7" fmla="*/ 10 h 20"/>
                <a:gd name="T8" fmla="*/ 10 w 20"/>
                <a:gd name="T9" fmla="*/ 0 h 20"/>
                <a:gd name="T10" fmla="*/ 10 w 20"/>
                <a:gd name="T11" fmla="*/ 16 h 20"/>
                <a:gd name="T12" fmla="*/ 4 w 20"/>
                <a:gd name="T13" fmla="*/ 10 h 20"/>
                <a:gd name="T14" fmla="*/ 10 w 20"/>
                <a:gd name="T15" fmla="*/ 4 h 20"/>
                <a:gd name="T16" fmla="*/ 16 w 20"/>
                <a:gd name="T17" fmla="*/ 10 h 20"/>
                <a:gd name="T18" fmla="*/ 10 w 20"/>
                <a:gd name="T19" fmla="*/ 1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10" y="0"/>
                  </a:moveTo>
                  <a:cubicBezTo>
                    <a:pt x="4" y="0"/>
                    <a:pt x="0" y="4"/>
                    <a:pt x="0" y="10"/>
                  </a:cubicBezTo>
                  <a:cubicBezTo>
                    <a:pt x="0" y="16"/>
                    <a:pt x="4" y="20"/>
                    <a:pt x="10" y="20"/>
                  </a:cubicBezTo>
                  <a:cubicBezTo>
                    <a:pt x="16" y="20"/>
                    <a:pt x="20" y="16"/>
                    <a:pt x="20" y="10"/>
                  </a:cubicBezTo>
                  <a:cubicBezTo>
                    <a:pt x="20" y="4"/>
                    <a:pt x="16" y="0"/>
                    <a:pt x="10" y="0"/>
                  </a:cubicBezTo>
                  <a:close/>
                  <a:moveTo>
                    <a:pt x="10" y="16"/>
                  </a:moveTo>
                  <a:cubicBezTo>
                    <a:pt x="7" y="16"/>
                    <a:pt x="4" y="13"/>
                    <a:pt x="4" y="10"/>
                  </a:cubicBezTo>
                  <a:cubicBezTo>
                    <a:pt x="4" y="7"/>
                    <a:pt x="7" y="4"/>
                    <a:pt x="10" y="4"/>
                  </a:cubicBezTo>
                  <a:cubicBezTo>
                    <a:pt x="13" y="4"/>
                    <a:pt x="16" y="7"/>
                    <a:pt x="16" y="10"/>
                  </a:cubicBezTo>
                  <a:cubicBezTo>
                    <a:pt x="16" y="13"/>
                    <a:pt x="13" y="16"/>
                    <a:pt x="10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129" name="Freeform 35"/>
            <p:cNvSpPr>
              <a:spLocks noEditPoints="1"/>
            </p:cNvSpPr>
            <p:nvPr/>
          </p:nvSpPr>
          <p:spPr bwMode="auto">
            <a:xfrm>
              <a:off x="7346950" y="3659188"/>
              <a:ext cx="61913" cy="61913"/>
            </a:xfrm>
            <a:custGeom>
              <a:avLst/>
              <a:gdLst>
                <a:gd name="T0" fmla="*/ 0 w 16"/>
                <a:gd name="T1" fmla="*/ 8 h 16"/>
                <a:gd name="T2" fmla="*/ 8 w 16"/>
                <a:gd name="T3" fmla="*/ 16 h 16"/>
                <a:gd name="T4" fmla="*/ 16 w 16"/>
                <a:gd name="T5" fmla="*/ 8 h 16"/>
                <a:gd name="T6" fmla="*/ 8 w 16"/>
                <a:gd name="T7" fmla="*/ 0 h 16"/>
                <a:gd name="T8" fmla="*/ 0 w 16"/>
                <a:gd name="T9" fmla="*/ 8 h 16"/>
                <a:gd name="T10" fmla="*/ 8 w 16"/>
                <a:gd name="T11" fmla="*/ 4 h 16"/>
                <a:gd name="T12" fmla="*/ 12 w 16"/>
                <a:gd name="T13" fmla="*/ 8 h 16"/>
                <a:gd name="T14" fmla="*/ 8 w 16"/>
                <a:gd name="T15" fmla="*/ 12 h 16"/>
                <a:gd name="T16" fmla="*/ 4 w 16"/>
                <a:gd name="T17" fmla="*/ 8 h 16"/>
                <a:gd name="T18" fmla="*/ 8 w 16"/>
                <a:gd name="T19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6">
                  <a:moveTo>
                    <a:pt x="0" y="8"/>
                  </a:moveTo>
                  <a:cubicBezTo>
                    <a:pt x="0" y="12"/>
                    <a:pt x="4" y="16"/>
                    <a:pt x="8" y="16"/>
                  </a:cubicBezTo>
                  <a:cubicBezTo>
                    <a:pt x="12" y="16"/>
                    <a:pt x="16" y="12"/>
                    <a:pt x="16" y="8"/>
                  </a:cubicBezTo>
                  <a:cubicBezTo>
                    <a:pt x="16" y="4"/>
                    <a:pt x="12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lose/>
                  <a:moveTo>
                    <a:pt x="8" y="4"/>
                  </a:moveTo>
                  <a:cubicBezTo>
                    <a:pt x="10" y="4"/>
                    <a:pt x="12" y="6"/>
                    <a:pt x="12" y="8"/>
                  </a:cubicBezTo>
                  <a:cubicBezTo>
                    <a:pt x="12" y="10"/>
                    <a:pt x="10" y="12"/>
                    <a:pt x="8" y="12"/>
                  </a:cubicBezTo>
                  <a:cubicBezTo>
                    <a:pt x="6" y="12"/>
                    <a:pt x="4" y="10"/>
                    <a:pt x="4" y="8"/>
                  </a:cubicBezTo>
                  <a:cubicBezTo>
                    <a:pt x="4" y="6"/>
                    <a:pt x="6" y="4"/>
                    <a:pt x="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130" name="Oval 36"/>
            <p:cNvSpPr>
              <a:spLocks noChangeArrowheads="1"/>
            </p:cNvSpPr>
            <p:nvPr/>
          </p:nvSpPr>
          <p:spPr bwMode="auto">
            <a:xfrm>
              <a:off x="7408863" y="3767138"/>
              <a:ext cx="30163" cy="30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131" name="Oval 37"/>
            <p:cNvSpPr>
              <a:spLocks noChangeArrowheads="1"/>
            </p:cNvSpPr>
            <p:nvPr/>
          </p:nvSpPr>
          <p:spPr bwMode="auto">
            <a:xfrm>
              <a:off x="7653338" y="3536950"/>
              <a:ext cx="31750" cy="30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</p:grpSp>
      <p:sp>
        <p:nvSpPr>
          <p:cNvPr id="132" name="TextBox 131"/>
          <p:cNvSpPr txBox="1"/>
          <p:nvPr/>
        </p:nvSpPr>
        <p:spPr>
          <a:xfrm>
            <a:off x="8553499" y="2210902"/>
            <a:ext cx="11013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prstClr val="white">
                    <a:lumMod val="50000"/>
                  </a:prstClr>
                </a:solidFill>
                <a:latin typeface="Raleway" panose="020B0003030101060003" pitchFamily="34" charset="0"/>
              </a:rPr>
              <a:t>Content</a:t>
            </a:r>
            <a:r>
              <a:rPr lang="id-ID" sz="1400" b="1" dirty="0">
                <a:solidFill>
                  <a:prstClr val="white">
                    <a:lumMod val="50000"/>
                  </a:prstClr>
                </a:solidFill>
                <a:latin typeface="Raleway" panose="020B0003030101060003" pitchFamily="34" charset="0"/>
              </a:rPr>
              <a:t> </a:t>
            </a:r>
            <a:r>
              <a:rPr lang="id-ID" sz="1400" b="1" dirty="0">
                <a:solidFill>
                  <a:srgbClr val="FF6D6D"/>
                </a:solidFill>
                <a:latin typeface="Raleway" panose="020B0003030101060003" pitchFamily="34" charset="0"/>
              </a:rPr>
              <a:t>03</a:t>
            </a:r>
            <a:endParaRPr lang="id-ID" sz="1400" b="1" dirty="0">
              <a:solidFill>
                <a:srgbClr val="FF6D6D"/>
              </a:solidFill>
              <a:latin typeface="Raleway" panose="020B0003030101060003" pitchFamily="34" charset="0"/>
            </a:endParaRPr>
          </a:p>
        </p:txBody>
      </p:sp>
      <p:sp>
        <p:nvSpPr>
          <p:cNvPr id="133" name="TextBox 132"/>
          <p:cNvSpPr txBox="1"/>
          <p:nvPr/>
        </p:nvSpPr>
        <p:spPr>
          <a:xfrm>
            <a:off x="8553499" y="2425644"/>
            <a:ext cx="1699187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100" dirty="0">
                <a:solidFill>
                  <a:prstClr val="white">
                    <a:lumMod val="65000"/>
                  </a:prstClr>
                </a:solidFill>
              </a:rPr>
              <a:t>Suitable for all category</a:t>
            </a:r>
            <a:r>
              <a:rPr lang="en-US" sz="1100" dirty="0">
                <a:solidFill>
                  <a:prstClr val="white">
                    <a:lumMod val="65000"/>
                  </a:prstClr>
                </a:solidFill>
              </a:rPr>
              <a:t>, Lorem Ipsum is not simply random text</a:t>
            </a:r>
            <a:r>
              <a:rPr lang="en-US" sz="1100" dirty="0">
                <a:solidFill>
                  <a:prstClr val="white">
                    <a:lumMod val="65000"/>
                  </a:prstClr>
                </a:solidFill>
              </a:rPr>
              <a:t>.</a:t>
            </a:r>
            <a:endParaRPr lang="en-US" sz="1100" b="1" dirty="0">
              <a:solidFill>
                <a:prstClr val="white">
                  <a:lumMod val="65000"/>
                </a:prstClr>
              </a:solidFill>
              <a:latin typeface="Signika Negative" pitchFamily="2" charset="0"/>
            </a:endParaRPr>
          </a:p>
        </p:txBody>
      </p:sp>
      <p:grpSp>
        <p:nvGrpSpPr>
          <p:cNvPr id="134" name="Group 133"/>
          <p:cNvGrpSpPr/>
          <p:nvPr/>
        </p:nvGrpSpPr>
        <p:grpSpPr>
          <a:xfrm>
            <a:off x="10750398" y="5138176"/>
            <a:ext cx="380956" cy="373700"/>
            <a:chOff x="6786562" y="796925"/>
            <a:chExt cx="500063" cy="490538"/>
          </a:xfrm>
          <a:solidFill>
            <a:schemeClr val="bg1">
              <a:lumMod val="65000"/>
            </a:schemeClr>
          </a:solidFill>
        </p:grpSpPr>
        <p:sp>
          <p:nvSpPr>
            <p:cNvPr id="135" name="Freeform 27"/>
            <p:cNvSpPr>
              <a:spLocks noEditPoints="1"/>
            </p:cNvSpPr>
            <p:nvPr/>
          </p:nvSpPr>
          <p:spPr bwMode="auto">
            <a:xfrm>
              <a:off x="6786562" y="796925"/>
              <a:ext cx="500063" cy="490538"/>
            </a:xfrm>
            <a:custGeom>
              <a:avLst/>
              <a:gdLst>
                <a:gd name="T0" fmla="*/ 127 w 130"/>
                <a:gd name="T1" fmla="*/ 42 h 128"/>
                <a:gd name="T2" fmla="*/ 87 w 130"/>
                <a:gd name="T3" fmla="*/ 2 h 128"/>
                <a:gd name="T4" fmla="*/ 79 w 130"/>
                <a:gd name="T5" fmla="*/ 0 h 128"/>
                <a:gd name="T6" fmla="*/ 75 w 130"/>
                <a:gd name="T7" fmla="*/ 2 h 128"/>
                <a:gd name="T8" fmla="*/ 73 w 130"/>
                <a:gd name="T9" fmla="*/ 6 h 128"/>
                <a:gd name="T10" fmla="*/ 64 w 130"/>
                <a:gd name="T11" fmla="*/ 21 h 128"/>
                <a:gd name="T12" fmla="*/ 41 w 130"/>
                <a:gd name="T13" fmla="*/ 37 h 128"/>
                <a:gd name="T14" fmla="*/ 15 w 130"/>
                <a:gd name="T15" fmla="*/ 55 h 128"/>
                <a:gd name="T16" fmla="*/ 1 w 130"/>
                <a:gd name="T17" fmla="*/ 78 h 128"/>
                <a:gd name="T18" fmla="*/ 3 w 130"/>
                <a:gd name="T19" fmla="*/ 86 h 128"/>
                <a:gd name="T20" fmla="*/ 43 w 130"/>
                <a:gd name="T21" fmla="*/ 126 h 128"/>
                <a:gd name="T22" fmla="*/ 51 w 130"/>
                <a:gd name="T23" fmla="*/ 128 h 128"/>
                <a:gd name="T24" fmla="*/ 55 w 130"/>
                <a:gd name="T25" fmla="*/ 126 h 128"/>
                <a:gd name="T26" fmla="*/ 57 w 130"/>
                <a:gd name="T27" fmla="*/ 122 h 128"/>
                <a:gd name="T28" fmla="*/ 66 w 130"/>
                <a:gd name="T29" fmla="*/ 107 h 128"/>
                <a:gd name="T30" fmla="*/ 89 w 130"/>
                <a:gd name="T31" fmla="*/ 91 h 128"/>
                <a:gd name="T32" fmla="*/ 115 w 130"/>
                <a:gd name="T33" fmla="*/ 73 h 128"/>
                <a:gd name="T34" fmla="*/ 129 w 130"/>
                <a:gd name="T35" fmla="*/ 50 h 128"/>
                <a:gd name="T36" fmla="*/ 127 w 130"/>
                <a:gd name="T37" fmla="*/ 42 h 128"/>
                <a:gd name="T38" fmla="*/ 49 w 130"/>
                <a:gd name="T39" fmla="*/ 120 h 128"/>
                <a:gd name="T40" fmla="*/ 9 w 130"/>
                <a:gd name="T41" fmla="*/ 80 h 128"/>
                <a:gd name="T42" fmla="*/ 81 w 130"/>
                <a:gd name="T43" fmla="*/ 8 h 128"/>
                <a:gd name="T44" fmla="*/ 121 w 130"/>
                <a:gd name="T45" fmla="*/ 48 h 128"/>
                <a:gd name="T46" fmla="*/ 49 w 130"/>
                <a:gd name="T47" fmla="*/ 12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30" h="128">
                  <a:moveTo>
                    <a:pt x="127" y="42"/>
                  </a:moveTo>
                  <a:cubicBezTo>
                    <a:pt x="87" y="2"/>
                    <a:pt x="87" y="2"/>
                    <a:pt x="87" y="2"/>
                  </a:cubicBezTo>
                  <a:cubicBezTo>
                    <a:pt x="85" y="0"/>
                    <a:pt x="82" y="0"/>
                    <a:pt x="79" y="0"/>
                  </a:cubicBezTo>
                  <a:cubicBezTo>
                    <a:pt x="78" y="1"/>
                    <a:pt x="76" y="1"/>
                    <a:pt x="75" y="2"/>
                  </a:cubicBezTo>
                  <a:cubicBezTo>
                    <a:pt x="74" y="3"/>
                    <a:pt x="74" y="4"/>
                    <a:pt x="73" y="6"/>
                  </a:cubicBezTo>
                  <a:cubicBezTo>
                    <a:pt x="72" y="12"/>
                    <a:pt x="68" y="17"/>
                    <a:pt x="64" y="21"/>
                  </a:cubicBezTo>
                  <a:cubicBezTo>
                    <a:pt x="58" y="27"/>
                    <a:pt x="50" y="32"/>
                    <a:pt x="41" y="37"/>
                  </a:cubicBezTo>
                  <a:cubicBezTo>
                    <a:pt x="32" y="42"/>
                    <a:pt x="23" y="48"/>
                    <a:pt x="15" y="55"/>
                  </a:cubicBezTo>
                  <a:cubicBezTo>
                    <a:pt x="8" y="62"/>
                    <a:pt x="4" y="69"/>
                    <a:pt x="1" y="78"/>
                  </a:cubicBezTo>
                  <a:cubicBezTo>
                    <a:pt x="0" y="80"/>
                    <a:pt x="1" y="84"/>
                    <a:pt x="3" y="8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5" y="128"/>
                    <a:pt x="48" y="128"/>
                    <a:pt x="51" y="128"/>
                  </a:cubicBezTo>
                  <a:cubicBezTo>
                    <a:pt x="52" y="127"/>
                    <a:pt x="54" y="127"/>
                    <a:pt x="55" y="126"/>
                  </a:cubicBezTo>
                  <a:cubicBezTo>
                    <a:pt x="56" y="125"/>
                    <a:pt x="56" y="124"/>
                    <a:pt x="57" y="122"/>
                  </a:cubicBezTo>
                  <a:cubicBezTo>
                    <a:pt x="58" y="116"/>
                    <a:pt x="62" y="111"/>
                    <a:pt x="66" y="107"/>
                  </a:cubicBezTo>
                  <a:cubicBezTo>
                    <a:pt x="72" y="101"/>
                    <a:pt x="80" y="96"/>
                    <a:pt x="89" y="91"/>
                  </a:cubicBezTo>
                  <a:cubicBezTo>
                    <a:pt x="98" y="86"/>
                    <a:pt x="107" y="80"/>
                    <a:pt x="115" y="73"/>
                  </a:cubicBezTo>
                  <a:cubicBezTo>
                    <a:pt x="122" y="66"/>
                    <a:pt x="126" y="59"/>
                    <a:pt x="129" y="50"/>
                  </a:cubicBezTo>
                  <a:cubicBezTo>
                    <a:pt x="130" y="48"/>
                    <a:pt x="129" y="44"/>
                    <a:pt x="127" y="42"/>
                  </a:cubicBezTo>
                  <a:close/>
                  <a:moveTo>
                    <a:pt x="49" y="120"/>
                  </a:moveTo>
                  <a:cubicBezTo>
                    <a:pt x="36" y="107"/>
                    <a:pt x="22" y="93"/>
                    <a:pt x="9" y="80"/>
                  </a:cubicBezTo>
                  <a:cubicBezTo>
                    <a:pt x="20" y="43"/>
                    <a:pt x="70" y="45"/>
                    <a:pt x="81" y="8"/>
                  </a:cubicBezTo>
                  <a:cubicBezTo>
                    <a:pt x="94" y="21"/>
                    <a:pt x="108" y="35"/>
                    <a:pt x="121" y="48"/>
                  </a:cubicBezTo>
                  <a:cubicBezTo>
                    <a:pt x="110" y="85"/>
                    <a:pt x="60" y="83"/>
                    <a:pt x="49" y="1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136" name="Freeform 28"/>
            <p:cNvSpPr>
              <a:spLocks noEditPoints="1"/>
            </p:cNvSpPr>
            <p:nvPr/>
          </p:nvSpPr>
          <p:spPr bwMode="auto">
            <a:xfrm>
              <a:off x="6967538" y="969963"/>
              <a:ext cx="134938" cy="138113"/>
            </a:xfrm>
            <a:custGeom>
              <a:avLst/>
              <a:gdLst>
                <a:gd name="T0" fmla="*/ 28 w 35"/>
                <a:gd name="T1" fmla="*/ 12 h 36"/>
                <a:gd name="T2" fmla="*/ 20 w 35"/>
                <a:gd name="T3" fmla="*/ 13 h 36"/>
                <a:gd name="T4" fmla="*/ 10 w 35"/>
                <a:gd name="T5" fmla="*/ 7 h 36"/>
                <a:gd name="T6" fmla="*/ 15 w 35"/>
                <a:gd name="T7" fmla="*/ 6 h 36"/>
                <a:gd name="T8" fmla="*/ 19 w 35"/>
                <a:gd name="T9" fmla="*/ 6 h 36"/>
                <a:gd name="T10" fmla="*/ 20 w 35"/>
                <a:gd name="T11" fmla="*/ 2 h 36"/>
                <a:gd name="T12" fmla="*/ 13 w 35"/>
                <a:gd name="T13" fmla="*/ 1 h 36"/>
                <a:gd name="T14" fmla="*/ 6 w 35"/>
                <a:gd name="T15" fmla="*/ 4 h 36"/>
                <a:gd name="T16" fmla="*/ 5 w 35"/>
                <a:gd name="T17" fmla="*/ 3 h 36"/>
                <a:gd name="T18" fmla="*/ 3 w 35"/>
                <a:gd name="T19" fmla="*/ 5 h 36"/>
                <a:gd name="T20" fmla="*/ 4 w 35"/>
                <a:gd name="T21" fmla="*/ 6 h 36"/>
                <a:gd name="T22" fmla="*/ 1 w 35"/>
                <a:gd name="T23" fmla="*/ 15 h 36"/>
                <a:gd name="T24" fmla="*/ 3 w 35"/>
                <a:gd name="T25" fmla="*/ 22 h 36"/>
                <a:gd name="T26" fmla="*/ 18 w 35"/>
                <a:gd name="T27" fmla="*/ 21 h 36"/>
                <a:gd name="T28" fmla="*/ 23 w 35"/>
                <a:gd name="T29" fmla="*/ 31 h 36"/>
                <a:gd name="T30" fmla="*/ 19 w 35"/>
                <a:gd name="T31" fmla="*/ 30 h 36"/>
                <a:gd name="T32" fmla="*/ 16 w 35"/>
                <a:gd name="T33" fmla="*/ 28 h 36"/>
                <a:gd name="T34" fmla="*/ 13 w 35"/>
                <a:gd name="T35" fmla="*/ 31 h 36"/>
                <a:gd name="T36" fmla="*/ 17 w 35"/>
                <a:gd name="T37" fmla="*/ 35 h 36"/>
                <a:gd name="T38" fmla="*/ 25 w 35"/>
                <a:gd name="T39" fmla="*/ 36 h 36"/>
                <a:gd name="T40" fmla="*/ 31 w 35"/>
                <a:gd name="T41" fmla="*/ 35 h 36"/>
                <a:gd name="T42" fmla="*/ 33 w 35"/>
                <a:gd name="T43" fmla="*/ 34 h 36"/>
                <a:gd name="T44" fmla="*/ 33 w 35"/>
                <a:gd name="T45" fmla="*/ 32 h 36"/>
                <a:gd name="T46" fmla="*/ 34 w 35"/>
                <a:gd name="T47" fmla="*/ 26 h 36"/>
                <a:gd name="T48" fmla="*/ 35 w 35"/>
                <a:gd name="T49" fmla="*/ 18 h 36"/>
                <a:gd name="T50" fmla="*/ 10 w 35"/>
                <a:gd name="T51" fmla="*/ 17 h 36"/>
                <a:gd name="T52" fmla="*/ 6 w 35"/>
                <a:gd name="T53" fmla="*/ 15 h 36"/>
                <a:gd name="T54" fmla="*/ 7 w 35"/>
                <a:gd name="T55" fmla="*/ 11 h 36"/>
                <a:gd name="T56" fmla="*/ 14 w 35"/>
                <a:gd name="T57" fmla="*/ 16 h 36"/>
                <a:gd name="T58" fmla="*/ 29 w 35"/>
                <a:gd name="T59" fmla="*/ 25 h 36"/>
                <a:gd name="T60" fmla="*/ 21 w 35"/>
                <a:gd name="T61" fmla="*/ 20 h 36"/>
                <a:gd name="T62" fmla="*/ 25 w 35"/>
                <a:gd name="T63" fmla="*/ 18 h 36"/>
                <a:gd name="T64" fmla="*/ 28 w 35"/>
                <a:gd name="T65" fmla="*/ 20 h 36"/>
                <a:gd name="T66" fmla="*/ 29 w 35"/>
                <a:gd name="T67" fmla="*/ 2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5" h="36">
                  <a:moveTo>
                    <a:pt x="32" y="15"/>
                  </a:moveTo>
                  <a:cubicBezTo>
                    <a:pt x="31" y="14"/>
                    <a:pt x="30" y="13"/>
                    <a:pt x="28" y="12"/>
                  </a:cubicBezTo>
                  <a:cubicBezTo>
                    <a:pt x="27" y="12"/>
                    <a:pt x="26" y="12"/>
                    <a:pt x="24" y="12"/>
                  </a:cubicBezTo>
                  <a:cubicBezTo>
                    <a:pt x="23" y="12"/>
                    <a:pt x="22" y="12"/>
                    <a:pt x="20" y="13"/>
                  </a:cubicBezTo>
                  <a:cubicBezTo>
                    <a:pt x="19" y="13"/>
                    <a:pt x="18" y="14"/>
                    <a:pt x="16" y="15"/>
                  </a:cubicBezTo>
                  <a:cubicBezTo>
                    <a:pt x="14" y="12"/>
                    <a:pt x="12" y="10"/>
                    <a:pt x="10" y="7"/>
                  </a:cubicBezTo>
                  <a:cubicBezTo>
                    <a:pt x="11" y="7"/>
                    <a:pt x="12" y="6"/>
                    <a:pt x="13" y="6"/>
                  </a:cubicBezTo>
                  <a:cubicBezTo>
                    <a:pt x="14" y="6"/>
                    <a:pt x="14" y="6"/>
                    <a:pt x="15" y="6"/>
                  </a:cubicBezTo>
                  <a:cubicBezTo>
                    <a:pt x="16" y="7"/>
                    <a:pt x="17" y="7"/>
                    <a:pt x="18" y="7"/>
                  </a:cubicBezTo>
                  <a:cubicBezTo>
                    <a:pt x="18" y="7"/>
                    <a:pt x="19" y="7"/>
                    <a:pt x="19" y="6"/>
                  </a:cubicBezTo>
                  <a:cubicBezTo>
                    <a:pt x="20" y="6"/>
                    <a:pt x="20" y="5"/>
                    <a:pt x="20" y="5"/>
                  </a:cubicBezTo>
                  <a:cubicBezTo>
                    <a:pt x="20" y="4"/>
                    <a:pt x="20" y="3"/>
                    <a:pt x="20" y="2"/>
                  </a:cubicBezTo>
                  <a:cubicBezTo>
                    <a:pt x="19" y="1"/>
                    <a:pt x="18" y="1"/>
                    <a:pt x="16" y="0"/>
                  </a:cubicBezTo>
                  <a:cubicBezTo>
                    <a:pt x="15" y="0"/>
                    <a:pt x="14" y="0"/>
                    <a:pt x="13" y="1"/>
                  </a:cubicBezTo>
                  <a:cubicBezTo>
                    <a:pt x="11" y="1"/>
                    <a:pt x="10" y="1"/>
                    <a:pt x="9" y="2"/>
                  </a:cubicBezTo>
                  <a:cubicBezTo>
                    <a:pt x="8" y="3"/>
                    <a:pt x="7" y="3"/>
                    <a:pt x="6" y="4"/>
                  </a:cubicBezTo>
                  <a:cubicBezTo>
                    <a:pt x="6" y="4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3" y="4"/>
                    <a:pt x="3" y="4"/>
                    <a:pt x="3" y="5"/>
                  </a:cubicBezTo>
                  <a:cubicBezTo>
                    <a:pt x="3" y="5"/>
                    <a:pt x="3" y="5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7"/>
                    <a:pt x="2" y="9"/>
                    <a:pt x="2" y="10"/>
                  </a:cubicBezTo>
                  <a:cubicBezTo>
                    <a:pt x="1" y="12"/>
                    <a:pt x="1" y="13"/>
                    <a:pt x="1" y="15"/>
                  </a:cubicBezTo>
                  <a:cubicBezTo>
                    <a:pt x="0" y="16"/>
                    <a:pt x="1" y="17"/>
                    <a:pt x="1" y="18"/>
                  </a:cubicBezTo>
                  <a:cubicBezTo>
                    <a:pt x="1" y="20"/>
                    <a:pt x="2" y="21"/>
                    <a:pt x="3" y="22"/>
                  </a:cubicBezTo>
                  <a:cubicBezTo>
                    <a:pt x="5" y="23"/>
                    <a:pt x="8" y="24"/>
                    <a:pt x="10" y="24"/>
                  </a:cubicBezTo>
                  <a:cubicBezTo>
                    <a:pt x="13" y="23"/>
                    <a:pt x="15" y="23"/>
                    <a:pt x="18" y="21"/>
                  </a:cubicBezTo>
                  <a:cubicBezTo>
                    <a:pt x="21" y="24"/>
                    <a:pt x="23" y="27"/>
                    <a:pt x="25" y="29"/>
                  </a:cubicBezTo>
                  <a:cubicBezTo>
                    <a:pt x="24" y="30"/>
                    <a:pt x="24" y="30"/>
                    <a:pt x="23" y="31"/>
                  </a:cubicBezTo>
                  <a:cubicBezTo>
                    <a:pt x="22" y="31"/>
                    <a:pt x="21" y="31"/>
                    <a:pt x="21" y="31"/>
                  </a:cubicBezTo>
                  <a:cubicBezTo>
                    <a:pt x="20" y="30"/>
                    <a:pt x="20" y="30"/>
                    <a:pt x="19" y="30"/>
                  </a:cubicBezTo>
                  <a:cubicBezTo>
                    <a:pt x="18" y="29"/>
                    <a:pt x="18" y="29"/>
                    <a:pt x="17" y="29"/>
                  </a:cubicBezTo>
                  <a:cubicBezTo>
                    <a:pt x="17" y="28"/>
                    <a:pt x="16" y="28"/>
                    <a:pt x="16" y="28"/>
                  </a:cubicBezTo>
                  <a:cubicBezTo>
                    <a:pt x="15" y="28"/>
                    <a:pt x="15" y="29"/>
                    <a:pt x="14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32"/>
                    <a:pt x="13" y="33"/>
                    <a:pt x="14" y="33"/>
                  </a:cubicBezTo>
                  <a:cubicBezTo>
                    <a:pt x="15" y="34"/>
                    <a:pt x="16" y="35"/>
                    <a:pt x="17" y="35"/>
                  </a:cubicBezTo>
                  <a:cubicBezTo>
                    <a:pt x="18" y="36"/>
                    <a:pt x="19" y="36"/>
                    <a:pt x="20" y="36"/>
                  </a:cubicBezTo>
                  <a:cubicBezTo>
                    <a:pt x="22" y="36"/>
                    <a:pt x="23" y="36"/>
                    <a:pt x="25" y="36"/>
                  </a:cubicBezTo>
                  <a:cubicBezTo>
                    <a:pt x="26" y="35"/>
                    <a:pt x="27" y="34"/>
                    <a:pt x="29" y="33"/>
                  </a:cubicBezTo>
                  <a:cubicBezTo>
                    <a:pt x="30" y="33"/>
                    <a:pt x="30" y="34"/>
                    <a:pt x="31" y="35"/>
                  </a:cubicBezTo>
                  <a:cubicBezTo>
                    <a:pt x="31" y="35"/>
                    <a:pt x="32" y="35"/>
                    <a:pt x="32" y="35"/>
                  </a:cubicBezTo>
                  <a:cubicBezTo>
                    <a:pt x="33" y="35"/>
                    <a:pt x="33" y="35"/>
                    <a:pt x="33" y="34"/>
                  </a:cubicBezTo>
                  <a:cubicBezTo>
                    <a:pt x="33" y="34"/>
                    <a:pt x="34" y="34"/>
                    <a:pt x="34" y="33"/>
                  </a:cubicBezTo>
                  <a:cubicBezTo>
                    <a:pt x="34" y="33"/>
                    <a:pt x="33" y="32"/>
                    <a:pt x="33" y="32"/>
                  </a:cubicBezTo>
                  <a:cubicBezTo>
                    <a:pt x="32" y="32"/>
                    <a:pt x="32" y="31"/>
                    <a:pt x="31" y="30"/>
                  </a:cubicBezTo>
                  <a:cubicBezTo>
                    <a:pt x="32" y="29"/>
                    <a:pt x="33" y="27"/>
                    <a:pt x="34" y="26"/>
                  </a:cubicBezTo>
                  <a:cubicBezTo>
                    <a:pt x="35" y="24"/>
                    <a:pt x="35" y="23"/>
                    <a:pt x="35" y="21"/>
                  </a:cubicBezTo>
                  <a:cubicBezTo>
                    <a:pt x="35" y="20"/>
                    <a:pt x="35" y="19"/>
                    <a:pt x="35" y="18"/>
                  </a:cubicBezTo>
                  <a:cubicBezTo>
                    <a:pt x="34" y="17"/>
                    <a:pt x="33" y="16"/>
                    <a:pt x="32" y="15"/>
                  </a:cubicBezTo>
                  <a:close/>
                  <a:moveTo>
                    <a:pt x="10" y="17"/>
                  </a:moveTo>
                  <a:cubicBezTo>
                    <a:pt x="9" y="17"/>
                    <a:pt x="8" y="17"/>
                    <a:pt x="7" y="16"/>
                  </a:cubicBezTo>
                  <a:cubicBezTo>
                    <a:pt x="7" y="16"/>
                    <a:pt x="6" y="15"/>
                    <a:pt x="6" y="15"/>
                  </a:cubicBezTo>
                  <a:cubicBezTo>
                    <a:pt x="6" y="14"/>
                    <a:pt x="6" y="14"/>
                    <a:pt x="6" y="13"/>
                  </a:cubicBezTo>
                  <a:cubicBezTo>
                    <a:pt x="6" y="13"/>
                    <a:pt x="6" y="12"/>
                    <a:pt x="7" y="11"/>
                  </a:cubicBezTo>
                  <a:cubicBezTo>
                    <a:pt x="7" y="11"/>
                    <a:pt x="7" y="10"/>
                    <a:pt x="8" y="9"/>
                  </a:cubicBezTo>
                  <a:cubicBezTo>
                    <a:pt x="10" y="11"/>
                    <a:pt x="12" y="14"/>
                    <a:pt x="14" y="16"/>
                  </a:cubicBezTo>
                  <a:cubicBezTo>
                    <a:pt x="12" y="17"/>
                    <a:pt x="11" y="17"/>
                    <a:pt x="10" y="17"/>
                  </a:cubicBezTo>
                  <a:close/>
                  <a:moveTo>
                    <a:pt x="29" y="25"/>
                  </a:moveTo>
                  <a:cubicBezTo>
                    <a:pt x="28" y="26"/>
                    <a:pt x="28" y="27"/>
                    <a:pt x="27" y="27"/>
                  </a:cubicBezTo>
                  <a:cubicBezTo>
                    <a:pt x="25" y="25"/>
                    <a:pt x="23" y="22"/>
                    <a:pt x="21" y="20"/>
                  </a:cubicBezTo>
                  <a:cubicBezTo>
                    <a:pt x="21" y="20"/>
                    <a:pt x="22" y="19"/>
                    <a:pt x="23" y="19"/>
                  </a:cubicBezTo>
                  <a:cubicBezTo>
                    <a:pt x="23" y="19"/>
                    <a:pt x="24" y="19"/>
                    <a:pt x="25" y="18"/>
                  </a:cubicBezTo>
                  <a:cubicBezTo>
                    <a:pt x="25" y="18"/>
                    <a:pt x="26" y="18"/>
                    <a:pt x="27" y="19"/>
                  </a:cubicBezTo>
                  <a:cubicBezTo>
                    <a:pt x="27" y="19"/>
                    <a:pt x="28" y="19"/>
                    <a:pt x="28" y="20"/>
                  </a:cubicBezTo>
                  <a:cubicBezTo>
                    <a:pt x="29" y="20"/>
                    <a:pt x="29" y="21"/>
                    <a:pt x="29" y="21"/>
                  </a:cubicBezTo>
                  <a:cubicBezTo>
                    <a:pt x="30" y="22"/>
                    <a:pt x="30" y="23"/>
                    <a:pt x="29" y="23"/>
                  </a:cubicBezTo>
                  <a:cubicBezTo>
                    <a:pt x="29" y="24"/>
                    <a:pt x="29" y="25"/>
                    <a:pt x="29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137" name="Freeform 29"/>
            <p:cNvSpPr>
              <a:spLocks/>
            </p:cNvSpPr>
            <p:nvPr/>
          </p:nvSpPr>
          <p:spPr bwMode="auto">
            <a:xfrm>
              <a:off x="6956425" y="1135063"/>
              <a:ext cx="73025" cy="79375"/>
            </a:xfrm>
            <a:custGeom>
              <a:avLst/>
              <a:gdLst>
                <a:gd name="T0" fmla="*/ 16 w 19"/>
                <a:gd name="T1" fmla="*/ 1 h 21"/>
                <a:gd name="T2" fmla="*/ 16 w 19"/>
                <a:gd name="T3" fmla="*/ 1 h 21"/>
                <a:gd name="T4" fmla="*/ 9 w 19"/>
                <a:gd name="T5" fmla="*/ 7 h 21"/>
                <a:gd name="T6" fmla="*/ 3 w 19"/>
                <a:gd name="T7" fmla="*/ 14 h 21"/>
                <a:gd name="T8" fmla="*/ 0 w 19"/>
                <a:gd name="T9" fmla="*/ 17 h 21"/>
                <a:gd name="T10" fmla="*/ 0 w 19"/>
                <a:gd name="T11" fmla="*/ 17 h 21"/>
                <a:gd name="T12" fmla="*/ 0 w 19"/>
                <a:gd name="T13" fmla="*/ 20 h 21"/>
                <a:gd name="T14" fmla="*/ 3 w 19"/>
                <a:gd name="T15" fmla="*/ 20 h 21"/>
                <a:gd name="T16" fmla="*/ 3 w 19"/>
                <a:gd name="T17" fmla="*/ 20 h 21"/>
                <a:gd name="T18" fmla="*/ 6 w 19"/>
                <a:gd name="T19" fmla="*/ 16 h 21"/>
                <a:gd name="T20" fmla="*/ 11 w 19"/>
                <a:gd name="T21" fmla="*/ 10 h 21"/>
                <a:gd name="T22" fmla="*/ 18 w 19"/>
                <a:gd name="T23" fmla="*/ 4 h 21"/>
                <a:gd name="T24" fmla="*/ 18 w 19"/>
                <a:gd name="T25" fmla="*/ 4 h 21"/>
                <a:gd name="T26" fmla="*/ 19 w 19"/>
                <a:gd name="T27" fmla="*/ 4 h 21"/>
                <a:gd name="T28" fmla="*/ 19 w 19"/>
                <a:gd name="T29" fmla="*/ 1 h 21"/>
                <a:gd name="T30" fmla="*/ 16 w 19"/>
                <a:gd name="T31" fmla="*/ 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" h="21">
                  <a:moveTo>
                    <a:pt x="16" y="1"/>
                  </a:moveTo>
                  <a:cubicBezTo>
                    <a:pt x="16" y="1"/>
                    <a:pt x="16" y="1"/>
                    <a:pt x="16" y="1"/>
                  </a:cubicBezTo>
                  <a:cubicBezTo>
                    <a:pt x="13" y="3"/>
                    <a:pt x="11" y="5"/>
                    <a:pt x="9" y="7"/>
                  </a:cubicBezTo>
                  <a:cubicBezTo>
                    <a:pt x="6" y="9"/>
                    <a:pt x="5" y="11"/>
                    <a:pt x="3" y="1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1" y="21"/>
                    <a:pt x="2" y="21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8" y="14"/>
                    <a:pt x="9" y="12"/>
                    <a:pt x="11" y="10"/>
                  </a:cubicBezTo>
                  <a:cubicBezTo>
                    <a:pt x="14" y="8"/>
                    <a:pt x="16" y="6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9" y="4"/>
                  </a:cubicBezTo>
                  <a:cubicBezTo>
                    <a:pt x="19" y="3"/>
                    <a:pt x="19" y="2"/>
                    <a:pt x="19" y="1"/>
                  </a:cubicBezTo>
                  <a:cubicBezTo>
                    <a:pt x="18" y="0"/>
                    <a:pt x="17" y="0"/>
                    <a:pt x="1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138" name="Freeform 30"/>
            <p:cNvSpPr>
              <a:spLocks/>
            </p:cNvSpPr>
            <p:nvPr/>
          </p:nvSpPr>
          <p:spPr bwMode="auto">
            <a:xfrm>
              <a:off x="7043738" y="873125"/>
              <a:ext cx="77788" cy="80963"/>
            </a:xfrm>
            <a:custGeom>
              <a:avLst/>
              <a:gdLst>
                <a:gd name="T0" fmla="*/ 8 w 20"/>
                <a:gd name="T1" fmla="*/ 11 h 21"/>
                <a:gd name="T2" fmla="*/ 1 w 20"/>
                <a:gd name="T3" fmla="*/ 17 h 21"/>
                <a:gd name="T4" fmla="*/ 0 w 20"/>
                <a:gd name="T5" fmla="*/ 17 h 21"/>
                <a:gd name="T6" fmla="*/ 0 w 20"/>
                <a:gd name="T7" fmla="*/ 20 h 21"/>
                <a:gd name="T8" fmla="*/ 3 w 20"/>
                <a:gd name="T9" fmla="*/ 20 h 21"/>
                <a:gd name="T10" fmla="*/ 3 w 20"/>
                <a:gd name="T11" fmla="*/ 20 h 21"/>
                <a:gd name="T12" fmla="*/ 10 w 20"/>
                <a:gd name="T13" fmla="*/ 14 h 21"/>
                <a:gd name="T14" fmla="*/ 16 w 20"/>
                <a:gd name="T15" fmla="*/ 7 h 21"/>
                <a:gd name="T16" fmla="*/ 19 w 20"/>
                <a:gd name="T17" fmla="*/ 3 h 21"/>
                <a:gd name="T18" fmla="*/ 19 w 20"/>
                <a:gd name="T19" fmla="*/ 3 h 21"/>
                <a:gd name="T20" fmla="*/ 19 w 20"/>
                <a:gd name="T21" fmla="*/ 0 h 21"/>
                <a:gd name="T22" fmla="*/ 16 w 20"/>
                <a:gd name="T23" fmla="*/ 0 h 21"/>
                <a:gd name="T24" fmla="*/ 16 w 20"/>
                <a:gd name="T25" fmla="*/ 1 h 21"/>
                <a:gd name="T26" fmla="*/ 13 w 20"/>
                <a:gd name="T27" fmla="*/ 5 h 21"/>
                <a:gd name="T28" fmla="*/ 8 w 20"/>
                <a:gd name="T29" fmla="*/ 1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" h="21">
                  <a:moveTo>
                    <a:pt x="8" y="11"/>
                  </a:moveTo>
                  <a:cubicBezTo>
                    <a:pt x="5" y="13"/>
                    <a:pt x="3" y="15"/>
                    <a:pt x="1" y="17"/>
                  </a:cubicBezTo>
                  <a:cubicBezTo>
                    <a:pt x="1" y="17"/>
                    <a:pt x="0" y="17"/>
                    <a:pt x="0" y="17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1" y="21"/>
                    <a:pt x="2" y="21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6" y="18"/>
                    <a:pt x="8" y="16"/>
                    <a:pt x="10" y="14"/>
                  </a:cubicBezTo>
                  <a:cubicBezTo>
                    <a:pt x="13" y="12"/>
                    <a:pt x="14" y="9"/>
                    <a:pt x="16" y="7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2"/>
                    <a:pt x="20" y="1"/>
                    <a:pt x="19" y="0"/>
                  </a:cubicBezTo>
                  <a:cubicBezTo>
                    <a:pt x="18" y="0"/>
                    <a:pt x="17" y="0"/>
                    <a:pt x="16" y="0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1" y="7"/>
                    <a:pt x="10" y="9"/>
                    <a:pt x="8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</p:grpSp>
      <p:sp>
        <p:nvSpPr>
          <p:cNvPr id="139" name="TextBox 138"/>
          <p:cNvSpPr txBox="1"/>
          <p:nvPr/>
        </p:nvSpPr>
        <p:spPr>
          <a:xfrm>
            <a:off x="9384508" y="4784553"/>
            <a:ext cx="11013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prstClr val="white">
                    <a:lumMod val="50000"/>
                  </a:prstClr>
                </a:solidFill>
                <a:latin typeface="Raleway" panose="020B0003030101060003" pitchFamily="34" charset="0"/>
              </a:rPr>
              <a:t>Content</a:t>
            </a:r>
            <a:r>
              <a:rPr lang="id-ID" sz="1400" b="1" dirty="0">
                <a:solidFill>
                  <a:prstClr val="white">
                    <a:lumMod val="50000"/>
                  </a:prstClr>
                </a:solidFill>
                <a:latin typeface="Raleway" panose="020B0003030101060003" pitchFamily="34" charset="0"/>
              </a:rPr>
              <a:t> </a:t>
            </a:r>
            <a:r>
              <a:rPr lang="id-ID" sz="1400" b="1" dirty="0">
                <a:solidFill>
                  <a:srgbClr val="FF6D6D"/>
                </a:solidFill>
                <a:latin typeface="Raleway" panose="020B0003030101060003" pitchFamily="34" charset="0"/>
              </a:rPr>
              <a:t>04</a:t>
            </a:r>
            <a:endParaRPr lang="id-ID" sz="1400" b="1" dirty="0">
              <a:solidFill>
                <a:srgbClr val="FF6D6D"/>
              </a:solidFill>
              <a:latin typeface="Raleway" panose="020B0003030101060003" pitchFamily="34" charset="0"/>
            </a:endParaRPr>
          </a:p>
        </p:txBody>
      </p:sp>
      <p:sp>
        <p:nvSpPr>
          <p:cNvPr id="140" name="TextBox 139"/>
          <p:cNvSpPr txBox="1"/>
          <p:nvPr/>
        </p:nvSpPr>
        <p:spPr>
          <a:xfrm>
            <a:off x="9384509" y="4999295"/>
            <a:ext cx="157627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100" dirty="0">
                <a:solidFill>
                  <a:prstClr val="white">
                    <a:lumMod val="65000"/>
                  </a:prstClr>
                </a:solidFill>
              </a:rPr>
              <a:t>Suitable for all category</a:t>
            </a:r>
            <a:r>
              <a:rPr lang="en-US" sz="1100" dirty="0">
                <a:solidFill>
                  <a:prstClr val="white">
                    <a:lumMod val="65000"/>
                  </a:prstClr>
                </a:solidFill>
              </a:rPr>
              <a:t>, Lorem Ipsum is not simply random text</a:t>
            </a:r>
            <a:r>
              <a:rPr lang="en-US" sz="1100" dirty="0">
                <a:solidFill>
                  <a:prstClr val="white">
                    <a:lumMod val="65000"/>
                  </a:prstClr>
                </a:solidFill>
              </a:rPr>
              <a:t>.</a:t>
            </a:r>
            <a:endParaRPr lang="en-US" sz="1100" b="1" dirty="0">
              <a:solidFill>
                <a:prstClr val="white">
                  <a:lumMod val="65000"/>
                </a:prstClr>
              </a:solidFill>
              <a:latin typeface="Signika Negative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6263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000"/>
                            </p:stCondLst>
                            <p:childTnLst>
                              <p:par>
                                <p:cTn id="8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500"/>
                            </p:stCondLst>
                            <p:childTnLst>
                              <p:par>
                                <p:cTn id="9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3500"/>
                            </p:stCondLst>
                            <p:childTnLst>
                              <p:par>
                                <p:cTn id="10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5000"/>
                            </p:stCondLst>
                            <p:childTnLst>
                              <p:par>
                                <p:cTn id="1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0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5500"/>
                            </p:stCondLst>
                            <p:childTnLst>
                              <p:par>
                                <p:cTn id="1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" grpId="0"/>
      <p:bldP spid="93" grpId="0"/>
      <p:bldP spid="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68" grpId="0" animBg="1"/>
      <p:bldP spid="73" grpId="0" animBg="1"/>
      <p:bldP spid="74" grpId="0" animBg="1"/>
      <p:bldP spid="75" grpId="0" animBg="1"/>
      <p:bldP spid="112" grpId="0"/>
      <p:bldP spid="113" grpId="0"/>
      <p:bldP spid="123" grpId="0"/>
      <p:bldP spid="124" grpId="0"/>
      <p:bldP spid="132" grpId="0"/>
      <p:bldP spid="133" grpId="0"/>
      <p:bldP spid="139" grpId="0"/>
      <p:bldP spid="14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extBox 91"/>
          <p:cNvSpPr txBox="1"/>
          <p:nvPr/>
        </p:nvSpPr>
        <p:spPr>
          <a:xfrm>
            <a:off x="777034" y="500139"/>
            <a:ext cx="37841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3200" dirty="0">
                <a:solidFill>
                  <a:prstClr val="white">
                    <a:lumMod val="50000"/>
                  </a:prstClr>
                </a:solidFill>
                <a:latin typeface="Raleway" panose="020B0003030101060003" pitchFamily="34" charset="0"/>
              </a:rPr>
              <a:t>SQUARE </a:t>
            </a:r>
            <a:r>
              <a:rPr lang="id-ID" sz="3200" b="1" dirty="0">
                <a:solidFill>
                  <a:srgbClr val="FF6D6D"/>
                </a:solidFill>
                <a:latin typeface="Raleway" panose="020B0003030101060003" pitchFamily="34" charset="0"/>
              </a:rPr>
              <a:t>PYRAMID</a:t>
            </a:r>
            <a:endParaRPr lang="id-ID" sz="3200" dirty="0">
              <a:solidFill>
                <a:prstClr val="white">
                  <a:lumMod val="50000"/>
                </a:prstClr>
              </a:solidFill>
              <a:latin typeface="Raleway" panose="020B0003030101060003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777034" y="1016819"/>
            <a:ext cx="431817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600" dirty="0">
                <a:solidFill>
                  <a:prstClr val="white">
                    <a:lumMod val="65000"/>
                  </a:prstClr>
                </a:solidFill>
                <a:latin typeface="Raleway" panose="020B0003030101060003" pitchFamily="34" charset="0"/>
              </a:rPr>
              <a:t>Reflect professionalism and trustworthiness</a:t>
            </a:r>
            <a:endParaRPr lang="id-ID" sz="1600" dirty="0">
              <a:solidFill>
                <a:prstClr val="white">
                  <a:lumMod val="65000"/>
                </a:prstClr>
              </a:solidFill>
              <a:latin typeface="Raleway" panose="020B0003030101060003" pitchFamily="34" charset="0"/>
            </a:endParaRPr>
          </a:p>
        </p:txBody>
      </p:sp>
      <p:grpSp>
        <p:nvGrpSpPr>
          <p:cNvPr id="66" name="Group 65"/>
          <p:cNvGrpSpPr/>
          <p:nvPr/>
        </p:nvGrpSpPr>
        <p:grpSpPr>
          <a:xfrm>
            <a:off x="3889055" y="4230364"/>
            <a:ext cx="4488328" cy="1499749"/>
            <a:chOff x="6213792" y="4114590"/>
            <a:chExt cx="3394232" cy="818709"/>
          </a:xfrm>
        </p:grpSpPr>
        <p:sp>
          <p:nvSpPr>
            <p:cNvPr id="67" name="Freeform 23"/>
            <p:cNvSpPr>
              <a:spLocks/>
            </p:cNvSpPr>
            <p:nvPr/>
          </p:nvSpPr>
          <p:spPr bwMode="auto">
            <a:xfrm>
              <a:off x="8219270" y="4189034"/>
              <a:ext cx="675076" cy="534136"/>
            </a:xfrm>
            <a:custGeom>
              <a:avLst/>
              <a:gdLst>
                <a:gd name="T0" fmla="*/ 752 w 752"/>
                <a:gd name="T1" fmla="*/ 88 h 595"/>
                <a:gd name="T2" fmla="*/ 752 w 752"/>
                <a:gd name="T3" fmla="*/ 595 h 595"/>
                <a:gd name="T4" fmla="*/ 0 w 752"/>
                <a:gd name="T5" fmla="*/ 395 h 595"/>
                <a:gd name="T6" fmla="*/ 0 w 752"/>
                <a:gd name="T7" fmla="*/ 0 h 595"/>
                <a:gd name="T8" fmla="*/ 752 w 752"/>
                <a:gd name="T9" fmla="*/ 88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2" h="595">
                  <a:moveTo>
                    <a:pt x="752" y="88"/>
                  </a:moveTo>
                  <a:lnTo>
                    <a:pt x="752" y="595"/>
                  </a:lnTo>
                  <a:lnTo>
                    <a:pt x="0" y="395"/>
                  </a:lnTo>
                  <a:lnTo>
                    <a:pt x="0" y="0"/>
                  </a:lnTo>
                  <a:lnTo>
                    <a:pt x="752" y="88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68" name="Freeform 24"/>
            <p:cNvSpPr>
              <a:spLocks/>
            </p:cNvSpPr>
            <p:nvPr/>
          </p:nvSpPr>
          <p:spPr bwMode="auto">
            <a:xfrm>
              <a:off x="6929265" y="4194858"/>
              <a:ext cx="1290006" cy="570942"/>
            </a:xfrm>
            <a:custGeom>
              <a:avLst/>
              <a:gdLst>
                <a:gd name="T0" fmla="*/ 1437 w 1437"/>
                <a:gd name="T1" fmla="*/ 0 h 636"/>
                <a:gd name="T2" fmla="*/ 1437 w 1437"/>
                <a:gd name="T3" fmla="*/ 395 h 636"/>
                <a:gd name="T4" fmla="*/ 0 w 1437"/>
                <a:gd name="T5" fmla="*/ 636 h 636"/>
                <a:gd name="T6" fmla="*/ 0 w 1437"/>
                <a:gd name="T7" fmla="*/ 129 h 636"/>
                <a:gd name="T8" fmla="*/ 1437 w 1437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37" h="636">
                  <a:moveTo>
                    <a:pt x="1437" y="0"/>
                  </a:moveTo>
                  <a:lnTo>
                    <a:pt x="1437" y="395"/>
                  </a:lnTo>
                  <a:lnTo>
                    <a:pt x="0" y="636"/>
                  </a:lnTo>
                  <a:lnTo>
                    <a:pt x="0" y="129"/>
                  </a:lnTo>
                  <a:lnTo>
                    <a:pt x="1437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69" name="Freeform 25"/>
            <p:cNvSpPr>
              <a:spLocks/>
            </p:cNvSpPr>
            <p:nvPr/>
          </p:nvSpPr>
          <p:spPr bwMode="auto">
            <a:xfrm>
              <a:off x="6213792" y="4311188"/>
              <a:ext cx="1388754" cy="619418"/>
            </a:xfrm>
            <a:custGeom>
              <a:avLst/>
              <a:gdLst>
                <a:gd name="T0" fmla="*/ 1547 w 1547"/>
                <a:gd name="T1" fmla="*/ 183 h 690"/>
                <a:gd name="T2" fmla="*/ 1547 w 1547"/>
                <a:gd name="T3" fmla="*/ 690 h 690"/>
                <a:gd name="T4" fmla="*/ 0 w 1547"/>
                <a:gd name="T5" fmla="*/ 504 h 690"/>
                <a:gd name="T6" fmla="*/ 0 w 1547"/>
                <a:gd name="T7" fmla="*/ 0 h 690"/>
                <a:gd name="T8" fmla="*/ 1547 w 1547"/>
                <a:gd name="T9" fmla="*/ 183 h 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7" h="690">
                  <a:moveTo>
                    <a:pt x="1547" y="183"/>
                  </a:moveTo>
                  <a:lnTo>
                    <a:pt x="1547" y="690"/>
                  </a:lnTo>
                  <a:lnTo>
                    <a:pt x="0" y="504"/>
                  </a:lnTo>
                  <a:lnTo>
                    <a:pt x="0" y="0"/>
                  </a:lnTo>
                  <a:lnTo>
                    <a:pt x="1547" y="183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70" name="Freeform 26"/>
            <p:cNvSpPr>
              <a:spLocks/>
            </p:cNvSpPr>
            <p:nvPr/>
          </p:nvSpPr>
          <p:spPr bwMode="auto">
            <a:xfrm>
              <a:off x="7602546" y="4279768"/>
              <a:ext cx="2005478" cy="653531"/>
            </a:xfrm>
            <a:custGeom>
              <a:avLst/>
              <a:gdLst>
                <a:gd name="T0" fmla="*/ 2234 w 2234"/>
                <a:gd name="T1" fmla="*/ 0 h 728"/>
                <a:gd name="T2" fmla="*/ 2234 w 2234"/>
                <a:gd name="T3" fmla="*/ 507 h 728"/>
                <a:gd name="T4" fmla="*/ 0 w 2234"/>
                <a:gd name="T5" fmla="*/ 728 h 728"/>
                <a:gd name="T6" fmla="*/ 0 w 2234"/>
                <a:gd name="T7" fmla="*/ 221 h 728"/>
                <a:gd name="T8" fmla="*/ 2234 w 2234"/>
                <a:gd name="T9" fmla="*/ 0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34" h="728">
                  <a:moveTo>
                    <a:pt x="2234" y="0"/>
                  </a:moveTo>
                  <a:lnTo>
                    <a:pt x="2234" y="507"/>
                  </a:lnTo>
                  <a:lnTo>
                    <a:pt x="0" y="728"/>
                  </a:lnTo>
                  <a:lnTo>
                    <a:pt x="0" y="221"/>
                  </a:lnTo>
                  <a:lnTo>
                    <a:pt x="2234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71" name="Freeform 27"/>
            <p:cNvSpPr>
              <a:spLocks noEditPoints="1"/>
            </p:cNvSpPr>
            <p:nvPr/>
          </p:nvSpPr>
          <p:spPr bwMode="auto">
            <a:xfrm>
              <a:off x="6213792" y="4114590"/>
              <a:ext cx="3394232" cy="363572"/>
            </a:xfrm>
            <a:custGeom>
              <a:avLst/>
              <a:gdLst>
                <a:gd name="T0" fmla="*/ 2236 w 3781"/>
                <a:gd name="T1" fmla="*/ 0 h 405"/>
                <a:gd name="T2" fmla="*/ 3781 w 3781"/>
                <a:gd name="T3" fmla="*/ 184 h 405"/>
                <a:gd name="T4" fmla="*/ 1547 w 3781"/>
                <a:gd name="T5" fmla="*/ 405 h 405"/>
                <a:gd name="T6" fmla="*/ 0 w 3781"/>
                <a:gd name="T7" fmla="*/ 222 h 405"/>
                <a:gd name="T8" fmla="*/ 2236 w 3781"/>
                <a:gd name="T9" fmla="*/ 0 h 405"/>
                <a:gd name="T10" fmla="*/ 797 w 3781"/>
                <a:gd name="T11" fmla="*/ 222 h 405"/>
                <a:gd name="T12" fmla="*/ 1550 w 3781"/>
                <a:gd name="T13" fmla="*/ 312 h 405"/>
                <a:gd name="T14" fmla="*/ 2986 w 3781"/>
                <a:gd name="T15" fmla="*/ 181 h 405"/>
                <a:gd name="T16" fmla="*/ 2234 w 3781"/>
                <a:gd name="T17" fmla="*/ 93 h 405"/>
                <a:gd name="T18" fmla="*/ 797 w 3781"/>
                <a:gd name="T19" fmla="*/ 222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81" h="405">
                  <a:moveTo>
                    <a:pt x="2236" y="0"/>
                  </a:moveTo>
                  <a:lnTo>
                    <a:pt x="3781" y="184"/>
                  </a:lnTo>
                  <a:lnTo>
                    <a:pt x="1547" y="405"/>
                  </a:lnTo>
                  <a:lnTo>
                    <a:pt x="0" y="222"/>
                  </a:lnTo>
                  <a:lnTo>
                    <a:pt x="2236" y="0"/>
                  </a:lnTo>
                  <a:close/>
                  <a:moveTo>
                    <a:pt x="797" y="222"/>
                  </a:moveTo>
                  <a:lnTo>
                    <a:pt x="1550" y="312"/>
                  </a:lnTo>
                  <a:lnTo>
                    <a:pt x="2986" y="181"/>
                  </a:lnTo>
                  <a:lnTo>
                    <a:pt x="2234" y="93"/>
                  </a:lnTo>
                  <a:lnTo>
                    <a:pt x="797" y="222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72" name="Freeform 28"/>
            <p:cNvSpPr>
              <a:spLocks noEditPoints="1"/>
            </p:cNvSpPr>
            <p:nvPr/>
          </p:nvSpPr>
          <p:spPr bwMode="auto">
            <a:xfrm>
              <a:off x="6213792" y="4114590"/>
              <a:ext cx="3394232" cy="363572"/>
            </a:xfrm>
            <a:custGeom>
              <a:avLst/>
              <a:gdLst>
                <a:gd name="T0" fmla="*/ 2236 w 3781"/>
                <a:gd name="T1" fmla="*/ 0 h 405"/>
                <a:gd name="T2" fmla="*/ 3781 w 3781"/>
                <a:gd name="T3" fmla="*/ 184 h 405"/>
                <a:gd name="T4" fmla="*/ 1547 w 3781"/>
                <a:gd name="T5" fmla="*/ 405 h 405"/>
                <a:gd name="T6" fmla="*/ 0 w 3781"/>
                <a:gd name="T7" fmla="*/ 222 h 405"/>
                <a:gd name="T8" fmla="*/ 2236 w 3781"/>
                <a:gd name="T9" fmla="*/ 0 h 405"/>
                <a:gd name="T10" fmla="*/ 797 w 3781"/>
                <a:gd name="T11" fmla="*/ 222 h 405"/>
                <a:gd name="T12" fmla="*/ 1550 w 3781"/>
                <a:gd name="T13" fmla="*/ 312 h 405"/>
                <a:gd name="T14" fmla="*/ 2986 w 3781"/>
                <a:gd name="T15" fmla="*/ 181 h 405"/>
                <a:gd name="T16" fmla="*/ 2234 w 3781"/>
                <a:gd name="T17" fmla="*/ 93 h 405"/>
                <a:gd name="T18" fmla="*/ 797 w 3781"/>
                <a:gd name="T19" fmla="*/ 222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81" h="405">
                  <a:moveTo>
                    <a:pt x="2236" y="0"/>
                  </a:moveTo>
                  <a:lnTo>
                    <a:pt x="3781" y="184"/>
                  </a:lnTo>
                  <a:lnTo>
                    <a:pt x="1547" y="405"/>
                  </a:lnTo>
                  <a:lnTo>
                    <a:pt x="0" y="222"/>
                  </a:lnTo>
                  <a:lnTo>
                    <a:pt x="2236" y="0"/>
                  </a:lnTo>
                  <a:moveTo>
                    <a:pt x="797" y="222"/>
                  </a:moveTo>
                  <a:lnTo>
                    <a:pt x="1550" y="312"/>
                  </a:lnTo>
                  <a:lnTo>
                    <a:pt x="2986" y="181"/>
                  </a:lnTo>
                  <a:lnTo>
                    <a:pt x="2234" y="93"/>
                  </a:lnTo>
                  <a:lnTo>
                    <a:pt x="797" y="22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4352240" y="3453071"/>
            <a:ext cx="3509059" cy="1166636"/>
            <a:chOff x="6213792" y="4114590"/>
            <a:chExt cx="3394232" cy="814592"/>
          </a:xfrm>
        </p:grpSpPr>
        <p:sp>
          <p:nvSpPr>
            <p:cNvPr id="74" name="Freeform 23"/>
            <p:cNvSpPr>
              <a:spLocks/>
            </p:cNvSpPr>
            <p:nvPr/>
          </p:nvSpPr>
          <p:spPr bwMode="auto">
            <a:xfrm>
              <a:off x="8219270" y="4189034"/>
              <a:ext cx="675076" cy="534136"/>
            </a:xfrm>
            <a:custGeom>
              <a:avLst/>
              <a:gdLst>
                <a:gd name="T0" fmla="*/ 752 w 752"/>
                <a:gd name="T1" fmla="*/ 88 h 595"/>
                <a:gd name="T2" fmla="*/ 752 w 752"/>
                <a:gd name="T3" fmla="*/ 595 h 595"/>
                <a:gd name="T4" fmla="*/ 0 w 752"/>
                <a:gd name="T5" fmla="*/ 395 h 595"/>
                <a:gd name="T6" fmla="*/ 0 w 752"/>
                <a:gd name="T7" fmla="*/ 0 h 595"/>
                <a:gd name="T8" fmla="*/ 752 w 752"/>
                <a:gd name="T9" fmla="*/ 88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2" h="595">
                  <a:moveTo>
                    <a:pt x="752" y="88"/>
                  </a:moveTo>
                  <a:lnTo>
                    <a:pt x="752" y="595"/>
                  </a:lnTo>
                  <a:lnTo>
                    <a:pt x="0" y="395"/>
                  </a:lnTo>
                  <a:lnTo>
                    <a:pt x="0" y="0"/>
                  </a:lnTo>
                  <a:lnTo>
                    <a:pt x="752" y="8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75" name="Freeform 24"/>
            <p:cNvSpPr>
              <a:spLocks/>
            </p:cNvSpPr>
            <p:nvPr/>
          </p:nvSpPr>
          <p:spPr bwMode="auto">
            <a:xfrm>
              <a:off x="6929265" y="4193960"/>
              <a:ext cx="1290006" cy="570942"/>
            </a:xfrm>
            <a:custGeom>
              <a:avLst/>
              <a:gdLst>
                <a:gd name="T0" fmla="*/ 1437 w 1437"/>
                <a:gd name="T1" fmla="*/ 0 h 636"/>
                <a:gd name="T2" fmla="*/ 1437 w 1437"/>
                <a:gd name="T3" fmla="*/ 395 h 636"/>
                <a:gd name="T4" fmla="*/ 0 w 1437"/>
                <a:gd name="T5" fmla="*/ 636 h 636"/>
                <a:gd name="T6" fmla="*/ 0 w 1437"/>
                <a:gd name="T7" fmla="*/ 129 h 636"/>
                <a:gd name="T8" fmla="*/ 1437 w 1437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37" h="636">
                  <a:moveTo>
                    <a:pt x="1437" y="0"/>
                  </a:moveTo>
                  <a:lnTo>
                    <a:pt x="1437" y="395"/>
                  </a:lnTo>
                  <a:lnTo>
                    <a:pt x="0" y="636"/>
                  </a:lnTo>
                  <a:lnTo>
                    <a:pt x="0" y="129"/>
                  </a:lnTo>
                  <a:lnTo>
                    <a:pt x="1437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76" name="Freeform 25"/>
            <p:cNvSpPr>
              <a:spLocks/>
            </p:cNvSpPr>
            <p:nvPr/>
          </p:nvSpPr>
          <p:spPr bwMode="auto">
            <a:xfrm>
              <a:off x="6213792" y="4300557"/>
              <a:ext cx="1388754" cy="619418"/>
            </a:xfrm>
            <a:custGeom>
              <a:avLst/>
              <a:gdLst>
                <a:gd name="T0" fmla="*/ 1547 w 1547"/>
                <a:gd name="T1" fmla="*/ 183 h 690"/>
                <a:gd name="T2" fmla="*/ 1547 w 1547"/>
                <a:gd name="T3" fmla="*/ 690 h 690"/>
                <a:gd name="T4" fmla="*/ 0 w 1547"/>
                <a:gd name="T5" fmla="*/ 504 h 690"/>
                <a:gd name="T6" fmla="*/ 0 w 1547"/>
                <a:gd name="T7" fmla="*/ 0 h 690"/>
                <a:gd name="T8" fmla="*/ 1547 w 1547"/>
                <a:gd name="T9" fmla="*/ 183 h 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7" h="690">
                  <a:moveTo>
                    <a:pt x="1547" y="183"/>
                  </a:moveTo>
                  <a:lnTo>
                    <a:pt x="1547" y="690"/>
                  </a:lnTo>
                  <a:lnTo>
                    <a:pt x="0" y="504"/>
                  </a:lnTo>
                  <a:lnTo>
                    <a:pt x="0" y="0"/>
                  </a:lnTo>
                  <a:lnTo>
                    <a:pt x="1547" y="183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77" name="Freeform 26"/>
            <p:cNvSpPr>
              <a:spLocks/>
            </p:cNvSpPr>
            <p:nvPr/>
          </p:nvSpPr>
          <p:spPr bwMode="auto">
            <a:xfrm>
              <a:off x="7602546" y="4275651"/>
              <a:ext cx="2005478" cy="653531"/>
            </a:xfrm>
            <a:custGeom>
              <a:avLst/>
              <a:gdLst>
                <a:gd name="T0" fmla="*/ 2234 w 2234"/>
                <a:gd name="T1" fmla="*/ 0 h 728"/>
                <a:gd name="T2" fmla="*/ 2234 w 2234"/>
                <a:gd name="T3" fmla="*/ 507 h 728"/>
                <a:gd name="T4" fmla="*/ 0 w 2234"/>
                <a:gd name="T5" fmla="*/ 728 h 728"/>
                <a:gd name="T6" fmla="*/ 0 w 2234"/>
                <a:gd name="T7" fmla="*/ 221 h 728"/>
                <a:gd name="T8" fmla="*/ 2234 w 2234"/>
                <a:gd name="T9" fmla="*/ 0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34" h="728">
                  <a:moveTo>
                    <a:pt x="2234" y="0"/>
                  </a:moveTo>
                  <a:lnTo>
                    <a:pt x="2234" y="507"/>
                  </a:lnTo>
                  <a:lnTo>
                    <a:pt x="0" y="728"/>
                  </a:lnTo>
                  <a:lnTo>
                    <a:pt x="0" y="221"/>
                  </a:lnTo>
                  <a:lnTo>
                    <a:pt x="2234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78" name="Freeform 27"/>
            <p:cNvSpPr>
              <a:spLocks noEditPoints="1"/>
            </p:cNvSpPr>
            <p:nvPr/>
          </p:nvSpPr>
          <p:spPr bwMode="auto">
            <a:xfrm>
              <a:off x="6213792" y="4114590"/>
              <a:ext cx="3394232" cy="363572"/>
            </a:xfrm>
            <a:custGeom>
              <a:avLst/>
              <a:gdLst>
                <a:gd name="T0" fmla="*/ 2236 w 3781"/>
                <a:gd name="T1" fmla="*/ 0 h 405"/>
                <a:gd name="T2" fmla="*/ 3781 w 3781"/>
                <a:gd name="T3" fmla="*/ 184 h 405"/>
                <a:gd name="T4" fmla="*/ 1547 w 3781"/>
                <a:gd name="T5" fmla="*/ 405 h 405"/>
                <a:gd name="T6" fmla="*/ 0 w 3781"/>
                <a:gd name="T7" fmla="*/ 222 h 405"/>
                <a:gd name="T8" fmla="*/ 2236 w 3781"/>
                <a:gd name="T9" fmla="*/ 0 h 405"/>
                <a:gd name="T10" fmla="*/ 797 w 3781"/>
                <a:gd name="T11" fmla="*/ 222 h 405"/>
                <a:gd name="T12" fmla="*/ 1550 w 3781"/>
                <a:gd name="T13" fmla="*/ 312 h 405"/>
                <a:gd name="T14" fmla="*/ 2986 w 3781"/>
                <a:gd name="T15" fmla="*/ 181 h 405"/>
                <a:gd name="T16" fmla="*/ 2234 w 3781"/>
                <a:gd name="T17" fmla="*/ 93 h 405"/>
                <a:gd name="T18" fmla="*/ 797 w 3781"/>
                <a:gd name="T19" fmla="*/ 222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81" h="405">
                  <a:moveTo>
                    <a:pt x="2236" y="0"/>
                  </a:moveTo>
                  <a:lnTo>
                    <a:pt x="3781" y="184"/>
                  </a:lnTo>
                  <a:lnTo>
                    <a:pt x="1547" y="405"/>
                  </a:lnTo>
                  <a:lnTo>
                    <a:pt x="0" y="222"/>
                  </a:lnTo>
                  <a:lnTo>
                    <a:pt x="2236" y="0"/>
                  </a:lnTo>
                  <a:close/>
                  <a:moveTo>
                    <a:pt x="797" y="222"/>
                  </a:moveTo>
                  <a:lnTo>
                    <a:pt x="1550" y="312"/>
                  </a:lnTo>
                  <a:lnTo>
                    <a:pt x="2986" y="181"/>
                  </a:lnTo>
                  <a:lnTo>
                    <a:pt x="2234" y="93"/>
                  </a:lnTo>
                  <a:lnTo>
                    <a:pt x="797" y="22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79" name="Freeform 28"/>
            <p:cNvSpPr>
              <a:spLocks noEditPoints="1"/>
            </p:cNvSpPr>
            <p:nvPr/>
          </p:nvSpPr>
          <p:spPr bwMode="auto">
            <a:xfrm>
              <a:off x="6213792" y="4114590"/>
              <a:ext cx="3394232" cy="363572"/>
            </a:xfrm>
            <a:custGeom>
              <a:avLst/>
              <a:gdLst>
                <a:gd name="T0" fmla="*/ 2236 w 3781"/>
                <a:gd name="T1" fmla="*/ 0 h 405"/>
                <a:gd name="T2" fmla="*/ 3781 w 3781"/>
                <a:gd name="T3" fmla="*/ 184 h 405"/>
                <a:gd name="T4" fmla="*/ 1547 w 3781"/>
                <a:gd name="T5" fmla="*/ 405 h 405"/>
                <a:gd name="T6" fmla="*/ 0 w 3781"/>
                <a:gd name="T7" fmla="*/ 222 h 405"/>
                <a:gd name="T8" fmla="*/ 2236 w 3781"/>
                <a:gd name="T9" fmla="*/ 0 h 405"/>
                <a:gd name="T10" fmla="*/ 797 w 3781"/>
                <a:gd name="T11" fmla="*/ 222 h 405"/>
                <a:gd name="T12" fmla="*/ 1550 w 3781"/>
                <a:gd name="T13" fmla="*/ 312 h 405"/>
                <a:gd name="T14" fmla="*/ 2986 w 3781"/>
                <a:gd name="T15" fmla="*/ 181 h 405"/>
                <a:gd name="T16" fmla="*/ 2234 w 3781"/>
                <a:gd name="T17" fmla="*/ 93 h 405"/>
                <a:gd name="T18" fmla="*/ 797 w 3781"/>
                <a:gd name="T19" fmla="*/ 222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81" h="405">
                  <a:moveTo>
                    <a:pt x="2236" y="0"/>
                  </a:moveTo>
                  <a:lnTo>
                    <a:pt x="3781" y="184"/>
                  </a:lnTo>
                  <a:lnTo>
                    <a:pt x="1547" y="405"/>
                  </a:lnTo>
                  <a:lnTo>
                    <a:pt x="0" y="222"/>
                  </a:lnTo>
                  <a:lnTo>
                    <a:pt x="2236" y="0"/>
                  </a:lnTo>
                  <a:moveTo>
                    <a:pt x="797" y="222"/>
                  </a:moveTo>
                  <a:lnTo>
                    <a:pt x="1550" y="312"/>
                  </a:lnTo>
                  <a:lnTo>
                    <a:pt x="2986" y="181"/>
                  </a:lnTo>
                  <a:lnTo>
                    <a:pt x="2234" y="93"/>
                  </a:lnTo>
                  <a:lnTo>
                    <a:pt x="797" y="22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</p:grpSp>
      <p:grpSp>
        <p:nvGrpSpPr>
          <p:cNvPr id="80" name="Group 79"/>
          <p:cNvGrpSpPr/>
          <p:nvPr/>
        </p:nvGrpSpPr>
        <p:grpSpPr>
          <a:xfrm>
            <a:off x="4580008" y="2681481"/>
            <a:ext cx="3106424" cy="1034579"/>
            <a:chOff x="6213792" y="4114590"/>
            <a:chExt cx="3394232" cy="816016"/>
          </a:xfrm>
        </p:grpSpPr>
        <p:sp>
          <p:nvSpPr>
            <p:cNvPr id="81" name="Freeform 23"/>
            <p:cNvSpPr>
              <a:spLocks/>
            </p:cNvSpPr>
            <p:nvPr/>
          </p:nvSpPr>
          <p:spPr bwMode="auto">
            <a:xfrm>
              <a:off x="8219270" y="4189034"/>
              <a:ext cx="675076" cy="534136"/>
            </a:xfrm>
            <a:custGeom>
              <a:avLst/>
              <a:gdLst>
                <a:gd name="T0" fmla="*/ 752 w 752"/>
                <a:gd name="T1" fmla="*/ 88 h 595"/>
                <a:gd name="T2" fmla="*/ 752 w 752"/>
                <a:gd name="T3" fmla="*/ 595 h 595"/>
                <a:gd name="T4" fmla="*/ 0 w 752"/>
                <a:gd name="T5" fmla="*/ 395 h 595"/>
                <a:gd name="T6" fmla="*/ 0 w 752"/>
                <a:gd name="T7" fmla="*/ 0 h 595"/>
                <a:gd name="T8" fmla="*/ 752 w 752"/>
                <a:gd name="T9" fmla="*/ 88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2" h="595">
                  <a:moveTo>
                    <a:pt x="752" y="88"/>
                  </a:moveTo>
                  <a:lnTo>
                    <a:pt x="752" y="595"/>
                  </a:lnTo>
                  <a:lnTo>
                    <a:pt x="0" y="395"/>
                  </a:lnTo>
                  <a:lnTo>
                    <a:pt x="0" y="0"/>
                  </a:lnTo>
                  <a:lnTo>
                    <a:pt x="752" y="88"/>
                  </a:lnTo>
                  <a:close/>
                </a:path>
              </a:pathLst>
            </a:custGeom>
            <a:solidFill>
              <a:srgbClr val="96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82" name="Freeform 24"/>
            <p:cNvSpPr>
              <a:spLocks/>
            </p:cNvSpPr>
            <p:nvPr/>
          </p:nvSpPr>
          <p:spPr bwMode="auto">
            <a:xfrm>
              <a:off x="6929265" y="4193426"/>
              <a:ext cx="1290006" cy="570942"/>
            </a:xfrm>
            <a:custGeom>
              <a:avLst/>
              <a:gdLst>
                <a:gd name="T0" fmla="*/ 1437 w 1437"/>
                <a:gd name="T1" fmla="*/ 0 h 636"/>
                <a:gd name="T2" fmla="*/ 1437 w 1437"/>
                <a:gd name="T3" fmla="*/ 395 h 636"/>
                <a:gd name="T4" fmla="*/ 0 w 1437"/>
                <a:gd name="T5" fmla="*/ 636 h 636"/>
                <a:gd name="T6" fmla="*/ 0 w 1437"/>
                <a:gd name="T7" fmla="*/ 129 h 636"/>
                <a:gd name="T8" fmla="*/ 1437 w 1437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37" h="636">
                  <a:moveTo>
                    <a:pt x="1437" y="0"/>
                  </a:moveTo>
                  <a:lnTo>
                    <a:pt x="1437" y="395"/>
                  </a:lnTo>
                  <a:lnTo>
                    <a:pt x="0" y="636"/>
                  </a:lnTo>
                  <a:lnTo>
                    <a:pt x="0" y="129"/>
                  </a:lnTo>
                  <a:lnTo>
                    <a:pt x="1437" y="0"/>
                  </a:lnTo>
                  <a:close/>
                </a:path>
              </a:pathLst>
            </a:custGeom>
            <a:solidFill>
              <a:srgbClr val="C4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83" name="Freeform 25"/>
            <p:cNvSpPr>
              <a:spLocks/>
            </p:cNvSpPr>
            <p:nvPr/>
          </p:nvSpPr>
          <p:spPr bwMode="auto">
            <a:xfrm>
              <a:off x="6213792" y="4311188"/>
              <a:ext cx="1388754" cy="619418"/>
            </a:xfrm>
            <a:custGeom>
              <a:avLst/>
              <a:gdLst>
                <a:gd name="T0" fmla="*/ 1547 w 1547"/>
                <a:gd name="T1" fmla="*/ 183 h 690"/>
                <a:gd name="T2" fmla="*/ 1547 w 1547"/>
                <a:gd name="T3" fmla="*/ 690 h 690"/>
                <a:gd name="T4" fmla="*/ 0 w 1547"/>
                <a:gd name="T5" fmla="*/ 504 h 690"/>
                <a:gd name="T6" fmla="*/ 0 w 1547"/>
                <a:gd name="T7" fmla="*/ 0 h 690"/>
                <a:gd name="T8" fmla="*/ 1547 w 1547"/>
                <a:gd name="T9" fmla="*/ 183 h 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7" h="690">
                  <a:moveTo>
                    <a:pt x="1547" y="183"/>
                  </a:moveTo>
                  <a:lnTo>
                    <a:pt x="1547" y="690"/>
                  </a:lnTo>
                  <a:lnTo>
                    <a:pt x="0" y="504"/>
                  </a:lnTo>
                  <a:lnTo>
                    <a:pt x="0" y="0"/>
                  </a:lnTo>
                  <a:lnTo>
                    <a:pt x="1547" y="183"/>
                  </a:lnTo>
                  <a:close/>
                </a:path>
              </a:pathLst>
            </a:custGeom>
            <a:solidFill>
              <a:srgbClr val="96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84" name="Freeform 26"/>
            <p:cNvSpPr>
              <a:spLocks/>
            </p:cNvSpPr>
            <p:nvPr/>
          </p:nvSpPr>
          <p:spPr bwMode="auto">
            <a:xfrm>
              <a:off x="7602546" y="4275117"/>
              <a:ext cx="2005478" cy="653531"/>
            </a:xfrm>
            <a:custGeom>
              <a:avLst/>
              <a:gdLst>
                <a:gd name="T0" fmla="*/ 2234 w 2234"/>
                <a:gd name="T1" fmla="*/ 0 h 728"/>
                <a:gd name="T2" fmla="*/ 2234 w 2234"/>
                <a:gd name="T3" fmla="*/ 507 h 728"/>
                <a:gd name="T4" fmla="*/ 0 w 2234"/>
                <a:gd name="T5" fmla="*/ 728 h 728"/>
                <a:gd name="T6" fmla="*/ 0 w 2234"/>
                <a:gd name="T7" fmla="*/ 221 h 728"/>
                <a:gd name="T8" fmla="*/ 2234 w 2234"/>
                <a:gd name="T9" fmla="*/ 0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34" h="728">
                  <a:moveTo>
                    <a:pt x="2234" y="0"/>
                  </a:moveTo>
                  <a:lnTo>
                    <a:pt x="2234" y="507"/>
                  </a:lnTo>
                  <a:lnTo>
                    <a:pt x="0" y="728"/>
                  </a:lnTo>
                  <a:lnTo>
                    <a:pt x="0" y="221"/>
                  </a:lnTo>
                  <a:lnTo>
                    <a:pt x="2234" y="0"/>
                  </a:lnTo>
                  <a:close/>
                </a:path>
              </a:pathLst>
            </a:custGeom>
            <a:solidFill>
              <a:srgbClr val="C4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85" name="Freeform 27"/>
            <p:cNvSpPr>
              <a:spLocks noEditPoints="1"/>
            </p:cNvSpPr>
            <p:nvPr/>
          </p:nvSpPr>
          <p:spPr bwMode="auto">
            <a:xfrm>
              <a:off x="6213792" y="4114590"/>
              <a:ext cx="3394232" cy="363572"/>
            </a:xfrm>
            <a:custGeom>
              <a:avLst/>
              <a:gdLst>
                <a:gd name="T0" fmla="*/ 2236 w 3781"/>
                <a:gd name="T1" fmla="*/ 0 h 405"/>
                <a:gd name="T2" fmla="*/ 3781 w 3781"/>
                <a:gd name="T3" fmla="*/ 184 h 405"/>
                <a:gd name="T4" fmla="*/ 1547 w 3781"/>
                <a:gd name="T5" fmla="*/ 405 h 405"/>
                <a:gd name="T6" fmla="*/ 0 w 3781"/>
                <a:gd name="T7" fmla="*/ 222 h 405"/>
                <a:gd name="T8" fmla="*/ 2236 w 3781"/>
                <a:gd name="T9" fmla="*/ 0 h 405"/>
                <a:gd name="T10" fmla="*/ 797 w 3781"/>
                <a:gd name="T11" fmla="*/ 222 h 405"/>
                <a:gd name="T12" fmla="*/ 1550 w 3781"/>
                <a:gd name="T13" fmla="*/ 312 h 405"/>
                <a:gd name="T14" fmla="*/ 2986 w 3781"/>
                <a:gd name="T15" fmla="*/ 181 h 405"/>
                <a:gd name="T16" fmla="*/ 2234 w 3781"/>
                <a:gd name="T17" fmla="*/ 93 h 405"/>
                <a:gd name="T18" fmla="*/ 797 w 3781"/>
                <a:gd name="T19" fmla="*/ 222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81" h="405">
                  <a:moveTo>
                    <a:pt x="2236" y="0"/>
                  </a:moveTo>
                  <a:lnTo>
                    <a:pt x="3781" y="184"/>
                  </a:lnTo>
                  <a:lnTo>
                    <a:pt x="1547" y="405"/>
                  </a:lnTo>
                  <a:lnTo>
                    <a:pt x="0" y="222"/>
                  </a:lnTo>
                  <a:lnTo>
                    <a:pt x="2236" y="0"/>
                  </a:lnTo>
                  <a:close/>
                  <a:moveTo>
                    <a:pt x="797" y="222"/>
                  </a:moveTo>
                  <a:lnTo>
                    <a:pt x="1550" y="312"/>
                  </a:lnTo>
                  <a:lnTo>
                    <a:pt x="2986" y="181"/>
                  </a:lnTo>
                  <a:lnTo>
                    <a:pt x="2234" y="93"/>
                  </a:lnTo>
                  <a:lnTo>
                    <a:pt x="797" y="222"/>
                  </a:lnTo>
                  <a:close/>
                </a:path>
              </a:pathLst>
            </a:custGeom>
            <a:solidFill>
              <a:srgbClr val="D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86" name="Freeform 28"/>
            <p:cNvSpPr>
              <a:spLocks noEditPoints="1"/>
            </p:cNvSpPr>
            <p:nvPr/>
          </p:nvSpPr>
          <p:spPr bwMode="auto">
            <a:xfrm>
              <a:off x="6213792" y="4114590"/>
              <a:ext cx="3394232" cy="363572"/>
            </a:xfrm>
            <a:custGeom>
              <a:avLst/>
              <a:gdLst>
                <a:gd name="T0" fmla="*/ 2236 w 3781"/>
                <a:gd name="T1" fmla="*/ 0 h 405"/>
                <a:gd name="T2" fmla="*/ 3781 w 3781"/>
                <a:gd name="T3" fmla="*/ 184 h 405"/>
                <a:gd name="T4" fmla="*/ 1547 w 3781"/>
                <a:gd name="T5" fmla="*/ 405 h 405"/>
                <a:gd name="T6" fmla="*/ 0 w 3781"/>
                <a:gd name="T7" fmla="*/ 222 h 405"/>
                <a:gd name="T8" fmla="*/ 2236 w 3781"/>
                <a:gd name="T9" fmla="*/ 0 h 405"/>
                <a:gd name="T10" fmla="*/ 797 w 3781"/>
                <a:gd name="T11" fmla="*/ 222 h 405"/>
                <a:gd name="T12" fmla="*/ 1550 w 3781"/>
                <a:gd name="T13" fmla="*/ 312 h 405"/>
                <a:gd name="T14" fmla="*/ 2986 w 3781"/>
                <a:gd name="T15" fmla="*/ 181 h 405"/>
                <a:gd name="T16" fmla="*/ 2234 w 3781"/>
                <a:gd name="T17" fmla="*/ 93 h 405"/>
                <a:gd name="T18" fmla="*/ 797 w 3781"/>
                <a:gd name="T19" fmla="*/ 222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81" h="405">
                  <a:moveTo>
                    <a:pt x="2236" y="0"/>
                  </a:moveTo>
                  <a:lnTo>
                    <a:pt x="3781" y="184"/>
                  </a:lnTo>
                  <a:lnTo>
                    <a:pt x="1547" y="405"/>
                  </a:lnTo>
                  <a:lnTo>
                    <a:pt x="0" y="222"/>
                  </a:lnTo>
                  <a:lnTo>
                    <a:pt x="2236" y="0"/>
                  </a:lnTo>
                  <a:moveTo>
                    <a:pt x="797" y="222"/>
                  </a:moveTo>
                  <a:lnTo>
                    <a:pt x="1550" y="312"/>
                  </a:lnTo>
                  <a:lnTo>
                    <a:pt x="2986" y="181"/>
                  </a:lnTo>
                  <a:lnTo>
                    <a:pt x="2234" y="93"/>
                  </a:lnTo>
                  <a:lnTo>
                    <a:pt x="797" y="22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</p:grpSp>
      <p:sp>
        <p:nvSpPr>
          <p:cNvPr id="87" name="Freeform 28"/>
          <p:cNvSpPr>
            <a:spLocks noEditPoints="1"/>
          </p:cNvSpPr>
          <p:nvPr/>
        </p:nvSpPr>
        <p:spPr bwMode="auto">
          <a:xfrm>
            <a:off x="4835945" y="2013527"/>
            <a:ext cx="2541648" cy="377147"/>
          </a:xfrm>
          <a:custGeom>
            <a:avLst/>
            <a:gdLst>
              <a:gd name="T0" fmla="*/ 2236 w 3781"/>
              <a:gd name="T1" fmla="*/ 0 h 405"/>
              <a:gd name="T2" fmla="*/ 3781 w 3781"/>
              <a:gd name="T3" fmla="*/ 184 h 405"/>
              <a:gd name="T4" fmla="*/ 1547 w 3781"/>
              <a:gd name="T5" fmla="*/ 405 h 405"/>
              <a:gd name="T6" fmla="*/ 0 w 3781"/>
              <a:gd name="T7" fmla="*/ 222 h 405"/>
              <a:gd name="T8" fmla="*/ 2236 w 3781"/>
              <a:gd name="T9" fmla="*/ 0 h 405"/>
              <a:gd name="T10" fmla="*/ 797 w 3781"/>
              <a:gd name="T11" fmla="*/ 222 h 405"/>
              <a:gd name="T12" fmla="*/ 1550 w 3781"/>
              <a:gd name="T13" fmla="*/ 312 h 405"/>
              <a:gd name="T14" fmla="*/ 2986 w 3781"/>
              <a:gd name="T15" fmla="*/ 181 h 405"/>
              <a:gd name="T16" fmla="*/ 2234 w 3781"/>
              <a:gd name="T17" fmla="*/ 93 h 405"/>
              <a:gd name="T18" fmla="*/ 797 w 3781"/>
              <a:gd name="T19" fmla="*/ 222 h 4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781" h="405">
                <a:moveTo>
                  <a:pt x="2236" y="0"/>
                </a:moveTo>
                <a:lnTo>
                  <a:pt x="3781" y="184"/>
                </a:lnTo>
                <a:lnTo>
                  <a:pt x="1547" y="405"/>
                </a:lnTo>
                <a:lnTo>
                  <a:pt x="0" y="222"/>
                </a:lnTo>
                <a:lnTo>
                  <a:pt x="2236" y="0"/>
                </a:lnTo>
                <a:moveTo>
                  <a:pt x="797" y="222"/>
                </a:moveTo>
                <a:lnTo>
                  <a:pt x="1550" y="312"/>
                </a:lnTo>
                <a:lnTo>
                  <a:pt x="2986" y="181"/>
                </a:lnTo>
                <a:lnTo>
                  <a:pt x="2234" y="93"/>
                </a:lnTo>
                <a:lnTo>
                  <a:pt x="797" y="22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grpSp>
        <p:nvGrpSpPr>
          <p:cNvPr id="88" name="Group 87"/>
          <p:cNvGrpSpPr/>
          <p:nvPr/>
        </p:nvGrpSpPr>
        <p:grpSpPr>
          <a:xfrm>
            <a:off x="4835945" y="2013527"/>
            <a:ext cx="2541648" cy="849278"/>
            <a:chOff x="6998409" y="1864492"/>
            <a:chExt cx="2777130" cy="761319"/>
          </a:xfrm>
        </p:grpSpPr>
        <p:sp>
          <p:nvSpPr>
            <p:cNvPr id="89" name="Freeform 25"/>
            <p:cNvSpPr>
              <a:spLocks/>
            </p:cNvSpPr>
            <p:nvPr/>
          </p:nvSpPr>
          <p:spPr bwMode="auto">
            <a:xfrm>
              <a:off x="6998409" y="2047309"/>
              <a:ext cx="1136266" cy="575998"/>
            </a:xfrm>
            <a:custGeom>
              <a:avLst/>
              <a:gdLst>
                <a:gd name="T0" fmla="*/ 1547 w 1547"/>
                <a:gd name="T1" fmla="*/ 183 h 690"/>
                <a:gd name="T2" fmla="*/ 1547 w 1547"/>
                <a:gd name="T3" fmla="*/ 690 h 690"/>
                <a:gd name="T4" fmla="*/ 0 w 1547"/>
                <a:gd name="T5" fmla="*/ 504 h 690"/>
                <a:gd name="T6" fmla="*/ 0 w 1547"/>
                <a:gd name="T7" fmla="*/ 0 h 690"/>
                <a:gd name="T8" fmla="*/ 1547 w 1547"/>
                <a:gd name="T9" fmla="*/ 183 h 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7" h="690">
                  <a:moveTo>
                    <a:pt x="1547" y="183"/>
                  </a:moveTo>
                  <a:lnTo>
                    <a:pt x="1547" y="690"/>
                  </a:lnTo>
                  <a:lnTo>
                    <a:pt x="0" y="504"/>
                  </a:lnTo>
                  <a:lnTo>
                    <a:pt x="0" y="0"/>
                  </a:lnTo>
                  <a:lnTo>
                    <a:pt x="1547" y="183"/>
                  </a:lnTo>
                  <a:close/>
                </a:path>
              </a:pathLst>
            </a:custGeom>
            <a:solidFill>
              <a:srgbClr val="FF191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90" name="Freeform 26"/>
            <p:cNvSpPr>
              <a:spLocks/>
            </p:cNvSpPr>
            <p:nvPr/>
          </p:nvSpPr>
          <p:spPr bwMode="auto">
            <a:xfrm>
              <a:off x="8134675" y="2018091"/>
              <a:ext cx="1640864" cy="607720"/>
            </a:xfrm>
            <a:custGeom>
              <a:avLst/>
              <a:gdLst>
                <a:gd name="T0" fmla="*/ 2234 w 2234"/>
                <a:gd name="T1" fmla="*/ 0 h 728"/>
                <a:gd name="T2" fmla="*/ 2234 w 2234"/>
                <a:gd name="T3" fmla="*/ 507 h 728"/>
                <a:gd name="T4" fmla="*/ 0 w 2234"/>
                <a:gd name="T5" fmla="*/ 728 h 728"/>
                <a:gd name="T6" fmla="*/ 0 w 2234"/>
                <a:gd name="T7" fmla="*/ 221 h 728"/>
                <a:gd name="T8" fmla="*/ 2234 w 2234"/>
                <a:gd name="T9" fmla="*/ 0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34" h="728">
                  <a:moveTo>
                    <a:pt x="2234" y="0"/>
                  </a:moveTo>
                  <a:lnTo>
                    <a:pt x="2234" y="507"/>
                  </a:lnTo>
                  <a:lnTo>
                    <a:pt x="0" y="728"/>
                  </a:lnTo>
                  <a:lnTo>
                    <a:pt x="0" y="221"/>
                  </a:lnTo>
                  <a:lnTo>
                    <a:pt x="2234" y="0"/>
                  </a:lnTo>
                  <a:close/>
                </a:path>
              </a:pathLst>
            </a:custGeom>
            <a:solidFill>
              <a:srgbClr val="FF4B4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91" name="Freeform 27"/>
            <p:cNvSpPr>
              <a:spLocks noEditPoints="1"/>
            </p:cNvSpPr>
            <p:nvPr/>
          </p:nvSpPr>
          <p:spPr bwMode="auto">
            <a:xfrm>
              <a:off x="6998409" y="1864492"/>
              <a:ext cx="2777130" cy="338086"/>
            </a:xfrm>
            <a:custGeom>
              <a:avLst/>
              <a:gdLst>
                <a:gd name="T0" fmla="*/ 2236 w 3781"/>
                <a:gd name="T1" fmla="*/ 0 h 405"/>
                <a:gd name="T2" fmla="*/ 3781 w 3781"/>
                <a:gd name="T3" fmla="*/ 184 h 405"/>
                <a:gd name="T4" fmla="*/ 1547 w 3781"/>
                <a:gd name="T5" fmla="*/ 405 h 405"/>
                <a:gd name="T6" fmla="*/ 0 w 3781"/>
                <a:gd name="T7" fmla="*/ 222 h 405"/>
                <a:gd name="T8" fmla="*/ 2236 w 3781"/>
                <a:gd name="T9" fmla="*/ 0 h 405"/>
                <a:gd name="T10" fmla="*/ 797 w 3781"/>
                <a:gd name="T11" fmla="*/ 222 h 405"/>
                <a:gd name="T12" fmla="*/ 1550 w 3781"/>
                <a:gd name="T13" fmla="*/ 312 h 405"/>
                <a:gd name="T14" fmla="*/ 2986 w 3781"/>
                <a:gd name="T15" fmla="*/ 181 h 405"/>
                <a:gd name="T16" fmla="*/ 2234 w 3781"/>
                <a:gd name="T17" fmla="*/ 93 h 405"/>
                <a:gd name="T18" fmla="*/ 797 w 3781"/>
                <a:gd name="T19" fmla="*/ 222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81" h="405">
                  <a:moveTo>
                    <a:pt x="2236" y="0"/>
                  </a:moveTo>
                  <a:lnTo>
                    <a:pt x="3781" y="184"/>
                  </a:lnTo>
                  <a:lnTo>
                    <a:pt x="1547" y="405"/>
                  </a:lnTo>
                  <a:lnTo>
                    <a:pt x="0" y="222"/>
                  </a:lnTo>
                  <a:lnTo>
                    <a:pt x="2236" y="0"/>
                  </a:lnTo>
                  <a:close/>
                  <a:moveTo>
                    <a:pt x="797" y="222"/>
                  </a:moveTo>
                  <a:lnTo>
                    <a:pt x="1550" y="312"/>
                  </a:lnTo>
                  <a:lnTo>
                    <a:pt x="2986" y="181"/>
                  </a:lnTo>
                  <a:lnTo>
                    <a:pt x="2234" y="93"/>
                  </a:lnTo>
                  <a:lnTo>
                    <a:pt x="797" y="222"/>
                  </a:lnTo>
                  <a:close/>
                </a:path>
              </a:pathLst>
            </a:custGeom>
            <a:solidFill>
              <a:srgbClr val="FF6D6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93" name="Freeform 92"/>
            <p:cNvSpPr/>
            <p:nvPr/>
          </p:nvSpPr>
          <p:spPr>
            <a:xfrm>
              <a:off x="7434232" y="1897512"/>
              <a:ext cx="1942332" cy="274849"/>
            </a:xfrm>
            <a:custGeom>
              <a:avLst/>
              <a:gdLst>
                <a:gd name="connsiteX0" fmla="*/ 0 w 1902798"/>
                <a:gd name="connsiteY0" fmla="*/ 121568 h 274849"/>
                <a:gd name="connsiteX1" fmla="*/ 655409 w 1902798"/>
                <a:gd name="connsiteY1" fmla="*/ 274849 h 274849"/>
                <a:gd name="connsiteX2" fmla="*/ 1115251 w 1902798"/>
                <a:gd name="connsiteY2" fmla="*/ 232564 h 274849"/>
                <a:gd name="connsiteX3" fmla="*/ 1902798 w 1902798"/>
                <a:gd name="connsiteY3" fmla="*/ 126853 h 274849"/>
                <a:gd name="connsiteX4" fmla="*/ 1501096 w 1902798"/>
                <a:gd name="connsiteY4" fmla="*/ 52856 h 274849"/>
                <a:gd name="connsiteX5" fmla="*/ 1157536 w 1902798"/>
                <a:gd name="connsiteY5" fmla="*/ 0 h 274849"/>
                <a:gd name="connsiteX6" fmla="*/ 73998 w 1902798"/>
                <a:gd name="connsiteY6" fmla="*/ 121568 h 274849"/>
                <a:gd name="connsiteX7" fmla="*/ 0 w 1902798"/>
                <a:gd name="connsiteY7" fmla="*/ 121568 h 274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2798" h="274849">
                  <a:moveTo>
                    <a:pt x="0" y="121568"/>
                  </a:moveTo>
                  <a:lnTo>
                    <a:pt x="655409" y="274849"/>
                  </a:lnTo>
                  <a:lnTo>
                    <a:pt x="1115251" y="232564"/>
                  </a:lnTo>
                  <a:lnTo>
                    <a:pt x="1902798" y="126853"/>
                  </a:lnTo>
                  <a:lnTo>
                    <a:pt x="1501096" y="52856"/>
                  </a:lnTo>
                  <a:lnTo>
                    <a:pt x="1157536" y="0"/>
                  </a:lnTo>
                  <a:lnTo>
                    <a:pt x="73998" y="121568"/>
                  </a:lnTo>
                  <a:lnTo>
                    <a:pt x="0" y="121568"/>
                  </a:lnTo>
                  <a:close/>
                </a:path>
              </a:pathLst>
            </a:custGeom>
            <a:solidFill>
              <a:srgbClr val="FF6D6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</p:grpSp>
      <p:sp>
        <p:nvSpPr>
          <p:cNvPr id="94" name="TextBox 93"/>
          <p:cNvSpPr txBox="1"/>
          <p:nvPr/>
        </p:nvSpPr>
        <p:spPr>
          <a:xfrm>
            <a:off x="6724351" y="4911019"/>
            <a:ext cx="6349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400" b="1" dirty="0">
                <a:solidFill>
                  <a:prstClr val="white">
                    <a:lumMod val="95000"/>
                  </a:prstClr>
                </a:solidFill>
                <a:latin typeface="PT Sans" panose="020B0503020203020204" pitchFamily="34" charset="0"/>
              </a:rPr>
              <a:t>01</a:t>
            </a:r>
            <a:endParaRPr lang="id-ID" sz="2400" b="1" dirty="0">
              <a:solidFill>
                <a:prstClr val="white">
                  <a:lumMod val="95000"/>
                </a:prstClr>
              </a:solidFill>
              <a:latin typeface="PT Sans" panose="020B0503020203020204" pitchFamily="34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6564228" y="3941960"/>
            <a:ext cx="6349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400" b="1" dirty="0">
                <a:solidFill>
                  <a:prstClr val="white">
                    <a:lumMod val="95000"/>
                  </a:prstClr>
                </a:solidFill>
                <a:latin typeface="PT Sans" panose="020B0503020203020204" pitchFamily="34" charset="0"/>
              </a:rPr>
              <a:t>02</a:t>
            </a:r>
            <a:endParaRPr lang="id-ID" sz="2400" b="1" dirty="0">
              <a:solidFill>
                <a:prstClr val="white">
                  <a:lumMod val="95000"/>
                </a:prstClr>
              </a:solidFill>
              <a:latin typeface="PT Sans" panose="020B0503020203020204" pitchFamily="34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6440740" y="3085782"/>
            <a:ext cx="6349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400" b="1" dirty="0">
                <a:solidFill>
                  <a:prstClr val="white">
                    <a:lumMod val="95000"/>
                  </a:prstClr>
                </a:solidFill>
                <a:latin typeface="PT Sans" panose="020B0503020203020204" pitchFamily="34" charset="0"/>
              </a:rPr>
              <a:t>03</a:t>
            </a:r>
            <a:endParaRPr lang="id-ID" sz="2400" b="1" dirty="0">
              <a:solidFill>
                <a:prstClr val="white">
                  <a:lumMod val="95000"/>
                </a:prstClr>
              </a:solidFill>
              <a:latin typeface="PT Sans" panose="020B0503020203020204" pitchFamily="34" charset="0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6290899" y="2297241"/>
            <a:ext cx="6349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400" b="1" dirty="0">
                <a:solidFill>
                  <a:prstClr val="white">
                    <a:lumMod val="95000"/>
                  </a:prstClr>
                </a:solidFill>
                <a:latin typeface="PT Sans" panose="020B0503020203020204" pitchFamily="34" charset="0"/>
              </a:rPr>
              <a:t>04</a:t>
            </a:r>
            <a:endParaRPr lang="id-ID" sz="2400" b="1" dirty="0">
              <a:solidFill>
                <a:prstClr val="white">
                  <a:lumMod val="95000"/>
                </a:prstClr>
              </a:solidFill>
              <a:latin typeface="PT Sans" panose="020B0503020203020204" pitchFamily="34" charset="0"/>
            </a:endParaRPr>
          </a:p>
        </p:txBody>
      </p:sp>
      <p:sp>
        <p:nvSpPr>
          <p:cNvPr id="126" name="Rectangle 125"/>
          <p:cNvSpPr/>
          <p:nvPr/>
        </p:nvSpPr>
        <p:spPr>
          <a:xfrm>
            <a:off x="8776252" y="2442993"/>
            <a:ext cx="249237" cy="249237"/>
          </a:xfrm>
          <a:prstGeom prst="rect">
            <a:avLst/>
          </a:prstGeom>
          <a:solidFill>
            <a:srgbClr val="FF6D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prstClr val="white"/>
              </a:solidFill>
            </a:endParaRPr>
          </a:p>
        </p:txBody>
      </p:sp>
      <p:sp>
        <p:nvSpPr>
          <p:cNvPr id="127" name="Rectangle 126"/>
          <p:cNvSpPr/>
          <p:nvPr/>
        </p:nvSpPr>
        <p:spPr>
          <a:xfrm>
            <a:off x="8776252" y="3204604"/>
            <a:ext cx="249237" cy="249237"/>
          </a:xfrm>
          <a:prstGeom prst="rect">
            <a:avLst/>
          </a:prstGeom>
          <a:solidFill>
            <a:srgbClr val="C4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prstClr val="white"/>
              </a:solidFill>
            </a:endParaRPr>
          </a:p>
        </p:txBody>
      </p:sp>
      <p:sp>
        <p:nvSpPr>
          <p:cNvPr id="128" name="Rectangle 127"/>
          <p:cNvSpPr/>
          <p:nvPr/>
        </p:nvSpPr>
        <p:spPr>
          <a:xfrm>
            <a:off x="8776252" y="3891893"/>
            <a:ext cx="249237" cy="249237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prstClr val="white"/>
              </a:solidFill>
            </a:endParaRPr>
          </a:p>
        </p:txBody>
      </p:sp>
      <p:sp>
        <p:nvSpPr>
          <p:cNvPr id="129" name="Rectangle 128"/>
          <p:cNvSpPr/>
          <p:nvPr/>
        </p:nvSpPr>
        <p:spPr>
          <a:xfrm>
            <a:off x="8776252" y="4571202"/>
            <a:ext cx="249237" cy="249237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prstClr val="white"/>
              </a:solidFill>
            </a:endParaRPr>
          </a:p>
        </p:txBody>
      </p:sp>
      <p:grpSp>
        <p:nvGrpSpPr>
          <p:cNvPr id="130" name="Group 129"/>
          <p:cNvGrpSpPr/>
          <p:nvPr/>
        </p:nvGrpSpPr>
        <p:grpSpPr>
          <a:xfrm>
            <a:off x="9225261" y="2398710"/>
            <a:ext cx="305291" cy="300429"/>
            <a:chOff x="6297613" y="1392238"/>
            <a:chExt cx="498475" cy="490537"/>
          </a:xfrm>
          <a:solidFill>
            <a:schemeClr val="bg1">
              <a:lumMod val="65000"/>
            </a:schemeClr>
          </a:solidFill>
        </p:grpSpPr>
        <p:sp>
          <p:nvSpPr>
            <p:cNvPr id="132" name="Freeform 131"/>
            <p:cNvSpPr>
              <a:spLocks/>
            </p:cNvSpPr>
            <p:nvPr/>
          </p:nvSpPr>
          <p:spPr bwMode="auto">
            <a:xfrm>
              <a:off x="6570663" y="1454150"/>
              <a:ext cx="160338" cy="160337"/>
            </a:xfrm>
            <a:custGeom>
              <a:avLst/>
              <a:gdLst>
                <a:gd name="T0" fmla="*/ 38 w 42"/>
                <a:gd name="T1" fmla="*/ 40 h 42"/>
                <a:gd name="T2" fmla="*/ 38 w 42"/>
                <a:gd name="T3" fmla="*/ 40 h 42"/>
                <a:gd name="T4" fmla="*/ 40 w 42"/>
                <a:gd name="T5" fmla="*/ 42 h 42"/>
                <a:gd name="T6" fmla="*/ 42 w 42"/>
                <a:gd name="T7" fmla="*/ 40 h 42"/>
                <a:gd name="T8" fmla="*/ 42 w 42"/>
                <a:gd name="T9" fmla="*/ 40 h 42"/>
                <a:gd name="T10" fmla="*/ 2 w 42"/>
                <a:gd name="T11" fmla="*/ 0 h 42"/>
                <a:gd name="T12" fmla="*/ 2 w 42"/>
                <a:gd name="T13" fmla="*/ 0 h 42"/>
                <a:gd name="T14" fmla="*/ 0 w 42"/>
                <a:gd name="T15" fmla="*/ 2 h 42"/>
                <a:gd name="T16" fmla="*/ 2 w 42"/>
                <a:gd name="T17" fmla="*/ 4 h 42"/>
                <a:gd name="T18" fmla="*/ 2 w 42"/>
                <a:gd name="T19" fmla="*/ 4 h 42"/>
                <a:gd name="T20" fmla="*/ 38 w 42"/>
                <a:gd name="T21" fmla="*/ 4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2" h="42">
                  <a:moveTo>
                    <a:pt x="38" y="40"/>
                  </a:moveTo>
                  <a:cubicBezTo>
                    <a:pt x="38" y="40"/>
                    <a:pt x="38" y="40"/>
                    <a:pt x="38" y="40"/>
                  </a:cubicBezTo>
                  <a:cubicBezTo>
                    <a:pt x="38" y="41"/>
                    <a:pt x="39" y="42"/>
                    <a:pt x="40" y="42"/>
                  </a:cubicBezTo>
                  <a:cubicBezTo>
                    <a:pt x="41" y="42"/>
                    <a:pt x="42" y="41"/>
                    <a:pt x="42" y="40"/>
                  </a:cubicBezTo>
                  <a:cubicBezTo>
                    <a:pt x="42" y="40"/>
                    <a:pt x="42" y="40"/>
                    <a:pt x="42" y="40"/>
                  </a:cubicBezTo>
                  <a:cubicBezTo>
                    <a:pt x="42" y="18"/>
                    <a:pt x="24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2" y="4"/>
                    <a:pt x="38" y="20"/>
                    <a:pt x="38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134" name="Freeform 133"/>
            <p:cNvSpPr>
              <a:spLocks noEditPoints="1"/>
            </p:cNvSpPr>
            <p:nvPr/>
          </p:nvSpPr>
          <p:spPr bwMode="auto">
            <a:xfrm>
              <a:off x="6297613" y="1392238"/>
              <a:ext cx="498475" cy="490537"/>
            </a:xfrm>
            <a:custGeom>
              <a:avLst/>
              <a:gdLst>
                <a:gd name="T0" fmla="*/ 37 w 130"/>
                <a:gd name="T1" fmla="*/ 4 h 128"/>
                <a:gd name="T2" fmla="*/ 29 w 130"/>
                <a:gd name="T3" fmla="*/ 0 h 128"/>
                <a:gd name="T4" fmla="*/ 24 w 130"/>
                <a:gd name="T5" fmla="*/ 1 h 128"/>
                <a:gd name="T6" fmla="*/ 17 w 130"/>
                <a:gd name="T7" fmla="*/ 12 h 128"/>
                <a:gd name="T8" fmla="*/ 17 w 130"/>
                <a:gd name="T9" fmla="*/ 67 h 128"/>
                <a:gd name="T10" fmla="*/ 5 w 130"/>
                <a:gd name="T11" fmla="*/ 80 h 128"/>
                <a:gd name="T12" fmla="*/ 5 w 130"/>
                <a:gd name="T13" fmla="*/ 96 h 128"/>
                <a:gd name="T14" fmla="*/ 33 w 130"/>
                <a:gd name="T15" fmla="*/ 124 h 128"/>
                <a:gd name="T16" fmla="*/ 41 w 130"/>
                <a:gd name="T17" fmla="*/ 128 h 128"/>
                <a:gd name="T18" fmla="*/ 49 w 130"/>
                <a:gd name="T19" fmla="*/ 124 h 128"/>
                <a:gd name="T20" fmla="*/ 62 w 130"/>
                <a:gd name="T21" fmla="*/ 112 h 128"/>
                <a:gd name="T22" fmla="*/ 117 w 130"/>
                <a:gd name="T23" fmla="*/ 112 h 128"/>
                <a:gd name="T24" fmla="*/ 128 w 130"/>
                <a:gd name="T25" fmla="*/ 105 h 128"/>
                <a:gd name="T26" fmla="*/ 125 w 130"/>
                <a:gd name="T27" fmla="*/ 92 h 128"/>
                <a:gd name="T28" fmla="*/ 37 w 130"/>
                <a:gd name="T29" fmla="*/ 4 h 128"/>
                <a:gd name="T30" fmla="*/ 56 w 130"/>
                <a:gd name="T31" fmla="*/ 106 h 128"/>
                <a:gd name="T32" fmla="*/ 44 w 130"/>
                <a:gd name="T33" fmla="*/ 119 h 128"/>
                <a:gd name="T34" fmla="*/ 41 w 130"/>
                <a:gd name="T35" fmla="*/ 120 h 128"/>
                <a:gd name="T36" fmla="*/ 38 w 130"/>
                <a:gd name="T37" fmla="*/ 119 h 128"/>
                <a:gd name="T38" fmla="*/ 10 w 130"/>
                <a:gd name="T39" fmla="*/ 91 h 128"/>
                <a:gd name="T40" fmla="*/ 9 w 130"/>
                <a:gd name="T41" fmla="*/ 88 h 128"/>
                <a:gd name="T42" fmla="*/ 10 w 130"/>
                <a:gd name="T43" fmla="*/ 85 h 128"/>
                <a:gd name="T44" fmla="*/ 23 w 130"/>
                <a:gd name="T45" fmla="*/ 73 h 128"/>
                <a:gd name="T46" fmla="*/ 23 w 130"/>
                <a:gd name="T47" fmla="*/ 73 h 128"/>
                <a:gd name="T48" fmla="*/ 56 w 130"/>
                <a:gd name="T49" fmla="*/ 106 h 128"/>
                <a:gd name="T50" fmla="*/ 56 w 130"/>
                <a:gd name="T51" fmla="*/ 106 h 128"/>
                <a:gd name="T52" fmla="*/ 62 w 130"/>
                <a:gd name="T53" fmla="*/ 104 h 128"/>
                <a:gd name="T54" fmla="*/ 60 w 130"/>
                <a:gd name="T55" fmla="*/ 104 h 128"/>
                <a:gd name="T56" fmla="*/ 25 w 130"/>
                <a:gd name="T57" fmla="*/ 69 h 128"/>
                <a:gd name="T58" fmla="*/ 25 w 130"/>
                <a:gd name="T59" fmla="*/ 67 h 128"/>
                <a:gd name="T60" fmla="*/ 25 w 130"/>
                <a:gd name="T61" fmla="*/ 19 h 128"/>
                <a:gd name="T62" fmla="*/ 110 w 130"/>
                <a:gd name="T63" fmla="*/ 104 h 128"/>
                <a:gd name="T64" fmla="*/ 62 w 130"/>
                <a:gd name="T65" fmla="*/ 104 h 128"/>
                <a:gd name="T66" fmla="*/ 121 w 130"/>
                <a:gd name="T67" fmla="*/ 102 h 128"/>
                <a:gd name="T68" fmla="*/ 117 w 130"/>
                <a:gd name="T69" fmla="*/ 104 h 128"/>
                <a:gd name="T70" fmla="*/ 116 w 130"/>
                <a:gd name="T71" fmla="*/ 104 h 128"/>
                <a:gd name="T72" fmla="*/ 25 w 130"/>
                <a:gd name="T73" fmla="*/ 13 h 128"/>
                <a:gd name="T74" fmla="*/ 25 w 130"/>
                <a:gd name="T75" fmla="*/ 12 h 128"/>
                <a:gd name="T76" fmla="*/ 27 w 130"/>
                <a:gd name="T77" fmla="*/ 8 h 128"/>
                <a:gd name="T78" fmla="*/ 29 w 130"/>
                <a:gd name="T79" fmla="*/ 8 h 128"/>
                <a:gd name="T80" fmla="*/ 32 w 130"/>
                <a:gd name="T81" fmla="*/ 9 h 128"/>
                <a:gd name="T82" fmla="*/ 120 w 130"/>
                <a:gd name="T83" fmla="*/ 97 h 128"/>
                <a:gd name="T84" fmla="*/ 121 w 130"/>
                <a:gd name="T85" fmla="*/ 10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0" h="128">
                  <a:moveTo>
                    <a:pt x="37" y="4"/>
                  </a:moveTo>
                  <a:cubicBezTo>
                    <a:pt x="35" y="1"/>
                    <a:pt x="32" y="0"/>
                    <a:pt x="29" y="0"/>
                  </a:cubicBezTo>
                  <a:cubicBezTo>
                    <a:pt x="27" y="0"/>
                    <a:pt x="26" y="0"/>
                    <a:pt x="24" y="1"/>
                  </a:cubicBezTo>
                  <a:cubicBezTo>
                    <a:pt x="20" y="3"/>
                    <a:pt x="17" y="7"/>
                    <a:pt x="17" y="12"/>
                  </a:cubicBezTo>
                  <a:cubicBezTo>
                    <a:pt x="17" y="67"/>
                    <a:pt x="17" y="67"/>
                    <a:pt x="17" y="67"/>
                  </a:cubicBezTo>
                  <a:cubicBezTo>
                    <a:pt x="5" y="80"/>
                    <a:pt x="5" y="80"/>
                    <a:pt x="5" y="80"/>
                  </a:cubicBezTo>
                  <a:cubicBezTo>
                    <a:pt x="0" y="84"/>
                    <a:pt x="0" y="92"/>
                    <a:pt x="5" y="96"/>
                  </a:cubicBezTo>
                  <a:cubicBezTo>
                    <a:pt x="33" y="124"/>
                    <a:pt x="33" y="124"/>
                    <a:pt x="33" y="124"/>
                  </a:cubicBezTo>
                  <a:cubicBezTo>
                    <a:pt x="35" y="127"/>
                    <a:pt x="38" y="128"/>
                    <a:pt x="41" y="128"/>
                  </a:cubicBezTo>
                  <a:cubicBezTo>
                    <a:pt x="44" y="128"/>
                    <a:pt x="47" y="127"/>
                    <a:pt x="49" y="124"/>
                  </a:cubicBezTo>
                  <a:cubicBezTo>
                    <a:pt x="62" y="112"/>
                    <a:pt x="62" y="112"/>
                    <a:pt x="62" y="112"/>
                  </a:cubicBezTo>
                  <a:cubicBezTo>
                    <a:pt x="117" y="112"/>
                    <a:pt x="117" y="112"/>
                    <a:pt x="117" y="112"/>
                  </a:cubicBezTo>
                  <a:cubicBezTo>
                    <a:pt x="122" y="112"/>
                    <a:pt x="126" y="109"/>
                    <a:pt x="128" y="105"/>
                  </a:cubicBezTo>
                  <a:cubicBezTo>
                    <a:pt x="130" y="100"/>
                    <a:pt x="129" y="95"/>
                    <a:pt x="125" y="92"/>
                  </a:cubicBezTo>
                  <a:lnTo>
                    <a:pt x="37" y="4"/>
                  </a:lnTo>
                  <a:close/>
                  <a:moveTo>
                    <a:pt x="56" y="106"/>
                  </a:moveTo>
                  <a:cubicBezTo>
                    <a:pt x="44" y="119"/>
                    <a:pt x="44" y="119"/>
                    <a:pt x="44" y="119"/>
                  </a:cubicBezTo>
                  <a:cubicBezTo>
                    <a:pt x="43" y="120"/>
                    <a:pt x="42" y="120"/>
                    <a:pt x="41" y="120"/>
                  </a:cubicBezTo>
                  <a:cubicBezTo>
                    <a:pt x="40" y="120"/>
                    <a:pt x="39" y="120"/>
                    <a:pt x="38" y="119"/>
                  </a:cubicBezTo>
                  <a:cubicBezTo>
                    <a:pt x="10" y="91"/>
                    <a:pt x="10" y="91"/>
                    <a:pt x="10" y="91"/>
                  </a:cubicBezTo>
                  <a:cubicBezTo>
                    <a:pt x="9" y="90"/>
                    <a:pt x="9" y="89"/>
                    <a:pt x="9" y="88"/>
                  </a:cubicBezTo>
                  <a:cubicBezTo>
                    <a:pt x="9" y="87"/>
                    <a:pt x="9" y="86"/>
                    <a:pt x="10" y="85"/>
                  </a:cubicBezTo>
                  <a:cubicBezTo>
                    <a:pt x="23" y="73"/>
                    <a:pt x="23" y="73"/>
                    <a:pt x="23" y="73"/>
                  </a:cubicBezTo>
                  <a:cubicBezTo>
                    <a:pt x="23" y="73"/>
                    <a:pt x="23" y="73"/>
                    <a:pt x="23" y="73"/>
                  </a:cubicBezTo>
                  <a:cubicBezTo>
                    <a:pt x="56" y="106"/>
                    <a:pt x="56" y="106"/>
                    <a:pt x="56" y="106"/>
                  </a:cubicBezTo>
                  <a:cubicBezTo>
                    <a:pt x="56" y="106"/>
                    <a:pt x="56" y="106"/>
                    <a:pt x="56" y="106"/>
                  </a:cubicBezTo>
                  <a:close/>
                  <a:moveTo>
                    <a:pt x="62" y="104"/>
                  </a:moveTo>
                  <a:cubicBezTo>
                    <a:pt x="61" y="104"/>
                    <a:pt x="61" y="104"/>
                    <a:pt x="60" y="104"/>
                  </a:cubicBezTo>
                  <a:cubicBezTo>
                    <a:pt x="25" y="69"/>
                    <a:pt x="25" y="69"/>
                    <a:pt x="25" y="69"/>
                  </a:cubicBezTo>
                  <a:cubicBezTo>
                    <a:pt x="25" y="68"/>
                    <a:pt x="25" y="68"/>
                    <a:pt x="25" y="67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110" y="104"/>
                    <a:pt x="110" y="104"/>
                    <a:pt x="110" y="104"/>
                  </a:cubicBezTo>
                  <a:lnTo>
                    <a:pt x="62" y="104"/>
                  </a:lnTo>
                  <a:close/>
                  <a:moveTo>
                    <a:pt x="121" y="102"/>
                  </a:moveTo>
                  <a:cubicBezTo>
                    <a:pt x="120" y="103"/>
                    <a:pt x="119" y="104"/>
                    <a:pt x="117" y="104"/>
                  </a:cubicBezTo>
                  <a:cubicBezTo>
                    <a:pt x="116" y="104"/>
                    <a:pt x="116" y="104"/>
                    <a:pt x="116" y="104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5" y="10"/>
                    <a:pt x="26" y="9"/>
                    <a:pt x="27" y="8"/>
                  </a:cubicBezTo>
                  <a:cubicBezTo>
                    <a:pt x="28" y="8"/>
                    <a:pt x="28" y="8"/>
                    <a:pt x="29" y="8"/>
                  </a:cubicBezTo>
                  <a:cubicBezTo>
                    <a:pt x="30" y="8"/>
                    <a:pt x="31" y="8"/>
                    <a:pt x="32" y="9"/>
                  </a:cubicBezTo>
                  <a:cubicBezTo>
                    <a:pt x="120" y="97"/>
                    <a:pt x="120" y="97"/>
                    <a:pt x="120" y="97"/>
                  </a:cubicBezTo>
                  <a:cubicBezTo>
                    <a:pt x="121" y="98"/>
                    <a:pt x="121" y="100"/>
                    <a:pt x="121" y="1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135" name="Freeform 134"/>
            <p:cNvSpPr>
              <a:spLocks/>
            </p:cNvSpPr>
            <p:nvPr/>
          </p:nvSpPr>
          <p:spPr bwMode="auto">
            <a:xfrm>
              <a:off x="6562726" y="1392238"/>
              <a:ext cx="230188" cy="230187"/>
            </a:xfrm>
            <a:custGeom>
              <a:avLst/>
              <a:gdLst>
                <a:gd name="T0" fmla="*/ 4 w 60"/>
                <a:gd name="T1" fmla="*/ 8 h 60"/>
                <a:gd name="T2" fmla="*/ 4 w 60"/>
                <a:gd name="T3" fmla="*/ 8 h 60"/>
                <a:gd name="T4" fmla="*/ 52 w 60"/>
                <a:gd name="T5" fmla="*/ 56 h 60"/>
                <a:gd name="T6" fmla="*/ 52 w 60"/>
                <a:gd name="T7" fmla="*/ 56 h 60"/>
                <a:gd name="T8" fmla="*/ 56 w 60"/>
                <a:gd name="T9" fmla="*/ 60 h 60"/>
                <a:gd name="T10" fmla="*/ 60 w 60"/>
                <a:gd name="T11" fmla="*/ 56 h 60"/>
                <a:gd name="T12" fmla="*/ 60 w 60"/>
                <a:gd name="T13" fmla="*/ 56 h 60"/>
                <a:gd name="T14" fmla="*/ 4 w 60"/>
                <a:gd name="T15" fmla="*/ 0 h 60"/>
                <a:gd name="T16" fmla="*/ 4 w 60"/>
                <a:gd name="T17" fmla="*/ 0 h 60"/>
                <a:gd name="T18" fmla="*/ 0 w 60"/>
                <a:gd name="T19" fmla="*/ 4 h 60"/>
                <a:gd name="T20" fmla="*/ 4 w 60"/>
                <a:gd name="T21" fmla="*/ 8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" h="60">
                  <a:moveTo>
                    <a:pt x="4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30" y="8"/>
                    <a:pt x="52" y="30"/>
                    <a:pt x="52" y="56"/>
                  </a:cubicBezTo>
                  <a:cubicBezTo>
                    <a:pt x="52" y="56"/>
                    <a:pt x="52" y="56"/>
                    <a:pt x="52" y="56"/>
                  </a:cubicBezTo>
                  <a:cubicBezTo>
                    <a:pt x="52" y="58"/>
                    <a:pt x="54" y="60"/>
                    <a:pt x="56" y="60"/>
                  </a:cubicBezTo>
                  <a:cubicBezTo>
                    <a:pt x="58" y="60"/>
                    <a:pt x="60" y="58"/>
                    <a:pt x="60" y="56"/>
                  </a:cubicBezTo>
                  <a:cubicBezTo>
                    <a:pt x="60" y="56"/>
                    <a:pt x="60" y="56"/>
                    <a:pt x="60" y="56"/>
                  </a:cubicBezTo>
                  <a:cubicBezTo>
                    <a:pt x="60" y="25"/>
                    <a:pt x="3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</p:grpSp>
      <p:grpSp>
        <p:nvGrpSpPr>
          <p:cNvPr id="136" name="Group 135"/>
          <p:cNvGrpSpPr/>
          <p:nvPr/>
        </p:nvGrpSpPr>
        <p:grpSpPr>
          <a:xfrm>
            <a:off x="9236442" y="3156913"/>
            <a:ext cx="282929" cy="300430"/>
            <a:chOff x="6881813" y="2154238"/>
            <a:chExt cx="461963" cy="490538"/>
          </a:xfrm>
          <a:solidFill>
            <a:schemeClr val="bg1">
              <a:lumMod val="65000"/>
            </a:schemeClr>
          </a:solidFill>
        </p:grpSpPr>
        <p:sp>
          <p:nvSpPr>
            <p:cNvPr id="137" name="Freeform 22"/>
            <p:cNvSpPr>
              <a:spLocks noEditPoints="1"/>
            </p:cNvSpPr>
            <p:nvPr/>
          </p:nvSpPr>
          <p:spPr bwMode="auto">
            <a:xfrm>
              <a:off x="6881813" y="2154238"/>
              <a:ext cx="461963" cy="490538"/>
            </a:xfrm>
            <a:custGeom>
              <a:avLst/>
              <a:gdLst>
                <a:gd name="T0" fmla="*/ 104 w 120"/>
                <a:gd name="T1" fmla="*/ 0 h 128"/>
                <a:gd name="T2" fmla="*/ 16 w 120"/>
                <a:gd name="T3" fmla="*/ 0 h 128"/>
                <a:gd name="T4" fmla="*/ 0 w 120"/>
                <a:gd name="T5" fmla="*/ 16 h 128"/>
                <a:gd name="T6" fmla="*/ 0 w 120"/>
                <a:gd name="T7" fmla="*/ 112 h 128"/>
                <a:gd name="T8" fmla="*/ 16 w 120"/>
                <a:gd name="T9" fmla="*/ 128 h 128"/>
                <a:gd name="T10" fmla="*/ 104 w 120"/>
                <a:gd name="T11" fmla="*/ 128 h 128"/>
                <a:gd name="T12" fmla="*/ 120 w 120"/>
                <a:gd name="T13" fmla="*/ 112 h 128"/>
                <a:gd name="T14" fmla="*/ 120 w 120"/>
                <a:gd name="T15" fmla="*/ 16 h 128"/>
                <a:gd name="T16" fmla="*/ 104 w 120"/>
                <a:gd name="T17" fmla="*/ 0 h 128"/>
                <a:gd name="T18" fmla="*/ 112 w 120"/>
                <a:gd name="T19" fmla="*/ 112 h 128"/>
                <a:gd name="T20" fmla="*/ 104 w 120"/>
                <a:gd name="T21" fmla="*/ 120 h 128"/>
                <a:gd name="T22" fmla="*/ 16 w 120"/>
                <a:gd name="T23" fmla="*/ 120 h 128"/>
                <a:gd name="T24" fmla="*/ 8 w 120"/>
                <a:gd name="T25" fmla="*/ 112 h 128"/>
                <a:gd name="T26" fmla="*/ 8 w 120"/>
                <a:gd name="T27" fmla="*/ 16 h 128"/>
                <a:gd name="T28" fmla="*/ 16 w 120"/>
                <a:gd name="T29" fmla="*/ 8 h 128"/>
                <a:gd name="T30" fmla="*/ 104 w 120"/>
                <a:gd name="T31" fmla="*/ 8 h 128"/>
                <a:gd name="T32" fmla="*/ 112 w 120"/>
                <a:gd name="T33" fmla="*/ 16 h 128"/>
                <a:gd name="T34" fmla="*/ 112 w 120"/>
                <a:gd name="T35" fmla="*/ 11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0" h="128">
                  <a:moveTo>
                    <a:pt x="104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21"/>
                    <a:pt x="7" y="128"/>
                    <a:pt x="16" y="128"/>
                  </a:cubicBezTo>
                  <a:cubicBezTo>
                    <a:pt x="104" y="128"/>
                    <a:pt x="104" y="128"/>
                    <a:pt x="104" y="128"/>
                  </a:cubicBezTo>
                  <a:cubicBezTo>
                    <a:pt x="113" y="128"/>
                    <a:pt x="120" y="121"/>
                    <a:pt x="120" y="112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20" y="7"/>
                    <a:pt x="113" y="0"/>
                    <a:pt x="104" y="0"/>
                  </a:cubicBezTo>
                  <a:close/>
                  <a:moveTo>
                    <a:pt x="112" y="112"/>
                  </a:moveTo>
                  <a:cubicBezTo>
                    <a:pt x="112" y="116"/>
                    <a:pt x="108" y="120"/>
                    <a:pt x="104" y="120"/>
                  </a:cubicBezTo>
                  <a:cubicBezTo>
                    <a:pt x="16" y="120"/>
                    <a:pt x="16" y="120"/>
                    <a:pt x="16" y="120"/>
                  </a:cubicBezTo>
                  <a:cubicBezTo>
                    <a:pt x="12" y="120"/>
                    <a:pt x="8" y="116"/>
                    <a:pt x="8" y="112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2"/>
                    <a:pt x="12" y="8"/>
                    <a:pt x="16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8" y="8"/>
                    <a:pt x="112" y="12"/>
                    <a:pt x="112" y="16"/>
                  </a:cubicBezTo>
                  <a:lnTo>
                    <a:pt x="112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138" name="Freeform 23"/>
            <p:cNvSpPr>
              <a:spLocks noEditPoints="1"/>
            </p:cNvSpPr>
            <p:nvPr/>
          </p:nvSpPr>
          <p:spPr bwMode="auto">
            <a:xfrm>
              <a:off x="6942138" y="2214563"/>
              <a:ext cx="339725" cy="307975"/>
            </a:xfrm>
            <a:custGeom>
              <a:avLst/>
              <a:gdLst>
                <a:gd name="T0" fmla="*/ 84 w 88"/>
                <a:gd name="T1" fmla="*/ 0 h 80"/>
                <a:gd name="T2" fmla="*/ 4 w 88"/>
                <a:gd name="T3" fmla="*/ 0 h 80"/>
                <a:gd name="T4" fmla="*/ 0 w 88"/>
                <a:gd name="T5" fmla="*/ 4 h 80"/>
                <a:gd name="T6" fmla="*/ 0 w 88"/>
                <a:gd name="T7" fmla="*/ 76 h 80"/>
                <a:gd name="T8" fmla="*/ 4 w 88"/>
                <a:gd name="T9" fmla="*/ 80 h 80"/>
                <a:gd name="T10" fmla="*/ 84 w 88"/>
                <a:gd name="T11" fmla="*/ 80 h 80"/>
                <a:gd name="T12" fmla="*/ 88 w 88"/>
                <a:gd name="T13" fmla="*/ 76 h 80"/>
                <a:gd name="T14" fmla="*/ 88 w 88"/>
                <a:gd name="T15" fmla="*/ 4 h 80"/>
                <a:gd name="T16" fmla="*/ 84 w 88"/>
                <a:gd name="T17" fmla="*/ 0 h 80"/>
                <a:gd name="T18" fmla="*/ 84 w 88"/>
                <a:gd name="T19" fmla="*/ 4 h 80"/>
                <a:gd name="T20" fmla="*/ 84 w 88"/>
                <a:gd name="T21" fmla="*/ 59 h 80"/>
                <a:gd name="T22" fmla="*/ 71 w 88"/>
                <a:gd name="T23" fmla="*/ 45 h 80"/>
                <a:gd name="T24" fmla="*/ 68 w 88"/>
                <a:gd name="T25" fmla="*/ 44 h 80"/>
                <a:gd name="T26" fmla="*/ 65 w 88"/>
                <a:gd name="T27" fmla="*/ 45 h 80"/>
                <a:gd name="T28" fmla="*/ 55 w 88"/>
                <a:gd name="T29" fmla="*/ 57 h 80"/>
                <a:gd name="T30" fmla="*/ 23 w 88"/>
                <a:gd name="T31" fmla="*/ 21 h 80"/>
                <a:gd name="T32" fmla="*/ 20 w 88"/>
                <a:gd name="T33" fmla="*/ 20 h 80"/>
                <a:gd name="T34" fmla="*/ 17 w 88"/>
                <a:gd name="T35" fmla="*/ 21 h 80"/>
                <a:gd name="T36" fmla="*/ 4 w 88"/>
                <a:gd name="T37" fmla="*/ 36 h 80"/>
                <a:gd name="T38" fmla="*/ 4 w 88"/>
                <a:gd name="T39" fmla="*/ 4 h 80"/>
                <a:gd name="T40" fmla="*/ 84 w 88"/>
                <a:gd name="T41" fmla="*/ 4 h 80"/>
                <a:gd name="T42" fmla="*/ 4 w 88"/>
                <a:gd name="T43" fmla="*/ 42 h 80"/>
                <a:gd name="T44" fmla="*/ 20 w 88"/>
                <a:gd name="T45" fmla="*/ 24 h 80"/>
                <a:gd name="T46" fmla="*/ 52 w 88"/>
                <a:gd name="T47" fmla="*/ 61 h 80"/>
                <a:gd name="T48" fmla="*/ 55 w 88"/>
                <a:gd name="T49" fmla="*/ 63 h 80"/>
                <a:gd name="T50" fmla="*/ 66 w 88"/>
                <a:gd name="T51" fmla="*/ 76 h 80"/>
                <a:gd name="T52" fmla="*/ 4 w 88"/>
                <a:gd name="T53" fmla="*/ 76 h 80"/>
                <a:gd name="T54" fmla="*/ 4 w 88"/>
                <a:gd name="T55" fmla="*/ 42 h 80"/>
                <a:gd name="T56" fmla="*/ 71 w 88"/>
                <a:gd name="T57" fmla="*/ 76 h 80"/>
                <a:gd name="T58" fmla="*/ 57 w 88"/>
                <a:gd name="T59" fmla="*/ 60 h 80"/>
                <a:gd name="T60" fmla="*/ 68 w 88"/>
                <a:gd name="T61" fmla="*/ 48 h 80"/>
                <a:gd name="T62" fmla="*/ 84 w 88"/>
                <a:gd name="T63" fmla="*/ 66 h 80"/>
                <a:gd name="T64" fmla="*/ 84 w 88"/>
                <a:gd name="T65" fmla="*/ 76 h 80"/>
                <a:gd name="T66" fmla="*/ 71 w 88"/>
                <a:gd name="T67" fmla="*/ 7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8" h="80">
                  <a:moveTo>
                    <a:pt x="8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8"/>
                    <a:pt x="2" y="80"/>
                    <a:pt x="4" y="80"/>
                  </a:cubicBezTo>
                  <a:cubicBezTo>
                    <a:pt x="84" y="80"/>
                    <a:pt x="84" y="80"/>
                    <a:pt x="84" y="80"/>
                  </a:cubicBezTo>
                  <a:cubicBezTo>
                    <a:pt x="86" y="80"/>
                    <a:pt x="88" y="78"/>
                    <a:pt x="88" y="76"/>
                  </a:cubicBezTo>
                  <a:cubicBezTo>
                    <a:pt x="88" y="4"/>
                    <a:pt x="88" y="4"/>
                    <a:pt x="88" y="4"/>
                  </a:cubicBezTo>
                  <a:cubicBezTo>
                    <a:pt x="88" y="2"/>
                    <a:pt x="86" y="0"/>
                    <a:pt x="84" y="0"/>
                  </a:cubicBezTo>
                  <a:close/>
                  <a:moveTo>
                    <a:pt x="84" y="4"/>
                  </a:moveTo>
                  <a:cubicBezTo>
                    <a:pt x="84" y="59"/>
                    <a:pt x="84" y="59"/>
                    <a:pt x="84" y="59"/>
                  </a:cubicBezTo>
                  <a:cubicBezTo>
                    <a:pt x="71" y="45"/>
                    <a:pt x="71" y="45"/>
                    <a:pt x="71" y="45"/>
                  </a:cubicBezTo>
                  <a:cubicBezTo>
                    <a:pt x="70" y="44"/>
                    <a:pt x="69" y="44"/>
                    <a:pt x="68" y="44"/>
                  </a:cubicBezTo>
                  <a:cubicBezTo>
                    <a:pt x="67" y="44"/>
                    <a:pt x="66" y="44"/>
                    <a:pt x="65" y="45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2" y="20"/>
                    <a:pt x="21" y="20"/>
                    <a:pt x="20" y="20"/>
                  </a:cubicBezTo>
                  <a:cubicBezTo>
                    <a:pt x="19" y="20"/>
                    <a:pt x="18" y="20"/>
                    <a:pt x="17" y="21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4"/>
                    <a:pt x="4" y="4"/>
                    <a:pt x="4" y="4"/>
                  </a:cubicBezTo>
                  <a:lnTo>
                    <a:pt x="84" y="4"/>
                  </a:lnTo>
                  <a:close/>
                  <a:moveTo>
                    <a:pt x="4" y="42"/>
                  </a:moveTo>
                  <a:cubicBezTo>
                    <a:pt x="20" y="24"/>
                    <a:pt x="20" y="24"/>
                    <a:pt x="20" y="24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66" y="76"/>
                    <a:pt x="66" y="76"/>
                    <a:pt x="66" y="76"/>
                  </a:cubicBezTo>
                  <a:cubicBezTo>
                    <a:pt x="4" y="76"/>
                    <a:pt x="4" y="76"/>
                    <a:pt x="4" y="76"/>
                  </a:cubicBezTo>
                  <a:lnTo>
                    <a:pt x="4" y="42"/>
                  </a:lnTo>
                  <a:close/>
                  <a:moveTo>
                    <a:pt x="71" y="76"/>
                  </a:moveTo>
                  <a:cubicBezTo>
                    <a:pt x="57" y="60"/>
                    <a:pt x="57" y="60"/>
                    <a:pt x="57" y="60"/>
                  </a:cubicBezTo>
                  <a:cubicBezTo>
                    <a:pt x="68" y="48"/>
                    <a:pt x="68" y="48"/>
                    <a:pt x="68" y="48"/>
                  </a:cubicBezTo>
                  <a:cubicBezTo>
                    <a:pt x="84" y="66"/>
                    <a:pt x="84" y="66"/>
                    <a:pt x="84" y="66"/>
                  </a:cubicBezTo>
                  <a:cubicBezTo>
                    <a:pt x="84" y="76"/>
                    <a:pt x="84" y="76"/>
                    <a:pt x="84" y="76"/>
                  </a:cubicBezTo>
                  <a:lnTo>
                    <a:pt x="71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139" name="Freeform 24"/>
            <p:cNvSpPr>
              <a:spLocks noEditPoints="1"/>
            </p:cNvSpPr>
            <p:nvPr/>
          </p:nvSpPr>
          <p:spPr bwMode="auto">
            <a:xfrm>
              <a:off x="7127875" y="2260600"/>
              <a:ext cx="92075" cy="92075"/>
            </a:xfrm>
            <a:custGeom>
              <a:avLst/>
              <a:gdLst>
                <a:gd name="T0" fmla="*/ 12 w 24"/>
                <a:gd name="T1" fmla="*/ 24 h 24"/>
                <a:gd name="T2" fmla="*/ 24 w 24"/>
                <a:gd name="T3" fmla="*/ 12 h 24"/>
                <a:gd name="T4" fmla="*/ 12 w 24"/>
                <a:gd name="T5" fmla="*/ 0 h 24"/>
                <a:gd name="T6" fmla="*/ 0 w 24"/>
                <a:gd name="T7" fmla="*/ 12 h 24"/>
                <a:gd name="T8" fmla="*/ 12 w 24"/>
                <a:gd name="T9" fmla="*/ 24 h 24"/>
                <a:gd name="T10" fmla="*/ 12 w 24"/>
                <a:gd name="T11" fmla="*/ 4 h 24"/>
                <a:gd name="T12" fmla="*/ 20 w 24"/>
                <a:gd name="T13" fmla="*/ 12 h 24"/>
                <a:gd name="T14" fmla="*/ 12 w 24"/>
                <a:gd name="T15" fmla="*/ 20 h 24"/>
                <a:gd name="T16" fmla="*/ 4 w 24"/>
                <a:gd name="T17" fmla="*/ 12 h 24"/>
                <a:gd name="T18" fmla="*/ 12 w 24"/>
                <a:gd name="T19" fmla="*/ 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12" y="24"/>
                  </a:moveTo>
                  <a:cubicBezTo>
                    <a:pt x="19" y="24"/>
                    <a:pt x="24" y="19"/>
                    <a:pt x="24" y="12"/>
                  </a:cubicBezTo>
                  <a:cubicBezTo>
                    <a:pt x="24" y="5"/>
                    <a:pt x="19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19"/>
                    <a:pt x="5" y="24"/>
                    <a:pt x="12" y="24"/>
                  </a:cubicBezTo>
                  <a:close/>
                  <a:moveTo>
                    <a:pt x="12" y="4"/>
                  </a:moveTo>
                  <a:cubicBezTo>
                    <a:pt x="16" y="4"/>
                    <a:pt x="20" y="8"/>
                    <a:pt x="20" y="12"/>
                  </a:cubicBezTo>
                  <a:cubicBezTo>
                    <a:pt x="20" y="16"/>
                    <a:pt x="16" y="20"/>
                    <a:pt x="12" y="20"/>
                  </a:cubicBezTo>
                  <a:cubicBezTo>
                    <a:pt x="8" y="20"/>
                    <a:pt x="4" y="16"/>
                    <a:pt x="4" y="12"/>
                  </a:cubicBezTo>
                  <a:cubicBezTo>
                    <a:pt x="4" y="8"/>
                    <a:pt x="8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</p:grpSp>
      <p:sp>
        <p:nvSpPr>
          <p:cNvPr id="140" name="Freeform 28"/>
          <p:cNvSpPr>
            <a:spLocks noEditPoints="1"/>
          </p:cNvSpPr>
          <p:nvPr/>
        </p:nvSpPr>
        <p:spPr bwMode="auto">
          <a:xfrm>
            <a:off x="9227205" y="3818051"/>
            <a:ext cx="301402" cy="301402"/>
          </a:xfrm>
          <a:custGeom>
            <a:avLst/>
            <a:gdLst>
              <a:gd name="T0" fmla="*/ 114 w 128"/>
              <a:gd name="T1" fmla="*/ 29 h 128"/>
              <a:gd name="T2" fmla="*/ 112 w 128"/>
              <a:gd name="T3" fmla="*/ 8 h 128"/>
              <a:gd name="T4" fmla="*/ 24 w 128"/>
              <a:gd name="T5" fmla="*/ 0 h 128"/>
              <a:gd name="T6" fmla="*/ 16 w 128"/>
              <a:gd name="T7" fmla="*/ 27 h 128"/>
              <a:gd name="T8" fmla="*/ 2 w 128"/>
              <a:gd name="T9" fmla="*/ 45 h 128"/>
              <a:gd name="T10" fmla="*/ 0 w 128"/>
              <a:gd name="T11" fmla="*/ 56 h 128"/>
              <a:gd name="T12" fmla="*/ 12 w 128"/>
              <a:gd name="T13" fmla="*/ 68 h 128"/>
              <a:gd name="T14" fmla="*/ 20 w 128"/>
              <a:gd name="T15" fmla="*/ 128 h 128"/>
              <a:gd name="T16" fmla="*/ 116 w 128"/>
              <a:gd name="T17" fmla="*/ 120 h 128"/>
              <a:gd name="T18" fmla="*/ 116 w 128"/>
              <a:gd name="T19" fmla="*/ 68 h 128"/>
              <a:gd name="T20" fmla="*/ 128 w 128"/>
              <a:gd name="T21" fmla="*/ 52 h 128"/>
              <a:gd name="T22" fmla="*/ 104 w 128"/>
              <a:gd name="T23" fmla="*/ 8 h 128"/>
              <a:gd name="T24" fmla="*/ 24 w 128"/>
              <a:gd name="T25" fmla="*/ 24 h 128"/>
              <a:gd name="T26" fmla="*/ 24 w 128"/>
              <a:gd name="T27" fmla="*/ 8 h 128"/>
              <a:gd name="T28" fmla="*/ 41 w 128"/>
              <a:gd name="T29" fmla="*/ 60 h 128"/>
              <a:gd name="T30" fmla="*/ 40 w 128"/>
              <a:gd name="T31" fmla="*/ 32 h 128"/>
              <a:gd name="T32" fmla="*/ 41 w 128"/>
              <a:gd name="T33" fmla="*/ 60 h 128"/>
              <a:gd name="T34" fmla="*/ 62 w 128"/>
              <a:gd name="T35" fmla="*/ 32 h 128"/>
              <a:gd name="T36" fmla="*/ 45 w 128"/>
              <a:gd name="T37" fmla="*/ 60 h 128"/>
              <a:gd name="T38" fmla="*/ 66 w 128"/>
              <a:gd name="T39" fmla="*/ 32 h 128"/>
              <a:gd name="T40" fmla="*/ 83 w 128"/>
              <a:gd name="T41" fmla="*/ 60 h 128"/>
              <a:gd name="T42" fmla="*/ 66 w 128"/>
              <a:gd name="T43" fmla="*/ 32 h 128"/>
              <a:gd name="T44" fmla="*/ 88 w 128"/>
              <a:gd name="T45" fmla="*/ 32 h 128"/>
              <a:gd name="T46" fmla="*/ 87 w 128"/>
              <a:gd name="T47" fmla="*/ 60 h 128"/>
              <a:gd name="T48" fmla="*/ 8 w 128"/>
              <a:gd name="T49" fmla="*/ 56 h 128"/>
              <a:gd name="T50" fmla="*/ 9 w 128"/>
              <a:gd name="T51" fmla="*/ 50 h 128"/>
              <a:gd name="T52" fmla="*/ 24 w 128"/>
              <a:gd name="T53" fmla="*/ 32 h 128"/>
              <a:gd name="T54" fmla="*/ 19 w 128"/>
              <a:gd name="T55" fmla="*/ 60 h 128"/>
              <a:gd name="T56" fmla="*/ 8 w 128"/>
              <a:gd name="T57" fmla="*/ 56 h 128"/>
              <a:gd name="T58" fmla="*/ 50 w 128"/>
              <a:gd name="T59" fmla="*/ 120 h 128"/>
              <a:gd name="T60" fmla="*/ 80 w 128"/>
              <a:gd name="T61" fmla="*/ 80 h 128"/>
              <a:gd name="T62" fmla="*/ 108 w 128"/>
              <a:gd name="T63" fmla="*/ 120 h 128"/>
              <a:gd name="T64" fmla="*/ 84 w 128"/>
              <a:gd name="T65" fmla="*/ 80 h 128"/>
              <a:gd name="T66" fmla="*/ 50 w 128"/>
              <a:gd name="T67" fmla="*/ 76 h 128"/>
              <a:gd name="T68" fmla="*/ 46 w 128"/>
              <a:gd name="T69" fmla="*/ 120 h 128"/>
              <a:gd name="T70" fmla="*/ 20 w 128"/>
              <a:gd name="T71" fmla="*/ 68 h 128"/>
              <a:gd name="T72" fmla="*/ 108 w 128"/>
              <a:gd name="T73" fmla="*/ 120 h 128"/>
              <a:gd name="T74" fmla="*/ 116 w 128"/>
              <a:gd name="T75" fmla="*/ 60 h 128"/>
              <a:gd name="T76" fmla="*/ 93 w 128"/>
              <a:gd name="T77" fmla="*/ 32 h 128"/>
              <a:gd name="T78" fmla="*/ 104 w 128"/>
              <a:gd name="T79" fmla="*/ 32 h 128"/>
              <a:gd name="T80" fmla="*/ 119 w 128"/>
              <a:gd name="T81" fmla="*/ 50 h 128"/>
              <a:gd name="T82" fmla="*/ 120 w 128"/>
              <a:gd name="T83" fmla="*/ 5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8" h="128">
                <a:moveTo>
                  <a:pt x="126" y="45"/>
                </a:moveTo>
                <a:cubicBezTo>
                  <a:pt x="114" y="29"/>
                  <a:pt x="114" y="29"/>
                  <a:pt x="114" y="29"/>
                </a:cubicBezTo>
                <a:cubicBezTo>
                  <a:pt x="113" y="28"/>
                  <a:pt x="113" y="28"/>
                  <a:pt x="112" y="27"/>
                </a:cubicBezTo>
                <a:cubicBezTo>
                  <a:pt x="112" y="8"/>
                  <a:pt x="112" y="8"/>
                  <a:pt x="112" y="8"/>
                </a:cubicBezTo>
                <a:cubicBezTo>
                  <a:pt x="112" y="4"/>
                  <a:pt x="108" y="0"/>
                  <a:pt x="104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0" y="0"/>
                  <a:pt x="16" y="4"/>
                  <a:pt x="16" y="8"/>
                </a:cubicBezTo>
                <a:cubicBezTo>
                  <a:pt x="16" y="27"/>
                  <a:pt x="16" y="27"/>
                  <a:pt x="16" y="27"/>
                </a:cubicBezTo>
                <a:cubicBezTo>
                  <a:pt x="15" y="28"/>
                  <a:pt x="15" y="28"/>
                  <a:pt x="14" y="29"/>
                </a:cubicBezTo>
                <a:cubicBezTo>
                  <a:pt x="2" y="45"/>
                  <a:pt x="2" y="45"/>
                  <a:pt x="2" y="45"/>
                </a:cubicBezTo>
                <a:cubicBezTo>
                  <a:pt x="1" y="47"/>
                  <a:pt x="0" y="49"/>
                  <a:pt x="0" y="52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3"/>
                  <a:pt x="5" y="68"/>
                  <a:pt x="12" y="68"/>
                </a:cubicBezTo>
                <a:cubicBezTo>
                  <a:pt x="12" y="68"/>
                  <a:pt x="12" y="68"/>
                  <a:pt x="12" y="68"/>
                </a:cubicBezTo>
                <a:cubicBezTo>
                  <a:pt x="12" y="120"/>
                  <a:pt x="12" y="120"/>
                  <a:pt x="12" y="120"/>
                </a:cubicBezTo>
                <a:cubicBezTo>
                  <a:pt x="12" y="124"/>
                  <a:pt x="16" y="128"/>
                  <a:pt x="20" y="128"/>
                </a:cubicBezTo>
                <a:cubicBezTo>
                  <a:pt x="108" y="128"/>
                  <a:pt x="108" y="128"/>
                  <a:pt x="108" y="128"/>
                </a:cubicBezTo>
                <a:cubicBezTo>
                  <a:pt x="112" y="128"/>
                  <a:pt x="116" y="124"/>
                  <a:pt x="116" y="120"/>
                </a:cubicBezTo>
                <a:cubicBezTo>
                  <a:pt x="116" y="68"/>
                  <a:pt x="116" y="68"/>
                  <a:pt x="116" y="68"/>
                </a:cubicBezTo>
                <a:cubicBezTo>
                  <a:pt x="116" y="68"/>
                  <a:pt x="116" y="68"/>
                  <a:pt x="116" y="68"/>
                </a:cubicBezTo>
                <a:cubicBezTo>
                  <a:pt x="123" y="68"/>
                  <a:pt x="128" y="63"/>
                  <a:pt x="128" y="56"/>
                </a:cubicBezTo>
                <a:cubicBezTo>
                  <a:pt x="128" y="52"/>
                  <a:pt x="128" y="52"/>
                  <a:pt x="128" y="52"/>
                </a:cubicBezTo>
                <a:cubicBezTo>
                  <a:pt x="128" y="49"/>
                  <a:pt x="127" y="47"/>
                  <a:pt x="126" y="45"/>
                </a:cubicBezTo>
                <a:close/>
                <a:moveTo>
                  <a:pt x="104" y="8"/>
                </a:moveTo>
                <a:cubicBezTo>
                  <a:pt x="104" y="24"/>
                  <a:pt x="104" y="24"/>
                  <a:pt x="10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8"/>
                  <a:pt x="24" y="8"/>
                  <a:pt x="24" y="8"/>
                </a:cubicBezTo>
                <a:lnTo>
                  <a:pt x="104" y="8"/>
                </a:lnTo>
                <a:close/>
                <a:moveTo>
                  <a:pt x="41" y="60"/>
                </a:moveTo>
                <a:cubicBezTo>
                  <a:pt x="24" y="60"/>
                  <a:pt x="24" y="60"/>
                  <a:pt x="24" y="60"/>
                </a:cubicBezTo>
                <a:cubicBezTo>
                  <a:pt x="40" y="32"/>
                  <a:pt x="40" y="32"/>
                  <a:pt x="40" y="32"/>
                </a:cubicBezTo>
                <a:cubicBezTo>
                  <a:pt x="49" y="32"/>
                  <a:pt x="49" y="32"/>
                  <a:pt x="49" y="32"/>
                </a:cubicBezTo>
                <a:lnTo>
                  <a:pt x="41" y="60"/>
                </a:lnTo>
                <a:close/>
                <a:moveTo>
                  <a:pt x="53" y="32"/>
                </a:moveTo>
                <a:cubicBezTo>
                  <a:pt x="62" y="32"/>
                  <a:pt x="62" y="32"/>
                  <a:pt x="62" y="32"/>
                </a:cubicBezTo>
                <a:cubicBezTo>
                  <a:pt x="62" y="60"/>
                  <a:pt x="62" y="60"/>
                  <a:pt x="62" y="60"/>
                </a:cubicBezTo>
                <a:cubicBezTo>
                  <a:pt x="45" y="60"/>
                  <a:pt x="45" y="60"/>
                  <a:pt x="45" y="60"/>
                </a:cubicBezTo>
                <a:lnTo>
                  <a:pt x="53" y="32"/>
                </a:lnTo>
                <a:close/>
                <a:moveTo>
                  <a:pt x="66" y="32"/>
                </a:moveTo>
                <a:cubicBezTo>
                  <a:pt x="75" y="32"/>
                  <a:pt x="75" y="32"/>
                  <a:pt x="75" y="32"/>
                </a:cubicBezTo>
                <a:cubicBezTo>
                  <a:pt x="83" y="60"/>
                  <a:pt x="83" y="60"/>
                  <a:pt x="83" y="60"/>
                </a:cubicBezTo>
                <a:cubicBezTo>
                  <a:pt x="66" y="60"/>
                  <a:pt x="66" y="60"/>
                  <a:pt x="66" y="60"/>
                </a:cubicBezTo>
                <a:lnTo>
                  <a:pt x="66" y="32"/>
                </a:lnTo>
                <a:close/>
                <a:moveTo>
                  <a:pt x="79" y="32"/>
                </a:moveTo>
                <a:cubicBezTo>
                  <a:pt x="88" y="32"/>
                  <a:pt x="88" y="32"/>
                  <a:pt x="88" y="32"/>
                </a:cubicBezTo>
                <a:cubicBezTo>
                  <a:pt x="104" y="60"/>
                  <a:pt x="104" y="60"/>
                  <a:pt x="104" y="60"/>
                </a:cubicBezTo>
                <a:cubicBezTo>
                  <a:pt x="87" y="60"/>
                  <a:pt x="87" y="60"/>
                  <a:pt x="87" y="60"/>
                </a:cubicBezTo>
                <a:lnTo>
                  <a:pt x="79" y="32"/>
                </a:lnTo>
                <a:close/>
                <a:moveTo>
                  <a:pt x="8" y="56"/>
                </a:moveTo>
                <a:cubicBezTo>
                  <a:pt x="8" y="52"/>
                  <a:pt x="8" y="52"/>
                  <a:pt x="8" y="52"/>
                </a:cubicBezTo>
                <a:cubicBezTo>
                  <a:pt x="8" y="51"/>
                  <a:pt x="8" y="50"/>
                  <a:pt x="9" y="50"/>
                </a:cubicBezTo>
                <a:cubicBezTo>
                  <a:pt x="21" y="34"/>
                  <a:pt x="21" y="34"/>
                  <a:pt x="21" y="34"/>
                </a:cubicBezTo>
                <a:cubicBezTo>
                  <a:pt x="22" y="33"/>
                  <a:pt x="23" y="32"/>
                  <a:pt x="24" y="32"/>
                </a:cubicBezTo>
                <a:cubicBezTo>
                  <a:pt x="35" y="32"/>
                  <a:pt x="35" y="32"/>
                  <a:pt x="35" y="32"/>
                </a:cubicBezTo>
                <a:cubicBezTo>
                  <a:pt x="19" y="60"/>
                  <a:pt x="19" y="60"/>
                  <a:pt x="19" y="60"/>
                </a:cubicBezTo>
                <a:cubicBezTo>
                  <a:pt x="12" y="60"/>
                  <a:pt x="12" y="60"/>
                  <a:pt x="12" y="60"/>
                </a:cubicBezTo>
                <a:cubicBezTo>
                  <a:pt x="10" y="60"/>
                  <a:pt x="8" y="58"/>
                  <a:pt x="8" y="56"/>
                </a:cubicBezTo>
                <a:close/>
                <a:moveTo>
                  <a:pt x="80" y="120"/>
                </a:moveTo>
                <a:cubicBezTo>
                  <a:pt x="50" y="120"/>
                  <a:pt x="50" y="120"/>
                  <a:pt x="50" y="120"/>
                </a:cubicBezTo>
                <a:cubicBezTo>
                  <a:pt x="50" y="80"/>
                  <a:pt x="50" y="80"/>
                  <a:pt x="50" y="80"/>
                </a:cubicBezTo>
                <a:cubicBezTo>
                  <a:pt x="80" y="80"/>
                  <a:pt x="80" y="80"/>
                  <a:pt x="80" y="80"/>
                </a:cubicBezTo>
                <a:lnTo>
                  <a:pt x="80" y="120"/>
                </a:lnTo>
                <a:close/>
                <a:moveTo>
                  <a:pt x="108" y="120"/>
                </a:moveTo>
                <a:cubicBezTo>
                  <a:pt x="84" y="120"/>
                  <a:pt x="84" y="120"/>
                  <a:pt x="84" y="120"/>
                </a:cubicBezTo>
                <a:cubicBezTo>
                  <a:pt x="84" y="80"/>
                  <a:pt x="84" y="80"/>
                  <a:pt x="84" y="80"/>
                </a:cubicBezTo>
                <a:cubicBezTo>
                  <a:pt x="84" y="78"/>
                  <a:pt x="82" y="76"/>
                  <a:pt x="80" y="76"/>
                </a:cubicBezTo>
                <a:cubicBezTo>
                  <a:pt x="50" y="76"/>
                  <a:pt x="50" y="76"/>
                  <a:pt x="50" y="76"/>
                </a:cubicBezTo>
                <a:cubicBezTo>
                  <a:pt x="48" y="76"/>
                  <a:pt x="46" y="78"/>
                  <a:pt x="46" y="80"/>
                </a:cubicBezTo>
                <a:cubicBezTo>
                  <a:pt x="46" y="120"/>
                  <a:pt x="46" y="120"/>
                  <a:pt x="46" y="120"/>
                </a:cubicBezTo>
                <a:cubicBezTo>
                  <a:pt x="20" y="120"/>
                  <a:pt x="20" y="120"/>
                  <a:pt x="20" y="120"/>
                </a:cubicBezTo>
                <a:cubicBezTo>
                  <a:pt x="20" y="68"/>
                  <a:pt x="20" y="68"/>
                  <a:pt x="20" y="68"/>
                </a:cubicBezTo>
                <a:cubicBezTo>
                  <a:pt x="108" y="68"/>
                  <a:pt x="108" y="68"/>
                  <a:pt x="108" y="68"/>
                </a:cubicBezTo>
                <a:lnTo>
                  <a:pt x="108" y="120"/>
                </a:lnTo>
                <a:close/>
                <a:moveTo>
                  <a:pt x="120" y="56"/>
                </a:moveTo>
                <a:cubicBezTo>
                  <a:pt x="120" y="58"/>
                  <a:pt x="118" y="60"/>
                  <a:pt x="116" y="60"/>
                </a:cubicBezTo>
                <a:cubicBezTo>
                  <a:pt x="109" y="60"/>
                  <a:pt x="109" y="60"/>
                  <a:pt x="109" y="60"/>
                </a:cubicBezTo>
                <a:cubicBezTo>
                  <a:pt x="93" y="32"/>
                  <a:pt x="93" y="32"/>
                  <a:pt x="93" y="32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5" y="32"/>
                  <a:pt x="106" y="33"/>
                  <a:pt x="107" y="34"/>
                </a:cubicBezTo>
                <a:cubicBezTo>
                  <a:pt x="119" y="50"/>
                  <a:pt x="119" y="50"/>
                  <a:pt x="119" y="50"/>
                </a:cubicBezTo>
                <a:cubicBezTo>
                  <a:pt x="120" y="50"/>
                  <a:pt x="120" y="51"/>
                  <a:pt x="120" y="52"/>
                </a:cubicBezTo>
                <a:lnTo>
                  <a:pt x="120" y="56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grpSp>
        <p:nvGrpSpPr>
          <p:cNvPr id="141" name="Group 140"/>
          <p:cNvGrpSpPr/>
          <p:nvPr/>
        </p:nvGrpSpPr>
        <p:grpSpPr>
          <a:xfrm>
            <a:off x="9226233" y="4524533"/>
            <a:ext cx="303346" cy="300430"/>
            <a:chOff x="7219950" y="3429000"/>
            <a:chExt cx="495300" cy="490538"/>
          </a:xfrm>
          <a:solidFill>
            <a:schemeClr val="bg1">
              <a:lumMod val="65000"/>
            </a:schemeClr>
          </a:solidFill>
        </p:grpSpPr>
        <p:sp>
          <p:nvSpPr>
            <p:cNvPr id="142" name="Freeform 32"/>
            <p:cNvSpPr>
              <a:spLocks noEditPoints="1"/>
            </p:cNvSpPr>
            <p:nvPr/>
          </p:nvSpPr>
          <p:spPr bwMode="auto">
            <a:xfrm>
              <a:off x="7219950" y="3475038"/>
              <a:ext cx="452438" cy="444500"/>
            </a:xfrm>
            <a:custGeom>
              <a:avLst/>
              <a:gdLst>
                <a:gd name="T0" fmla="*/ 84 w 118"/>
                <a:gd name="T1" fmla="*/ 3 h 116"/>
                <a:gd name="T2" fmla="*/ 77 w 118"/>
                <a:gd name="T3" fmla="*/ 0 h 116"/>
                <a:gd name="T4" fmla="*/ 70 w 118"/>
                <a:gd name="T5" fmla="*/ 3 h 116"/>
                <a:gd name="T6" fmla="*/ 64 w 118"/>
                <a:gd name="T7" fmla="*/ 9 h 116"/>
                <a:gd name="T8" fmla="*/ 61 w 118"/>
                <a:gd name="T9" fmla="*/ 16 h 116"/>
                <a:gd name="T10" fmla="*/ 62 w 118"/>
                <a:gd name="T11" fmla="*/ 21 h 116"/>
                <a:gd name="T12" fmla="*/ 8 w 118"/>
                <a:gd name="T13" fmla="*/ 43 h 116"/>
                <a:gd name="T14" fmla="*/ 1 w 118"/>
                <a:gd name="T15" fmla="*/ 51 h 116"/>
                <a:gd name="T16" fmla="*/ 5 w 118"/>
                <a:gd name="T17" fmla="*/ 62 h 116"/>
                <a:gd name="T18" fmla="*/ 55 w 118"/>
                <a:gd name="T19" fmla="*/ 112 h 116"/>
                <a:gd name="T20" fmla="*/ 64 w 118"/>
                <a:gd name="T21" fmla="*/ 116 h 116"/>
                <a:gd name="T22" fmla="*/ 64 w 118"/>
                <a:gd name="T23" fmla="*/ 116 h 116"/>
                <a:gd name="T24" fmla="*/ 66 w 118"/>
                <a:gd name="T25" fmla="*/ 116 h 116"/>
                <a:gd name="T26" fmla="*/ 75 w 118"/>
                <a:gd name="T27" fmla="*/ 108 h 116"/>
                <a:gd name="T28" fmla="*/ 96 w 118"/>
                <a:gd name="T29" fmla="*/ 55 h 116"/>
                <a:gd name="T30" fmla="*/ 102 w 118"/>
                <a:gd name="T31" fmla="*/ 57 h 116"/>
                <a:gd name="T32" fmla="*/ 109 w 118"/>
                <a:gd name="T33" fmla="*/ 54 h 116"/>
                <a:gd name="T34" fmla="*/ 115 w 118"/>
                <a:gd name="T35" fmla="*/ 48 h 116"/>
                <a:gd name="T36" fmla="*/ 118 w 118"/>
                <a:gd name="T37" fmla="*/ 41 h 116"/>
                <a:gd name="T38" fmla="*/ 115 w 118"/>
                <a:gd name="T39" fmla="*/ 34 h 116"/>
                <a:gd name="T40" fmla="*/ 84 w 118"/>
                <a:gd name="T41" fmla="*/ 3 h 116"/>
                <a:gd name="T42" fmla="*/ 68 w 118"/>
                <a:gd name="T43" fmla="*/ 105 h 116"/>
                <a:gd name="T44" fmla="*/ 65 w 118"/>
                <a:gd name="T45" fmla="*/ 108 h 116"/>
                <a:gd name="T46" fmla="*/ 64 w 118"/>
                <a:gd name="T47" fmla="*/ 108 h 116"/>
                <a:gd name="T48" fmla="*/ 61 w 118"/>
                <a:gd name="T49" fmla="*/ 107 h 116"/>
                <a:gd name="T50" fmla="*/ 10 w 118"/>
                <a:gd name="T51" fmla="*/ 56 h 116"/>
                <a:gd name="T52" fmla="*/ 9 w 118"/>
                <a:gd name="T53" fmla="*/ 53 h 116"/>
                <a:gd name="T54" fmla="*/ 11 w 118"/>
                <a:gd name="T55" fmla="*/ 50 h 116"/>
                <a:gd name="T56" fmla="*/ 36 w 118"/>
                <a:gd name="T57" fmla="*/ 40 h 116"/>
                <a:gd name="T58" fmla="*/ 87 w 118"/>
                <a:gd name="T59" fmla="*/ 58 h 116"/>
                <a:gd name="T60" fmla="*/ 68 w 118"/>
                <a:gd name="T61" fmla="*/ 105 h 116"/>
                <a:gd name="T62" fmla="*/ 109 w 118"/>
                <a:gd name="T63" fmla="*/ 42 h 116"/>
                <a:gd name="T64" fmla="*/ 103 w 118"/>
                <a:gd name="T65" fmla="*/ 48 h 116"/>
                <a:gd name="T66" fmla="*/ 100 w 118"/>
                <a:gd name="T67" fmla="*/ 48 h 116"/>
                <a:gd name="T68" fmla="*/ 93 w 118"/>
                <a:gd name="T69" fmla="*/ 41 h 116"/>
                <a:gd name="T70" fmla="*/ 88 w 118"/>
                <a:gd name="T71" fmla="*/ 55 h 116"/>
                <a:gd name="T72" fmla="*/ 88 w 118"/>
                <a:gd name="T73" fmla="*/ 54 h 116"/>
                <a:gd name="T74" fmla="*/ 53 w 118"/>
                <a:gd name="T75" fmla="*/ 39 h 116"/>
                <a:gd name="T76" fmla="*/ 42 w 118"/>
                <a:gd name="T77" fmla="*/ 38 h 116"/>
                <a:gd name="T78" fmla="*/ 76 w 118"/>
                <a:gd name="T79" fmla="*/ 24 h 116"/>
                <a:gd name="T80" fmla="*/ 70 w 118"/>
                <a:gd name="T81" fmla="*/ 17 h 116"/>
                <a:gd name="T82" fmla="*/ 70 w 118"/>
                <a:gd name="T83" fmla="*/ 14 h 116"/>
                <a:gd name="T84" fmla="*/ 75 w 118"/>
                <a:gd name="T85" fmla="*/ 9 h 116"/>
                <a:gd name="T86" fmla="*/ 78 w 118"/>
                <a:gd name="T87" fmla="*/ 9 h 116"/>
                <a:gd name="T88" fmla="*/ 109 w 118"/>
                <a:gd name="T89" fmla="*/ 39 h 116"/>
                <a:gd name="T90" fmla="*/ 109 w 118"/>
                <a:gd name="T91" fmla="*/ 4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8" h="116">
                  <a:moveTo>
                    <a:pt x="84" y="3"/>
                  </a:moveTo>
                  <a:cubicBezTo>
                    <a:pt x="82" y="1"/>
                    <a:pt x="79" y="0"/>
                    <a:pt x="77" y="0"/>
                  </a:cubicBezTo>
                  <a:cubicBezTo>
                    <a:pt x="74" y="0"/>
                    <a:pt x="71" y="1"/>
                    <a:pt x="70" y="3"/>
                  </a:cubicBezTo>
                  <a:cubicBezTo>
                    <a:pt x="64" y="9"/>
                    <a:pt x="64" y="9"/>
                    <a:pt x="64" y="9"/>
                  </a:cubicBezTo>
                  <a:cubicBezTo>
                    <a:pt x="62" y="10"/>
                    <a:pt x="61" y="13"/>
                    <a:pt x="61" y="16"/>
                  </a:cubicBezTo>
                  <a:cubicBezTo>
                    <a:pt x="61" y="18"/>
                    <a:pt x="62" y="19"/>
                    <a:pt x="62" y="21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5" y="44"/>
                    <a:pt x="2" y="48"/>
                    <a:pt x="1" y="51"/>
                  </a:cubicBezTo>
                  <a:cubicBezTo>
                    <a:pt x="0" y="55"/>
                    <a:pt x="2" y="59"/>
                    <a:pt x="5" y="62"/>
                  </a:cubicBezTo>
                  <a:cubicBezTo>
                    <a:pt x="55" y="112"/>
                    <a:pt x="55" y="112"/>
                    <a:pt x="55" y="112"/>
                  </a:cubicBezTo>
                  <a:cubicBezTo>
                    <a:pt x="58" y="115"/>
                    <a:pt x="61" y="116"/>
                    <a:pt x="64" y="116"/>
                  </a:cubicBezTo>
                  <a:cubicBezTo>
                    <a:pt x="64" y="116"/>
                    <a:pt x="64" y="116"/>
                    <a:pt x="64" y="116"/>
                  </a:cubicBezTo>
                  <a:cubicBezTo>
                    <a:pt x="65" y="116"/>
                    <a:pt x="66" y="116"/>
                    <a:pt x="66" y="116"/>
                  </a:cubicBezTo>
                  <a:cubicBezTo>
                    <a:pt x="70" y="115"/>
                    <a:pt x="74" y="112"/>
                    <a:pt x="75" y="108"/>
                  </a:cubicBezTo>
                  <a:cubicBezTo>
                    <a:pt x="96" y="55"/>
                    <a:pt x="96" y="55"/>
                    <a:pt x="96" y="55"/>
                  </a:cubicBezTo>
                  <a:cubicBezTo>
                    <a:pt x="98" y="56"/>
                    <a:pt x="100" y="57"/>
                    <a:pt x="102" y="57"/>
                  </a:cubicBezTo>
                  <a:cubicBezTo>
                    <a:pt x="105" y="57"/>
                    <a:pt x="107" y="56"/>
                    <a:pt x="109" y="54"/>
                  </a:cubicBezTo>
                  <a:cubicBezTo>
                    <a:pt x="115" y="48"/>
                    <a:pt x="115" y="48"/>
                    <a:pt x="115" y="48"/>
                  </a:cubicBezTo>
                  <a:cubicBezTo>
                    <a:pt x="117" y="46"/>
                    <a:pt x="118" y="44"/>
                    <a:pt x="118" y="41"/>
                  </a:cubicBezTo>
                  <a:cubicBezTo>
                    <a:pt x="118" y="38"/>
                    <a:pt x="117" y="36"/>
                    <a:pt x="115" y="34"/>
                  </a:cubicBezTo>
                  <a:lnTo>
                    <a:pt x="84" y="3"/>
                  </a:lnTo>
                  <a:close/>
                  <a:moveTo>
                    <a:pt x="68" y="105"/>
                  </a:moveTo>
                  <a:cubicBezTo>
                    <a:pt x="67" y="107"/>
                    <a:pt x="66" y="108"/>
                    <a:pt x="65" y="108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3" y="108"/>
                    <a:pt x="62" y="108"/>
                    <a:pt x="61" y="107"/>
                  </a:cubicBezTo>
                  <a:cubicBezTo>
                    <a:pt x="10" y="56"/>
                    <a:pt x="10" y="56"/>
                    <a:pt x="10" y="56"/>
                  </a:cubicBezTo>
                  <a:cubicBezTo>
                    <a:pt x="9" y="56"/>
                    <a:pt x="9" y="54"/>
                    <a:pt x="9" y="53"/>
                  </a:cubicBezTo>
                  <a:cubicBezTo>
                    <a:pt x="9" y="52"/>
                    <a:pt x="10" y="51"/>
                    <a:pt x="11" y="50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53" y="46"/>
                    <a:pt x="70" y="40"/>
                    <a:pt x="87" y="58"/>
                  </a:cubicBezTo>
                  <a:lnTo>
                    <a:pt x="68" y="105"/>
                  </a:lnTo>
                  <a:close/>
                  <a:moveTo>
                    <a:pt x="109" y="42"/>
                  </a:moveTo>
                  <a:cubicBezTo>
                    <a:pt x="103" y="48"/>
                    <a:pt x="103" y="48"/>
                    <a:pt x="103" y="48"/>
                  </a:cubicBezTo>
                  <a:cubicBezTo>
                    <a:pt x="103" y="49"/>
                    <a:pt x="101" y="49"/>
                    <a:pt x="100" y="48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88" y="55"/>
                    <a:pt x="88" y="55"/>
                    <a:pt x="88" y="55"/>
                  </a:cubicBezTo>
                  <a:cubicBezTo>
                    <a:pt x="88" y="54"/>
                    <a:pt x="88" y="54"/>
                    <a:pt x="88" y="54"/>
                  </a:cubicBezTo>
                  <a:cubicBezTo>
                    <a:pt x="76" y="42"/>
                    <a:pt x="64" y="41"/>
                    <a:pt x="53" y="39"/>
                  </a:cubicBezTo>
                  <a:cubicBezTo>
                    <a:pt x="49" y="39"/>
                    <a:pt x="46" y="38"/>
                    <a:pt x="42" y="38"/>
                  </a:cubicBezTo>
                  <a:cubicBezTo>
                    <a:pt x="76" y="24"/>
                    <a:pt x="76" y="24"/>
                    <a:pt x="76" y="24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69" y="16"/>
                    <a:pt x="69" y="15"/>
                    <a:pt x="70" y="14"/>
                  </a:cubicBezTo>
                  <a:cubicBezTo>
                    <a:pt x="75" y="9"/>
                    <a:pt x="75" y="9"/>
                    <a:pt x="75" y="9"/>
                  </a:cubicBezTo>
                  <a:cubicBezTo>
                    <a:pt x="76" y="8"/>
                    <a:pt x="77" y="8"/>
                    <a:pt x="78" y="9"/>
                  </a:cubicBezTo>
                  <a:cubicBezTo>
                    <a:pt x="109" y="39"/>
                    <a:pt x="109" y="39"/>
                    <a:pt x="109" y="39"/>
                  </a:cubicBezTo>
                  <a:cubicBezTo>
                    <a:pt x="110" y="40"/>
                    <a:pt x="110" y="42"/>
                    <a:pt x="109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146" name="Freeform 33"/>
            <p:cNvSpPr>
              <a:spLocks noEditPoints="1"/>
            </p:cNvSpPr>
            <p:nvPr/>
          </p:nvSpPr>
          <p:spPr bwMode="auto">
            <a:xfrm>
              <a:off x="7439025" y="3675063"/>
              <a:ext cx="76200" cy="76200"/>
            </a:xfrm>
            <a:custGeom>
              <a:avLst/>
              <a:gdLst>
                <a:gd name="T0" fmla="*/ 10 w 20"/>
                <a:gd name="T1" fmla="*/ 20 h 20"/>
                <a:gd name="T2" fmla="*/ 20 w 20"/>
                <a:gd name="T3" fmla="*/ 10 h 20"/>
                <a:gd name="T4" fmla="*/ 10 w 20"/>
                <a:gd name="T5" fmla="*/ 0 h 20"/>
                <a:gd name="T6" fmla="*/ 0 w 20"/>
                <a:gd name="T7" fmla="*/ 10 h 20"/>
                <a:gd name="T8" fmla="*/ 10 w 20"/>
                <a:gd name="T9" fmla="*/ 20 h 20"/>
                <a:gd name="T10" fmla="*/ 10 w 20"/>
                <a:gd name="T11" fmla="*/ 4 h 20"/>
                <a:gd name="T12" fmla="*/ 16 w 20"/>
                <a:gd name="T13" fmla="*/ 10 h 20"/>
                <a:gd name="T14" fmla="*/ 10 w 20"/>
                <a:gd name="T15" fmla="*/ 16 h 20"/>
                <a:gd name="T16" fmla="*/ 4 w 20"/>
                <a:gd name="T17" fmla="*/ 10 h 20"/>
                <a:gd name="T18" fmla="*/ 10 w 20"/>
                <a:gd name="T19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10" y="20"/>
                  </a:moveTo>
                  <a:cubicBezTo>
                    <a:pt x="16" y="20"/>
                    <a:pt x="20" y="16"/>
                    <a:pt x="20" y="10"/>
                  </a:cubicBezTo>
                  <a:cubicBezTo>
                    <a:pt x="20" y="4"/>
                    <a:pt x="16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6"/>
                    <a:pt x="4" y="20"/>
                    <a:pt x="10" y="20"/>
                  </a:cubicBezTo>
                  <a:close/>
                  <a:moveTo>
                    <a:pt x="10" y="4"/>
                  </a:moveTo>
                  <a:cubicBezTo>
                    <a:pt x="13" y="4"/>
                    <a:pt x="16" y="7"/>
                    <a:pt x="16" y="10"/>
                  </a:cubicBezTo>
                  <a:cubicBezTo>
                    <a:pt x="16" y="13"/>
                    <a:pt x="13" y="16"/>
                    <a:pt x="10" y="16"/>
                  </a:cubicBezTo>
                  <a:cubicBezTo>
                    <a:pt x="7" y="16"/>
                    <a:pt x="4" y="13"/>
                    <a:pt x="4" y="10"/>
                  </a:cubicBezTo>
                  <a:cubicBezTo>
                    <a:pt x="4" y="7"/>
                    <a:pt x="7" y="4"/>
                    <a:pt x="1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148" name="Freeform 34"/>
            <p:cNvSpPr>
              <a:spLocks noEditPoints="1"/>
            </p:cNvSpPr>
            <p:nvPr/>
          </p:nvSpPr>
          <p:spPr bwMode="auto">
            <a:xfrm>
              <a:off x="7639050" y="3429000"/>
              <a:ext cx="76200" cy="76200"/>
            </a:xfrm>
            <a:custGeom>
              <a:avLst/>
              <a:gdLst>
                <a:gd name="T0" fmla="*/ 10 w 20"/>
                <a:gd name="T1" fmla="*/ 0 h 20"/>
                <a:gd name="T2" fmla="*/ 0 w 20"/>
                <a:gd name="T3" fmla="*/ 10 h 20"/>
                <a:gd name="T4" fmla="*/ 10 w 20"/>
                <a:gd name="T5" fmla="*/ 20 h 20"/>
                <a:gd name="T6" fmla="*/ 20 w 20"/>
                <a:gd name="T7" fmla="*/ 10 h 20"/>
                <a:gd name="T8" fmla="*/ 10 w 20"/>
                <a:gd name="T9" fmla="*/ 0 h 20"/>
                <a:gd name="T10" fmla="*/ 10 w 20"/>
                <a:gd name="T11" fmla="*/ 16 h 20"/>
                <a:gd name="T12" fmla="*/ 4 w 20"/>
                <a:gd name="T13" fmla="*/ 10 h 20"/>
                <a:gd name="T14" fmla="*/ 10 w 20"/>
                <a:gd name="T15" fmla="*/ 4 h 20"/>
                <a:gd name="T16" fmla="*/ 16 w 20"/>
                <a:gd name="T17" fmla="*/ 10 h 20"/>
                <a:gd name="T18" fmla="*/ 10 w 20"/>
                <a:gd name="T19" fmla="*/ 1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10" y="0"/>
                  </a:moveTo>
                  <a:cubicBezTo>
                    <a:pt x="4" y="0"/>
                    <a:pt x="0" y="4"/>
                    <a:pt x="0" y="10"/>
                  </a:cubicBezTo>
                  <a:cubicBezTo>
                    <a:pt x="0" y="16"/>
                    <a:pt x="4" y="20"/>
                    <a:pt x="10" y="20"/>
                  </a:cubicBezTo>
                  <a:cubicBezTo>
                    <a:pt x="16" y="20"/>
                    <a:pt x="20" y="16"/>
                    <a:pt x="20" y="10"/>
                  </a:cubicBezTo>
                  <a:cubicBezTo>
                    <a:pt x="20" y="4"/>
                    <a:pt x="16" y="0"/>
                    <a:pt x="10" y="0"/>
                  </a:cubicBezTo>
                  <a:close/>
                  <a:moveTo>
                    <a:pt x="10" y="16"/>
                  </a:moveTo>
                  <a:cubicBezTo>
                    <a:pt x="7" y="16"/>
                    <a:pt x="4" y="13"/>
                    <a:pt x="4" y="10"/>
                  </a:cubicBezTo>
                  <a:cubicBezTo>
                    <a:pt x="4" y="7"/>
                    <a:pt x="7" y="4"/>
                    <a:pt x="10" y="4"/>
                  </a:cubicBezTo>
                  <a:cubicBezTo>
                    <a:pt x="13" y="4"/>
                    <a:pt x="16" y="7"/>
                    <a:pt x="16" y="10"/>
                  </a:cubicBezTo>
                  <a:cubicBezTo>
                    <a:pt x="16" y="13"/>
                    <a:pt x="13" y="16"/>
                    <a:pt x="10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149" name="Freeform 35"/>
            <p:cNvSpPr>
              <a:spLocks noEditPoints="1"/>
            </p:cNvSpPr>
            <p:nvPr/>
          </p:nvSpPr>
          <p:spPr bwMode="auto">
            <a:xfrm>
              <a:off x="7346950" y="3659188"/>
              <a:ext cx="61913" cy="61913"/>
            </a:xfrm>
            <a:custGeom>
              <a:avLst/>
              <a:gdLst>
                <a:gd name="T0" fmla="*/ 0 w 16"/>
                <a:gd name="T1" fmla="*/ 8 h 16"/>
                <a:gd name="T2" fmla="*/ 8 w 16"/>
                <a:gd name="T3" fmla="*/ 16 h 16"/>
                <a:gd name="T4" fmla="*/ 16 w 16"/>
                <a:gd name="T5" fmla="*/ 8 h 16"/>
                <a:gd name="T6" fmla="*/ 8 w 16"/>
                <a:gd name="T7" fmla="*/ 0 h 16"/>
                <a:gd name="T8" fmla="*/ 0 w 16"/>
                <a:gd name="T9" fmla="*/ 8 h 16"/>
                <a:gd name="T10" fmla="*/ 8 w 16"/>
                <a:gd name="T11" fmla="*/ 4 h 16"/>
                <a:gd name="T12" fmla="*/ 12 w 16"/>
                <a:gd name="T13" fmla="*/ 8 h 16"/>
                <a:gd name="T14" fmla="*/ 8 w 16"/>
                <a:gd name="T15" fmla="*/ 12 h 16"/>
                <a:gd name="T16" fmla="*/ 4 w 16"/>
                <a:gd name="T17" fmla="*/ 8 h 16"/>
                <a:gd name="T18" fmla="*/ 8 w 16"/>
                <a:gd name="T19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6">
                  <a:moveTo>
                    <a:pt x="0" y="8"/>
                  </a:moveTo>
                  <a:cubicBezTo>
                    <a:pt x="0" y="12"/>
                    <a:pt x="4" y="16"/>
                    <a:pt x="8" y="16"/>
                  </a:cubicBezTo>
                  <a:cubicBezTo>
                    <a:pt x="12" y="16"/>
                    <a:pt x="16" y="12"/>
                    <a:pt x="16" y="8"/>
                  </a:cubicBezTo>
                  <a:cubicBezTo>
                    <a:pt x="16" y="4"/>
                    <a:pt x="12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lose/>
                  <a:moveTo>
                    <a:pt x="8" y="4"/>
                  </a:moveTo>
                  <a:cubicBezTo>
                    <a:pt x="10" y="4"/>
                    <a:pt x="12" y="6"/>
                    <a:pt x="12" y="8"/>
                  </a:cubicBezTo>
                  <a:cubicBezTo>
                    <a:pt x="12" y="10"/>
                    <a:pt x="10" y="12"/>
                    <a:pt x="8" y="12"/>
                  </a:cubicBezTo>
                  <a:cubicBezTo>
                    <a:pt x="6" y="12"/>
                    <a:pt x="4" y="10"/>
                    <a:pt x="4" y="8"/>
                  </a:cubicBezTo>
                  <a:cubicBezTo>
                    <a:pt x="4" y="6"/>
                    <a:pt x="6" y="4"/>
                    <a:pt x="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150" name="Oval 36"/>
            <p:cNvSpPr>
              <a:spLocks noChangeArrowheads="1"/>
            </p:cNvSpPr>
            <p:nvPr/>
          </p:nvSpPr>
          <p:spPr bwMode="auto">
            <a:xfrm>
              <a:off x="7408863" y="3767138"/>
              <a:ext cx="30163" cy="30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151" name="Oval 37"/>
            <p:cNvSpPr>
              <a:spLocks noChangeArrowheads="1"/>
            </p:cNvSpPr>
            <p:nvPr/>
          </p:nvSpPr>
          <p:spPr bwMode="auto">
            <a:xfrm>
              <a:off x="7653338" y="3536950"/>
              <a:ext cx="31750" cy="30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</p:grpSp>
      <p:sp>
        <p:nvSpPr>
          <p:cNvPr id="152" name="TextBox 151"/>
          <p:cNvSpPr txBox="1"/>
          <p:nvPr/>
        </p:nvSpPr>
        <p:spPr>
          <a:xfrm>
            <a:off x="9597152" y="2217466"/>
            <a:ext cx="10885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prstClr val="white">
                    <a:lumMod val="50000"/>
                  </a:prstClr>
                </a:solidFill>
                <a:latin typeface="Raleway" panose="020B0003030101060003" pitchFamily="34" charset="0"/>
              </a:rPr>
              <a:t>Content</a:t>
            </a:r>
            <a:r>
              <a:rPr lang="id-ID" sz="1400" b="1" dirty="0">
                <a:solidFill>
                  <a:prstClr val="white">
                    <a:lumMod val="50000"/>
                  </a:prstClr>
                </a:solidFill>
                <a:latin typeface="Raleway" panose="020B0003030101060003" pitchFamily="34" charset="0"/>
              </a:rPr>
              <a:t> </a:t>
            </a:r>
            <a:r>
              <a:rPr lang="id-ID" sz="1400" b="1" dirty="0">
                <a:solidFill>
                  <a:srgbClr val="FF6D6D"/>
                </a:solidFill>
                <a:latin typeface="Raleway" panose="020B0003030101060003" pitchFamily="34" charset="0"/>
              </a:rPr>
              <a:t>01</a:t>
            </a:r>
            <a:endParaRPr lang="id-ID" sz="1400" b="1" dirty="0">
              <a:solidFill>
                <a:srgbClr val="FF6D6D"/>
              </a:solidFill>
              <a:latin typeface="Raleway" panose="020B0003030101060003" pitchFamily="34" charset="0"/>
            </a:endParaRPr>
          </a:p>
        </p:txBody>
      </p:sp>
      <p:sp>
        <p:nvSpPr>
          <p:cNvPr id="153" name="TextBox 152"/>
          <p:cNvSpPr txBox="1"/>
          <p:nvPr/>
        </p:nvSpPr>
        <p:spPr>
          <a:xfrm>
            <a:off x="9597152" y="2432208"/>
            <a:ext cx="225163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100" dirty="0">
                <a:solidFill>
                  <a:prstClr val="white">
                    <a:lumMod val="65000"/>
                  </a:prstClr>
                </a:solidFill>
              </a:rPr>
              <a:t>Suitable for all category</a:t>
            </a:r>
            <a:r>
              <a:rPr lang="en-US" sz="1100" dirty="0">
                <a:solidFill>
                  <a:prstClr val="white">
                    <a:lumMod val="65000"/>
                  </a:prstClr>
                </a:solidFill>
              </a:rPr>
              <a:t>, Lorem Ipsum is not simply random text</a:t>
            </a:r>
            <a:r>
              <a:rPr lang="en-US" sz="1100" dirty="0">
                <a:solidFill>
                  <a:prstClr val="white">
                    <a:lumMod val="65000"/>
                  </a:prstClr>
                </a:solidFill>
              </a:rPr>
              <a:t>.</a:t>
            </a:r>
            <a:endParaRPr lang="en-US" sz="1100" b="1" dirty="0">
              <a:solidFill>
                <a:prstClr val="white">
                  <a:lumMod val="65000"/>
                </a:prstClr>
              </a:solidFill>
              <a:latin typeface="Signika Negative" pitchFamily="2" charset="0"/>
            </a:endParaRPr>
          </a:p>
        </p:txBody>
      </p:sp>
      <p:sp>
        <p:nvSpPr>
          <p:cNvPr id="154" name="TextBox 153"/>
          <p:cNvSpPr txBox="1"/>
          <p:nvPr/>
        </p:nvSpPr>
        <p:spPr>
          <a:xfrm>
            <a:off x="9597152" y="2896827"/>
            <a:ext cx="11029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prstClr val="white">
                    <a:lumMod val="50000"/>
                  </a:prstClr>
                </a:solidFill>
                <a:latin typeface="Raleway" panose="020B0003030101060003" pitchFamily="34" charset="0"/>
              </a:rPr>
              <a:t>Content</a:t>
            </a:r>
            <a:r>
              <a:rPr lang="id-ID" sz="1400" b="1" dirty="0">
                <a:solidFill>
                  <a:prstClr val="white">
                    <a:lumMod val="50000"/>
                  </a:prstClr>
                </a:solidFill>
                <a:latin typeface="Raleway" panose="020B0003030101060003" pitchFamily="34" charset="0"/>
              </a:rPr>
              <a:t> </a:t>
            </a:r>
            <a:r>
              <a:rPr lang="id-ID" sz="1400" b="1" dirty="0">
                <a:solidFill>
                  <a:srgbClr val="FF6D6D"/>
                </a:solidFill>
                <a:latin typeface="Raleway" panose="020B0003030101060003" pitchFamily="34" charset="0"/>
              </a:rPr>
              <a:t>02</a:t>
            </a:r>
            <a:endParaRPr lang="id-ID" sz="1400" b="1" dirty="0">
              <a:solidFill>
                <a:srgbClr val="FF6D6D"/>
              </a:solidFill>
              <a:latin typeface="Raleway" panose="020B0003030101060003" pitchFamily="34" charset="0"/>
            </a:endParaRPr>
          </a:p>
        </p:txBody>
      </p:sp>
      <p:sp>
        <p:nvSpPr>
          <p:cNvPr id="158" name="TextBox 157"/>
          <p:cNvSpPr txBox="1"/>
          <p:nvPr/>
        </p:nvSpPr>
        <p:spPr>
          <a:xfrm>
            <a:off x="9597152" y="3111569"/>
            <a:ext cx="225163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100" dirty="0">
                <a:solidFill>
                  <a:prstClr val="white">
                    <a:lumMod val="65000"/>
                  </a:prstClr>
                </a:solidFill>
              </a:rPr>
              <a:t>Suitable for all category</a:t>
            </a:r>
            <a:r>
              <a:rPr lang="en-US" sz="1100" dirty="0">
                <a:solidFill>
                  <a:prstClr val="white">
                    <a:lumMod val="65000"/>
                  </a:prstClr>
                </a:solidFill>
              </a:rPr>
              <a:t>, Lorem Ipsum is not simply random text</a:t>
            </a:r>
            <a:r>
              <a:rPr lang="en-US" sz="1100" dirty="0">
                <a:solidFill>
                  <a:prstClr val="white">
                    <a:lumMod val="65000"/>
                  </a:prstClr>
                </a:solidFill>
              </a:rPr>
              <a:t>.</a:t>
            </a:r>
            <a:endParaRPr lang="en-US" sz="1100" b="1" dirty="0">
              <a:solidFill>
                <a:prstClr val="white">
                  <a:lumMod val="65000"/>
                </a:prstClr>
              </a:solidFill>
              <a:latin typeface="Signika Negative" pitchFamily="2" charset="0"/>
            </a:endParaRPr>
          </a:p>
        </p:txBody>
      </p:sp>
      <p:sp>
        <p:nvSpPr>
          <p:cNvPr id="160" name="TextBox 159"/>
          <p:cNvSpPr txBox="1"/>
          <p:nvPr/>
        </p:nvSpPr>
        <p:spPr>
          <a:xfrm>
            <a:off x="9597152" y="3603309"/>
            <a:ext cx="11013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prstClr val="white">
                    <a:lumMod val="50000"/>
                  </a:prstClr>
                </a:solidFill>
                <a:latin typeface="Raleway" panose="020B0003030101060003" pitchFamily="34" charset="0"/>
              </a:rPr>
              <a:t>Content</a:t>
            </a:r>
            <a:r>
              <a:rPr lang="id-ID" sz="1400" b="1" dirty="0">
                <a:solidFill>
                  <a:prstClr val="white">
                    <a:lumMod val="50000"/>
                  </a:prstClr>
                </a:solidFill>
                <a:latin typeface="Raleway" panose="020B0003030101060003" pitchFamily="34" charset="0"/>
              </a:rPr>
              <a:t> </a:t>
            </a:r>
            <a:r>
              <a:rPr lang="id-ID" sz="1400" b="1" dirty="0">
                <a:solidFill>
                  <a:srgbClr val="FF6D6D"/>
                </a:solidFill>
                <a:latin typeface="Raleway" panose="020B0003030101060003" pitchFamily="34" charset="0"/>
              </a:rPr>
              <a:t>03</a:t>
            </a:r>
            <a:endParaRPr lang="id-ID" sz="1400" b="1" dirty="0">
              <a:solidFill>
                <a:srgbClr val="FF6D6D"/>
              </a:solidFill>
              <a:latin typeface="Raleway" panose="020B0003030101060003" pitchFamily="34" charset="0"/>
            </a:endParaRPr>
          </a:p>
        </p:txBody>
      </p:sp>
      <p:sp>
        <p:nvSpPr>
          <p:cNvPr id="161" name="TextBox 160"/>
          <p:cNvSpPr txBox="1"/>
          <p:nvPr/>
        </p:nvSpPr>
        <p:spPr>
          <a:xfrm>
            <a:off x="9597152" y="3818051"/>
            <a:ext cx="225163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100" dirty="0">
                <a:solidFill>
                  <a:prstClr val="white">
                    <a:lumMod val="65000"/>
                  </a:prstClr>
                </a:solidFill>
              </a:rPr>
              <a:t>Suitable for all category</a:t>
            </a:r>
            <a:r>
              <a:rPr lang="en-US" sz="1100" dirty="0">
                <a:solidFill>
                  <a:prstClr val="white">
                    <a:lumMod val="65000"/>
                  </a:prstClr>
                </a:solidFill>
              </a:rPr>
              <a:t>, Lorem Ipsum is not simply random text</a:t>
            </a:r>
            <a:r>
              <a:rPr lang="en-US" sz="1100" dirty="0">
                <a:solidFill>
                  <a:prstClr val="white">
                    <a:lumMod val="65000"/>
                  </a:prstClr>
                </a:solidFill>
              </a:rPr>
              <a:t>.</a:t>
            </a:r>
            <a:endParaRPr lang="en-US" sz="1100" b="1" dirty="0">
              <a:solidFill>
                <a:prstClr val="white">
                  <a:lumMod val="65000"/>
                </a:prstClr>
              </a:solidFill>
              <a:latin typeface="Signika Negative" pitchFamily="2" charset="0"/>
            </a:endParaRPr>
          </a:p>
        </p:txBody>
      </p:sp>
      <p:sp>
        <p:nvSpPr>
          <p:cNvPr id="162" name="TextBox 161"/>
          <p:cNvSpPr txBox="1"/>
          <p:nvPr/>
        </p:nvSpPr>
        <p:spPr>
          <a:xfrm>
            <a:off x="9597152" y="4309791"/>
            <a:ext cx="11013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prstClr val="white">
                    <a:lumMod val="50000"/>
                  </a:prstClr>
                </a:solidFill>
                <a:latin typeface="Raleway" panose="020B0003030101060003" pitchFamily="34" charset="0"/>
              </a:rPr>
              <a:t>Content</a:t>
            </a:r>
            <a:r>
              <a:rPr lang="id-ID" sz="1400" b="1" dirty="0">
                <a:solidFill>
                  <a:prstClr val="white">
                    <a:lumMod val="50000"/>
                  </a:prstClr>
                </a:solidFill>
                <a:latin typeface="Raleway" panose="020B0003030101060003" pitchFamily="34" charset="0"/>
              </a:rPr>
              <a:t> </a:t>
            </a:r>
            <a:r>
              <a:rPr lang="id-ID" sz="1400" b="1" dirty="0">
                <a:solidFill>
                  <a:srgbClr val="FF6D6D"/>
                </a:solidFill>
                <a:latin typeface="Raleway" panose="020B0003030101060003" pitchFamily="34" charset="0"/>
              </a:rPr>
              <a:t>04</a:t>
            </a:r>
            <a:endParaRPr lang="id-ID" sz="1400" b="1" dirty="0">
              <a:solidFill>
                <a:srgbClr val="FF6D6D"/>
              </a:solidFill>
              <a:latin typeface="Raleway" panose="020B0003030101060003" pitchFamily="34" charset="0"/>
            </a:endParaRPr>
          </a:p>
        </p:txBody>
      </p:sp>
      <p:sp>
        <p:nvSpPr>
          <p:cNvPr id="163" name="TextBox 162"/>
          <p:cNvSpPr txBox="1"/>
          <p:nvPr/>
        </p:nvSpPr>
        <p:spPr>
          <a:xfrm>
            <a:off x="9597152" y="4524533"/>
            <a:ext cx="225163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100" dirty="0">
                <a:solidFill>
                  <a:prstClr val="white">
                    <a:lumMod val="65000"/>
                  </a:prstClr>
                </a:solidFill>
              </a:rPr>
              <a:t>Suitable for all category</a:t>
            </a:r>
            <a:r>
              <a:rPr lang="en-US" sz="1100" dirty="0">
                <a:solidFill>
                  <a:prstClr val="white">
                    <a:lumMod val="65000"/>
                  </a:prstClr>
                </a:solidFill>
              </a:rPr>
              <a:t>, Lorem Ipsum is not simply random text</a:t>
            </a:r>
            <a:r>
              <a:rPr lang="en-US" sz="1100" dirty="0">
                <a:solidFill>
                  <a:prstClr val="white">
                    <a:lumMod val="65000"/>
                  </a:prstClr>
                </a:solidFill>
              </a:rPr>
              <a:t>.</a:t>
            </a:r>
            <a:endParaRPr lang="en-US" sz="1100" b="1" dirty="0">
              <a:solidFill>
                <a:prstClr val="white">
                  <a:lumMod val="65000"/>
                </a:prstClr>
              </a:solidFill>
              <a:latin typeface="Signika Negative" pitchFamily="2" charset="0"/>
            </a:endParaRPr>
          </a:p>
        </p:txBody>
      </p:sp>
      <p:sp>
        <p:nvSpPr>
          <p:cNvPr id="164" name="TextBox 163"/>
          <p:cNvSpPr txBox="1"/>
          <p:nvPr/>
        </p:nvSpPr>
        <p:spPr>
          <a:xfrm>
            <a:off x="775109" y="2099739"/>
            <a:ext cx="323466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4800" b="1" dirty="0">
                <a:solidFill>
                  <a:srgbClr val="FF6D6D"/>
                </a:solidFill>
                <a:latin typeface="Raleway" panose="020B0003030101060003" pitchFamily="34" charset="0"/>
              </a:rPr>
              <a:t>Bar Words</a:t>
            </a:r>
            <a:endParaRPr lang="id-ID" sz="4800" b="1" dirty="0">
              <a:solidFill>
                <a:srgbClr val="FF6D6D"/>
              </a:solidFill>
              <a:latin typeface="Raleway" panose="020B0003030101060003" pitchFamily="34" charset="0"/>
            </a:endParaRPr>
          </a:p>
        </p:txBody>
      </p:sp>
      <p:sp>
        <p:nvSpPr>
          <p:cNvPr id="165" name="Rectangle 164"/>
          <p:cNvSpPr/>
          <p:nvPr/>
        </p:nvSpPr>
        <p:spPr>
          <a:xfrm>
            <a:off x="816595" y="2875572"/>
            <a:ext cx="3193181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d-ID" sz="1400" b="1" dirty="0">
                <a:solidFill>
                  <a:prstClr val="white">
                    <a:lumMod val="65000"/>
                  </a:prstClr>
                </a:solidFill>
                <a:latin typeface="PT Sans" panose="020B0503020203020204" pitchFamily="34" charset="0"/>
              </a:rPr>
              <a:t>Suitable for all categories </a:t>
            </a:r>
            <a:r>
              <a:rPr lang="id-ID" sz="1400" dirty="0">
                <a:solidFill>
                  <a:prstClr val="white">
                    <a:lumMod val="65000"/>
                  </a:prstClr>
                </a:solidFill>
                <a:latin typeface="PT Sans" panose="020B0503020203020204" pitchFamily="34" charset="0"/>
              </a:rPr>
              <a:t>business and personal presentation, eaque ipsa quae ab illo inventore veritatis et quasi architecto beatae business and personal presentation, eaque ipsa quae ab illo inventore veritatis et quasi </a:t>
            </a:r>
            <a:r>
              <a:rPr lang="id-ID" sz="1400" dirty="0">
                <a:solidFill>
                  <a:prstClr val="white">
                    <a:lumMod val="65000"/>
                  </a:prstClr>
                </a:solidFill>
                <a:latin typeface="PT Sans" panose="020B0503020203020204" pitchFamily="34" charset="0"/>
              </a:rPr>
              <a:t>architecto</a:t>
            </a:r>
            <a:endParaRPr lang="id-ID" sz="1400" dirty="0">
              <a:solidFill>
                <a:prstClr val="white">
                  <a:lumMod val="65000"/>
                </a:prstClr>
              </a:solidFill>
              <a:latin typeface="PT Sans" panose="020B0503020203020204" pitchFamily="34" charset="0"/>
            </a:endParaRPr>
          </a:p>
          <a:p>
            <a:pPr algn="just"/>
            <a:endParaRPr lang="id-ID" sz="1400" dirty="0">
              <a:solidFill>
                <a:prstClr val="white">
                  <a:lumMod val="65000"/>
                </a:prstClr>
              </a:solidFill>
              <a:latin typeface="PT Sans" panose="020B05030202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33265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5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250"/>
                            </p:stCondLst>
                            <p:childTnLst>
                              <p:par>
                                <p:cTn id="4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50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000"/>
                            </p:stCondLst>
                            <p:childTnLst>
                              <p:par>
                                <p:cTn id="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65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7000"/>
                            </p:stCondLst>
                            <p:childTnLst>
                              <p:par>
                                <p:cTn id="9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7500"/>
                            </p:stCondLst>
                            <p:childTnLst>
                              <p:par>
                                <p:cTn id="10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800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" grpId="0"/>
      <p:bldP spid="30" grpId="0"/>
      <p:bldP spid="94" grpId="0"/>
      <p:bldP spid="95" grpId="0"/>
      <p:bldP spid="96" grpId="0"/>
      <p:bldP spid="97" grpId="0"/>
      <p:bldP spid="126" grpId="0" animBg="1"/>
      <p:bldP spid="127" grpId="0" animBg="1"/>
      <p:bldP spid="128" grpId="0" animBg="1"/>
      <p:bldP spid="129" grpId="0" animBg="1"/>
      <p:bldP spid="140" grpId="0" animBg="1"/>
      <p:bldP spid="152" grpId="0"/>
      <p:bldP spid="153" grpId="0"/>
      <p:bldP spid="154" grpId="0"/>
      <p:bldP spid="158" grpId="0"/>
      <p:bldP spid="160" grpId="0"/>
      <p:bldP spid="161" grpId="0"/>
      <p:bldP spid="162" grpId="0"/>
      <p:bldP spid="163" grpId="0"/>
      <p:bldP spid="164" grpId="0"/>
      <p:bldP spid="16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extBox 91"/>
          <p:cNvSpPr txBox="1"/>
          <p:nvPr/>
        </p:nvSpPr>
        <p:spPr>
          <a:xfrm>
            <a:off x="777034" y="500139"/>
            <a:ext cx="22840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3200" dirty="0">
                <a:solidFill>
                  <a:prstClr val="white">
                    <a:lumMod val="50000"/>
                  </a:prstClr>
                </a:solidFill>
                <a:latin typeface="Raleway" panose="020B0003030101060003" pitchFamily="34" charset="0"/>
              </a:rPr>
              <a:t>PIE </a:t>
            </a:r>
            <a:r>
              <a:rPr lang="id-ID" sz="3200" b="1" dirty="0">
                <a:solidFill>
                  <a:srgbClr val="FF6D6D"/>
                </a:solidFill>
                <a:latin typeface="Raleway" panose="020B0003030101060003" pitchFamily="34" charset="0"/>
              </a:rPr>
              <a:t>CHART</a:t>
            </a:r>
            <a:endParaRPr lang="id-ID" sz="3200" dirty="0">
              <a:solidFill>
                <a:prstClr val="white">
                  <a:lumMod val="50000"/>
                </a:prstClr>
              </a:solidFill>
              <a:latin typeface="Raleway" panose="020B0003030101060003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777034" y="1016819"/>
            <a:ext cx="308193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600" dirty="0">
                <a:solidFill>
                  <a:prstClr val="white">
                    <a:lumMod val="65000"/>
                  </a:prstClr>
                </a:solidFill>
                <a:latin typeface="Raleway" panose="020B0003030101060003" pitchFamily="34" charset="0"/>
              </a:rPr>
              <a:t>Perfect reflect professionalism</a:t>
            </a:r>
            <a:endParaRPr lang="id-ID" sz="1600" dirty="0">
              <a:solidFill>
                <a:prstClr val="white">
                  <a:lumMod val="65000"/>
                </a:prstClr>
              </a:solidFill>
              <a:latin typeface="Raleway" panose="020B0003030101060003" pitchFamily="34" charset="0"/>
            </a:endParaRPr>
          </a:p>
        </p:txBody>
      </p:sp>
      <p:graphicFrame>
        <p:nvGraphicFramePr>
          <p:cNvPr id="108" name="Diagram 107"/>
          <p:cNvGraphicFramePr/>
          <p:nvPr>
            <p:extLst>
              <p:ext uri="{D42A27DB-BD31-4B8C-83A1-F6EECF244321}">
                <p14:modId xmlns:p14="http://schemas.microsoft.com/office/powerpoint/2010/main" val="4188343874"/>
              </p:ext>
            </p:extLst>
          </p:nvPr>
        </p:nvGraphicFramePr>
        <p:xfrm>
          <a:off x="3481568" y="1400642"/>
          <a:ext cx="5457607" cy="47863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109" name="Group 108"/>
          <p:cNvGrpSpPr/>
          <p:nvPr/>
        </p:nvGrpSpPr>
        <p:grpSpPr>
          <a:xfrm>
            <a:off x="5447662" y="2174585"/>
            <a:ext cx="858049" cy="286546"/>
            <a:chOff x="1643042" y="2428868"/>
            <a:chExt cx="1285884" cy="429422"/>
          </a:xfrm>
          <a:solidFill>
            <a:srgbClr val="F9F9F9"/>
          </a:solidFill>
        </p:grpSpPr>
        <p:grpSp>
          <p:nvGrpSpPr>
            <p:cNvPr id="110" name="Group 109"/>
            <p:cNvGrpSpPr/>
            <p:nvPr/>
          </p:nvGrpSpPr>
          <p:grpSpPr>
            <a:xfrm>
              <a:off x="1643042" y="2500306"/>
              <a:ext cx="1215240" cy="357984"/>
              <a:chOff x="1356496" y="2500306"/>
              <a:chExt cx="1215240" cy="357984"/>
            </a:xfrm>
            <a:grpFill/>
          </p:grpSpPr>
          <p:cxnSp>
            <p:nvCxnSpPr>
              <p:cNvPr id="112" name="Straight Connector 111"/>
              <p:cNvCxnSpPr/>
              <p:nvPr/>
            </p:nvCxnSpPr>
            <p:spPr>
              <a:xfrm rot="5400000" flipH="1" flipV="1">
                <a:off x="1178695" y="2678901"/>
                <a:ext cx="357190" cy="1588"/>
              </a:xfrm>
              <a:prstGeom prst="line">
                <a:avLst/>
              </a:prstGeom>
              <a:grpFill/>
              <a:ln w="15875">
                <a:solidFill>
                  <a:schemeClr val="bg1">
                    <a:lumMod val="65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Straight Connector 112"/>
              <p:cNvCxnSpPr/>
              <p:nvPr/>
            </p:nvCxnSpPr>
            <p:spPr>
              <a:xfrm>
                <a:off x="1357290" y="2500306"/>
                <a:ext cx="1214446" cy="1588"/>
              </a:xfrm>
              <a:prstGeom prst="line">
                <a:avLst/>
              </a:prstGeom>
              <a:grpFill/>
              <a:ln w="15875">
                <a:solidFill>
                  <a:schemeClr val="bg1">
                    <a:lumMod val="65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1" name="Oval 110"/>
            <p:cNvSpPr/>
            <p:nvPr/>
          </p:nvSpPr>
          <p:spPr>
            <a:xfrm>
              <a:off x="2786050" y="2428868"/>
              <a:ext cx="142876" cy="142876"/>
            </a:xfrm>
            <a:prstGeom prst="ellipse">
              <a:avLst/>
            </a:prstGeom>
            <a:grpFill/>
            <a:ln w="15875">
              <a:solidFill>
                <a:schemeClr val="bg1">
                  <a:lumMod val="6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rgbClr val="D8605E"/>
                </a:solidFill>
              </a:endParaRPr>
            </a:p>
          </p:txBody>
        </p:sp>
      </p:grpSp>
      <p:grpSp>
        <p:nvGrpSpPr>
          <p:cNvPr id="114" name="Group 113"/>
          <p:cNvGrpSpPr/>
          <p:nvPr/>
        </p:nvGrpSpPr>
        <p:grpSpPr>
          <a:xfrm rot="16200000" flipV="1">
            <a:off x="7375695" y="2961195"/>
            <a:ext cx="858049" cy="284960"/>
            <a:chOff x="1643042" y="2428868"/>
            <a:chExt cx="1285884" cy="429422"/>
          </a:xfrm>
          <a:solidFill>
            <a:srgbClr val="F9F9F9"/>
          </a:solidFill>
        </p:grpSpPr>
        <p:grpSp>
          <p:nvGrpSpPr>
            <p:cNvPr id="115" name="Group 55"/>
            <p:cNvGrpSpPr/>
            <p:nvPr/>
          </p:nvGrpSpPr>
          <p:grpSpPr>
            <a:xfrm>
              <a:off x="1643042" y="2500306"/>
              <a:ext cx="1215240" cy="357984"/>
              <a:chOff x="1356496" y="2500306"/>
              <a:chExt cx="1215240" cy="357984"/>
            </a:xfrm>
            <a:grpFill/>
          </p:grpSpPr>
          <p:cxnSp>
            <p:nvCxnSpPr>
              <p:cNvPr id="117" name="Straight Connector 116"/>
              <p:cNvCxnSpPr/>
              <p:nvPr/>
            </p:nvCxnSpPr>
            <p:spPr>
              <a:xfrm rot="5400000" flipH="1" flipV="1">
                <a:off x="1178695" y="2678901"/>
                <a:ext cx="357190" cy="1588"/>
              </a:xfrm>
              <a:prstGeom prst="line">
                <a:avLst/>
              </a:prstGeom>
              <a:grpFill/>
              <a:ln w="15875">
                <a:solidFill>
                  <a:schemeClr val="bg1">
                    <a:lumMod val="65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Straight Connector 117"/>
              <p:cNvCxnSpPr/>
              <p:nvPr/>
            </p:nvCxnSpPr>
            <p:spPr>
              <a:xfrm>
                <a:off x="1357290" y="2500306"/>
                <a:ext cx="1214446" cy="1588"/>
              </a:xfrm>
              <a:prstGeom prst="line">
                <a:avLst/>
              </a:prstGeom>
              <a:grpFill/>
              <a:ln w="15875">
                <a:solidFill>
                  <a:schemeClr val="bg1">
                    <a:lumMod val="65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6" name="Oval 115"/>
            <p:cNvSpPr/>
            <p:nvPr/>
          </p:nvSpPr>
          <p:spPr>
            <a:xfrm>
              <a:off x="2786050" y="2428868"/>
              <a:ext cx="142876" cy="142876"/>
            </a:xfrm>
            <a:prstGeom prst="ellipse">
              <a:avLst/>
            </a:prstGeom>
            <a:grpFill/>
            <a:ln w="15875">
              <a:solidFill>
                <a:schemeClr val="bg1">
                  <a:lumMod val="6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</p:grpSp>
      <p:grpSp>
        <p:nvGrpSpPr>
          <p:cNvPr id="119" name="Group 118"/>
          <p:cNvGrpSpPr/>
          <p:nvPr/>
        </p:nvGrpSpPr>
        <p:grpSpPr>
          <a:xfrm rot="16200000" flipH="1" flipV="1">
            <a:off x="7166936" y="4384401"/>
            <a:ext cx="846939" cy="284960"/>
            <a:chOff x="1643042" y="2428868"/>
            <a:chExt cx="1285884" cy="429422"/>
          </a:xfrm>
          <a:solidFill>
            <a:srgbClr val="FAFAFA"/>
          </a:solidFill>
        </p:grpSpPr>
        <p:grpSp>
          <p:nvGrpSpPr>
            <p:cNvPr id="120" name="Group 55"/>
            <p:cNvGrpSpPr/>
            <p:nvPr/>
          </p:nvGrpSpPr>
          <p:grpSpPr>
            <a:xfrm>
              <a:off x="1643042" y="2500306"/>
              <a:ext cx="1215240" cy="357984"/>
              <a:chOff x="1356496" y="2500306"/>
              <a:chExt cx="1215240" cy="357984"/>
            </a:xfrm>
            <a:grpFill/>
          </p:grpSpPr>
          <p:cxnSp>
            <p:nvCxnSpPr>
              <p:cNvPr id="122" name="Straight Connector 121"/>
              <p:cNvCxnSpPr/>
              <p:nvPr/>
            </p:nvCxnSpPr>
            <p:spPr>
              <a:xfrm rot="5400000" flipH="1" flipV="1">
                <a:off x="1178695" y="2678901"/>
                <a:ext cx="357190" cy="1588"/>
              </a:xfrm>
              <a:prstGeom prst="line">
                <a:avLst/>
              </a:prstGeom>
              <a:grpFill/>
              <a:ln w="15875">
                <a:solidFill>
                  <a:schemeClr val="bg1">
                    <a:lumMod val="65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Straight Connector 122"/>
              <p:cNvCxnSpPr/>
              <p:nvPr/>
            </p:nvCxnSpPr>
            <p:spPr>
              <a:xfrm>
                <a:off x="1357290" y="2500306"/>
                <a:ext cx="1214446" cy="1588"/>
              </a:xfrm>
              <a:prstGeom prst="line">
                <a:avLst/>
              </a:prstGeom>
              <a:grpFill/>
              <a:ln w="15875">
                <a:solidFill>
                  <a:schemeClr val="bg1">
                    <a:lumMod val="65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1" name="Oval 120"/>
            <p:cNvSpPr/>
            <p:nvPr/>
          </p:nvSpPr>
          <p:spPr>
            <a:xfrm>
              <a:off x="2786050" y="2428868"/>
              <a:ext cx="142876" cy="142876"/>
            </a:xfrm>
            <a:prstGeom prst="ellipse">
              <a:avLst/>
            </a:prstGeom>
            <a:grpFill/>
            <a:ln w="15875">
              <a:solidFill>
                <a:schemeClr val="bg1">
                  <a:lumMod val="6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rgbClr val="D8605E"/>
                </a:solidFill>
              </a:endParaRPr>
            </a:p>
          </p:txBody>
        </p:sp>
      </p:grpSp>
      <p:grpSp>
        <p:nvGrpSpPr>
          <p:cNvPr id="124" name="Group 123"/>
          <p:cNvGrpSpPr/>
          <p:nvPr/>
        </p:nvGrpSpPr>
        <p:grpSpPr>
          <a:xfrm flipH="1" flipV="1">
            <a:off x="4947596" y="5174981"/>
            <a:ext cx="846939" cy="284960"/>
            <a:chOff x="1643042" y="2428868"/>
            <a:chExt cx="1285884" cy="429422"/>
          </a:xfrm>
          <a:solidFill>
            <a:srgbClr val="F9F9F9"/>
          </a:solidFill>
        </p:grpSpPr>
        <p:grpSp>
          <p:nvGrpSpPr>
            <p:cNvPr id="125" name="Group 55"/>
            <p:cNvGrpSpPr/>
            <p:nvPr/>
          </p:nvGrpSpPr>
          <p:grpSpPr>
            <a:xfrm>
              <a:off x="1643042" y="2500306"/>
              <a:ext cx="1215240" cy="357984"/>
              <a:chOff x="1356496" y="2500306"/>
              <a:chExt cx="1215240" cy="357984"/>
            </a:xfrm>
            <a:grpFill/>
          </p:grpSpPr>
          <p:cxnSp>
            <p:nvCxnSpPr>
              <p:cNvPr id="127" name="Straight Connector 126"/>
              <p:cNvCxnSpPr/>
              <p:nvPr/>
            </p:nvCxnSpPr>
            <p:spPr>
              <a:xfrm rot="5400000" flipH="1" flipV="1">
                <a:off x="1178695" y="2678901"/>
                <a:ext cx="357190" cy="1588"/>
              </a:xfrm>
              <a:prstGeom prst="line">
                <a:avLst/>
              </a:prstGeom>
              <a:grpFill/>
              <a:ln w="15875">
                <a:solidFill>
                  <a:schemeClr val="bg1">
                    <a:lumMod val="65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Straight Connector 127"/>
              <p:cNvCxnSpPr/>
              <p:nvPr/>
            </p:nvCxnSpPr>
            <p:spPr>
              <a:xfrm>
                <a:off x="1357290" y="2500306"/>
                <a:ext cx="1214446" cy="1588"/>
              </a:xfrm>
              <a:prstGeom prst="line">
                <a:avLst/>
              </a:prstGeom>
              <a:grpFill/>
              <a:ln w="15875">
                <a:solidFill>
                  <a:schemeClr val="bg1">
                    <a:lumMod val="65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6" name="Oval 125"/>
            <p:cNvSpPr/>
            <p:nvPr/>
          </p:nvSpPr>
          <p:spPr>
            <a:xfrm>
              <a:off x="2786050" y="2428868"/>
              <a:ext cx="142876" cy="142876"/>
            </a:xfrm>
            <a:prstGeom prst="ellipse">
              <a:avLst/>
            </a:prstGeom>
            <a:grpFill/>
            <a:ln w="15875">
              <a:solidFill>
                <a:schemeClr val="bg1">
                  <a:lumMod val="6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</a:endParaRPr>
            </a:p>
          </p:txBody>
        </p:sp>
      </p:grpSp>
      <p:sp>
        <p:nvSpPr>
          <p:cNvPr id="129" name="TextBox 128"/>
          <p:cNvSpPr txBox="1"/>
          <p:nvPr/>
        </p:nvSpPr>
        <p:spPr>
          <a:xfrm>
            <a:off x="5417564" y="1842973"/>
            <a:ext cx="9937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prstClr val="black">
                    <a:lumMod val="50000"/>
                    <a:lumOff val="50000"/>
                  </a:prstClr>
                </a:solidFill>
              </a:rPr>
              <a:t>Content</a:t>
            </a:r>
            <a:r>
              <a:rPr lang="id-ID" sz="14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id-ID" sz="1400" b="1" dirty="0">
                <a:solidFill>
                  <a:srgbClr val="FF6D6D"/>
                </a:solidFill>
              </a:rPr>
              <a:t>01</a:t>
            </a:r>
            <a:endParaRPr lang="id-ID" sz="1400" b="1" dirty="0">
              <a:solidFill>
                <a:srgbClr val="FF6D6D"/>
              </a:solidFill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7450333" y="2361254"/>
            <a:ext cx="9937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prstClr val="black">
                    <a:lumMod val="50000"/>
                    <a:lumOff val="50000"/>
                  </a:prstClr>
                </a:solidFill>
              </a:rPr>
              <a:t>Content</a:t>
            </a:r>
            <a:r>
              <a:rPr lang="id-ID" sz="14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id-ID" sz="1400" b="1" dirty="0">
                <a:solidFill>
                  <a:srgbClr val="FF6D6D"/>
                </a:solidFill>
              </a:rPr>
              <a:t>02</a:t>
            </a:r>
            <a:endParaRPr lang="id-ID" sz="1400" b="1" dirty="0">
              <a:solidFill>
                <a:srgbClr val="FF6D6D"/>
              </a:solidFill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7236019" y="4975369"/>
            <a:ext cx="9937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prstClr val="black">
                    <a:lumMod val="50000"/>
                    <a:lumOff val="50000"/>
                  </a:prstClr>
                </a:solidFill>
              </a:rPr>
              <a:t>Content</a:t>
            </a:r>
            <a:r>
              <a:rPr lang="id-ID" sz="14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id-ID" sz="1400" b="1" dirty="0">
                <a:solidFill>
                  <a:srgbClr val="FF6D6D"/>
                </a:solidFill>
              </a:rPr>
              <a:t>03</a:t>
            </a:r>
            <a:endParaRPr lang="id-ID" sz="1400" b="1" dirty="0">
              <a:solidFill>
                <a:srgbClr val="FF6D6D"/>
              </a:solidFill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4863398" y="5495367"/>
            <a:ext cx="9937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prstClr val="black">
                    <a:lumMod val="50000"/>
                    <a:lumOff val="50000"/>
                  </a:prstClr>
                </a:solidFill>
              </a:rPr>
              <a:t>Content</a:t>
            </a:r>
            <a:r>
              <a:rPr lang="id-ID" sz="14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id-ID" sz="1400" b="1" dirty="0">
                <a:solidFill>
                  <a:srgbClr val="FF6D6D"/>
                </a:solidFill>
              </a:rPr>
              <a:t>04</a:t>
            </a:r>
            <a:endParaRPr lang="id-ID" sz="1400" b="1" dirty="0">
              <a:solidFill>
                <a:srgbClr val="FF6D6D"/>
              </a:solidFill>
            </a:endParaRPr>
          </a:p>
        </p:txBody>
      </p:sp>
      <p:sp>
        <p:nvSpPr>
          <p:cNvPr id="133" name="Freeform 132"/>
          <p:cNvSpPr>
            <a:spLocks noEditPoints="1"/>
          </p:cNvSpPr>
          <p:nvPr/>
        </p:nvSpPr>
        <p:spPr bwMode="auto">
          <a:xfrm>
            <a:off x="9098042" y="1526189"/>
            <a:ext cx="328563" cy="231234"/>
          </a:xfrm>
          <a:custGeom>
            <a:avLst/>
            <a:gdLst>
              <a:gd name="T0" fmla="*/ 0 w 530"/>
              <a:gd name="T1" fmla="*/ 373 h 373"/>
              <a:gd name="T2" fmla="*/ 530 w 530"/>
              <a:gd name="T3" fmla="*/ 373 h 373"/>
              <a:gd name="T4" fmla="*/ 530 w 530"/>
              <a:gd name="T5" fmla="*/ 0 h 373"/>
              <a:gd name="T6" fmla="*/ 0 w 530"/>
              <a:gd name="T7" fmla="*/ 0 h 373"/>
              <a:gd name="T8" fmla="*/ 0 w 530"/>
              <a:gd name="T9" fmla="*/ 373 h 373"/>
              <a:gd name="T10" fmla="*/ 510 w 530"/>
              <a:gd name="T11" fmla="*/ 36 h 373"/>
              <a:gd name="T12" fmla="*/ 343 w 530"/>
              <a:gd name="T13" fmla="*/ 183 h 373"/>
              <a:gd name="T14" fmla="*/ 510 w 530"/>
              <a:gd name="T15" fmla="*/ 337 h 373"/>
              <a:gd name="T16" fmla="*/ 510 w 530"/>
              <a:gd name="T17" fmla="*/ 354 h 373"/>
              <a:gd name="T18" fmla="*/ 321 w 530"/>
              <a:gd name="T19" fmla="*/ 200 h 373"/>
              <a:gd name="T20" fmla="*/ 264 w 530"/>
              <a:gd name="T21" fmla="*/ 248 h 373"/>
              <a:gd name="T22" fmla="*/ 206 w 530"/>
              <a:gd name="T23" fmla="*/ 200 h 373"/>
              <a:gd name="T24" fmla="*/ 17 w 530"/>
              <a:gd name="T25" fmla="*/ 354 h 373"/>
              <a:gd name="T26" fmla="*/ 17 w 530"/>
              <a:gd name="T27" fmla="*/ 337 h 373"/>
              <a:gd name="T28" fmla="*/ 187 w 530"/>
              <a:gd name="T29" fmla="*/ 183 h 373"/>
              <a:gd name="T30" fmla="*/ 17 w 530"/>
              <a:gd name="T31" fmla="*/ 36 h 373"/>
              <a:gd name="T32" fmla="*/ 17 w 530"/>
              <a:gd name="T33" fmla="*/ 19 h 373"/>
              <a:gd name="T34" fmla="*/ 264 w 530"/>
              <a:gd name="T35" fmla="*/ 195 h 373"/>
              <a:gd name="T36" fmla="*/ 510 w 530"/>
              <a:gd name="T37" fmla="*/ 19 h 373"/>
              <a:gd name="T38" fmla="*/ 510 w 530"/>
              <a:gd name="T39" fmla="*/ 36 h 3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530" h="373">
                <a:moveTo>
                  <a:pt x="0" y="373"/>
                </a:moveTo>
                <a:lnTo>
                  <a:pt x="530" y="373"/>
                </a:lnTo>
                <a:lnTo>
                  <a:pt x="530" y="0"/>
                </a:lnTo>
                <a:lnTo>
                  <a:pt x="0" y="0"/>
                </a:lnTo>
                <a:lnTo>
                  <a:pt x="0" y="373"/>
                </a:lnTo>
                <a:close/>
                <a:moveTo>
                  <a:pt x="510" y="36"/>
                </a:moveTo>
                <a:lnTo>
                  <a:pt x="343" y="183"/>
                </a:lnTo>
                <a:lnTo>
                  <a:pt x="510" y="337"/>
                </a:lnTo>
                <a:lnTo>
                  <a:pt x="510" y="354"/>
                </a:lnTo>
                <a:lnTo>
                  <a:pt x="321" y="200"/>
                </a:lnTo>
                <a:lnTo>
                  <a:pt x="264" y="248"/>
                </a:lnTo>
                <a:lnTo>
                  <a:pt x="206" y="200"/>
                </a:lnTo>
                <a:lnTo>
                  <a:pt x="17" y="354"/>
                </a:lnTo>
                <a:lnTo>
                  <a:pt x="17" y="337"/>
                </a:lnTo>
                <a:lnTo>
                  <a:pt x="187" y="183"/>
                </a:lnTo>
                <a:lnTo>
                  <a:pt x="17" y="36"/>
                </a:lnTo>
                <a:lnTo>
                  <a:pt x="17" y="19"/>
                </a:lnTo>
                <a:lnTo>
                  <a:pt x="264" y="195"/>
                </a:lnTo>
                <a:lnTo>
                  <a:pt x="510" y="19"/>
                </a:lnTo>
                <a:lnTo>
                  <a:pt x="510" y="36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134" name="Freeform 133"/>
          <p:cNvSpPr>
            <a:spLocks noEditPoints="1"/>
          </p:cNvSpPr>
          <p:nvPr/>
        </p:nvSpPr>
        <p:spPr bwMode="auto">
          <a:xfrm>
            <a:off x="9069489" y="3836449"/>
            <a:ext cx="341645" cy="341007"/>
          </a:xfrm>
          <a:custGeom>
            <a:avLst/>
            <a:gdLst>
              <a:gd name="T0" fmla="*/ 120 w 223"/>
              <a:gd name="T1" fmla="*/ 86 h 223"/>
              <a:gd name="T2" fmla="*/ 120 w 223"/>
              <a:gd name="T3" fmla="*/ 69 h 223"/>
              <a:gd name="T4" fmla="*/ 163 w 223"/>
              <a:gd name="T5" fmla="*/ 69 h 223"/>
              <a:gd name="T6" fmla="*/ 163 w 223"/>
              <a:gd name="T7" fmla="*/ 0 h 223"/>
              <a:gd name="T8" fmla="*/ 60 w 223"/>
              <a:gd name="T9" fmla="*/ 0 h 223"/>
              <a:gd name="T10" fmla="*/ 60 w 223"/>
              <a:gd name="T11" fmla="*/ 69 h 223"/>
              <a:gd name="T12" fmla="*/ 103 w 223"/>
              <a:gd name="T13" fmla="*/ 69 h 223"/>
              <a:gd name="T14" fmla="*/ 103 w 223"/>
              <a:gd name="T15" fmla="*/ 86 h 223"/>
              <a:gd name="T16" fmla="*/ 43 w 223"/>
              <a:gd name="T17" fmla="*/ 86 h 223"/>
              <a:gd name="T18" fmla="*/ 43 w 223"/>
              <a:gd name="T19" fmla="*/ 78 h 223"/>
              <a:gd name="T20" fmla="*/ 18 w 223"/>
              <a:gd name="T21" fmla="*/ 78 h 223"/>
              <a:gd name="T22" fmla="*/ 18 w 223"/>
              <a:gd name="T23" fmla="*/ 86 h 223"/>
              <a:gd name="T24" fmla="*/ 0 w 223"/>
              <a:gd name="T25" fmla="*/ 86 h 223"/>
              <a:gd name="T26" fmla="*/ 0 w 223"/>
              <a:gd name="T27" fmla="*/ 223 h 223"/>
              <a:gd name="T28" fmla="*/ 223 w 223"/>
              <a:gd name="T29" fmla="*/ 223 h 223"/>
              <a:gd name="T30" fmla="*/ 223 w 223"/>
              <a:gd name="T31" fmla="*/ 86 h 223"/>
              <a:gd name="T32" fmla="*/ 120 w 223"/>
              <a:gd name="T33" fmla="*/ 86 h 223"/>
              <a:gd name="T34" fmla="*/ 69 w 223"/>
              <a:gd name="T35" fmla="*/ 9 h 223"/>
              <a:gd name="T36" fmla="*/ 155 w 223"/>
              <a:gd name="T37" fmla="*/ 9 h 223"/>
              <a:gd name="T38" fmla="*/ 155 w 223"/>
              <a:gd name="T39" fmla="*/ 60 h 223"/>
              <a:gd name="T40" fmla="*/ 69 w 223"/>
              <a:gd name="T41" fmla="*/ 60 h 223"/>
              <a:gd name="T42" fmla="*/ 69 w 223"/>
              <a:gd name="T43" fmla="*/ 9 h 223"/>
              <a:gd name="T44" fmla="*/ 112 w 223"/>
              <a:gd name="T45" fmla="*/ 198 h 223"/>
              <a:gd name="T46" fmla="*/ 69 w 223"/>
              <a:gd name="T47" fmla="*/ 155 h 223"/>
              <a:gd name="T48" fmla="*/ 112 w 223"/>
              <a:gd name="T49" fmla="*/ 112 h 223"/>
              <a:gd name="T50" fmla="*/ 155 w 223"/>
              <a:gd name="T51" fmla="*/ 155 h 223"/>
              <a:gd name="T52" fmla="*/ 112 w 223"/>
              <a:gd name="T53" fmla="*/ 198 h 223"/>
              <a:gd name="T54" fmla="*/ 206 w 223"/>
              <a:gd name="T55" fmla="*/ 112 h 223"/>
              <a:gd name="T56" fmla="*/ 180 w 223"/>
              <a:gd name="T57" fmla="*/ 112 h 223"/>
              <a:gd name="T58" fmla="*/ 180 w 223"/>
              <a:gd name="T59" fmla="*/ 103 h 223"/>
              <a:gd name="T60" fmla="*/ 206 w 223"/>
              <a:gd name="T61" fmla="*/ 103 h 223"/>
              <a:gd name="T62" fmla="*/ 206 w 223"/>
              <a:gd name="T63" fmla="*/ 112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23" h="223">
                <a:moveTo>
                  <a:pt x="120" y="86"/>
                </a:moveTo>
                <a:cubicBezTo>
                  <a:pt x="120" y="69"/>
                  <a:pt x="120" y="69"/>
                  <a:pt x="120" y="69"/>
                </a:cubicBezTo>
                <a:cubicBezTo>
                  <a:pt x="163" y="69"/>
                  <a:pt x="163" y="69"/>
                  <a:pt x="163" y="69"/>
                </a:cubicBezTo>
                <a:cubicBezTo>
                  <a:pt x="163" y="0"/>
                  <a:pt x="163" y="0"/>
                  <a:pt x="163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60" y="69"/>
                  <a:pt x="60" y="69"/>
                  <a:pt x="60" y="69"/>
                </a:cubicBezTo>
                <a:cubicBezTo>
                  <a:pt x="103" y="69"/>
                  <a:pt x="103" y="69"/>
                  <a:pt x="103" y="69"/>
                </a:cubicBezTo>
                <a:cubicBezTo>
                  <a:pt x="103" y="86"/>
                  <a:pt x="103" y="86"/>
                  <a:pt x="103" y="86"/>
                </a:cubicBezTo>
                <a:cubicBezTo>
                  <a:pt x="43" y="86"/>
                  <a:pt x="43" y="86"/>
                  <a:pt x="43" y="86"/>
                </a:cubicBezTo>
                <a:cubicBezTo>
                  <a:pt x="43" y="78"/>
                  <a:pt x="43" y="78"/>
                  <a:pt x="43" y="78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86"/>
                  <a:pt x="18" y="86"/>
                  <a:pt x="18" y="86"/>
                </a:cubicBezTo>
                <a:cubicBezTo>
                  <a:pt x="0" y="86"/>
                  <a:pt x="0" y="86"/>
                  <a:pt x="0" y="86"/>
                </a:cubicBezTo>
                <a:cubicBezTo>
                  <a:pt x="0" y="223"/>
                  <a:pt x="0" y="223"/>
                  <a:pt x="0" y="223"/>
                </a:cubicBezTo>
                <a:cubicBezTo>
                  <a:pt x="223" y="223"/>
                  <a:pt x="223" y="223"/>
                  <a:pt x="223" y="223"/>
                </a:cubicBezTo>
                <a:cubicBezTo>
                  <a:pt x="223" y="86"/>
                  <a:pt x="223" y="86"/>
                  <a:pt x="223" y="86"/>
                </a:cubicBezTo>
                <a:cubicBezTo>
                  <a:pt x="120" y="86"/>
                  <a:pt x="120" y="86"/>
                  <a:pt x="120" y="86"/>
                </a:cubicBezTo>
                <a:moveTo>
                  <a:pt x="69" y="9"/>
                </a:moveTo>
                <a:cubicBezTo>
                  <a:pt x="155" y="9"/>
                  <a:pt x="155" y="9"/>
                  <a:pt x="155" y="9"/>
                </a:cubicBezTo>
                <a:cubicBezTo>
                  <a:pt x="155" y="60"/>
                  <a:pt x="155" y="60"/>
                  <a:pt x="155" y="60"/>
                </a:cubicBezTo>
                <a:cubicBezTo>
                  <a:pt x="69" y="60"/>
                  <a:pt x="69" y="60"/>
                  <a:pt x="69" y="60"/>
                </a:cubicBezTo>
                <a:lnTo>
                  <a:pt x="69" y="9"/>
                </a:lnTo>
                <a:close/>
                <a:moveTo>
                  <a:pt x="112" y="198"/>
                </a:moveTo>
                <a:cubicBezTo>
                  <a:pt x="88" y="198"/>
                  <a:pt x="69" y="178"/>
                  <a:pt x="69" y="155"/>
                </a:cubicBezTo>
                <a:cubicBezTo>
                  <a:pt x="69" y="131"/>
                  <a:pt x="88" y="112"/>
                  <a:pt x="112" y="112"/>
                </a:cubicBezTo>
                <a:cubicBezTo>
                  <a:pt x="136" y="112"/>
                  <a:pt x="155" y="131"/>
                  <a:pt x="155" y="155"/>
                </a:cubicBezTo>
                <a:cubicBezTo>
                  <a:pt x="155" y="178"/>
                  <a:pt x="136" y="198"/>
                  <a:pt x="112" y="198"/>
                </a:cubicBezTo>
                <a:moveTo>
                  <a:pt x="206" y="112"/>
                </a:moveTo>
                <a:cubicBezTo>
                  <a:pt x="180" y="112"/>
                  <a:pt x="180" y="112"/>
                  <a:pt x="180" y="112"/>
                </a:cubicBezTo>
                <a:cubicBezTo>
                  <a:pt x="180" y="103"/>
                  <a:pt x="180" y="103"/>
                  <a:pt x="180" y="103"/>
                </a:cubicBezTo>
                <a:cubicBezTo>
                  <a:pt x="206" y="103"/>
                  <a:pt x="206" y="103"/>
                  <a:pt x="206" y="103"/>
                </a:cubicBezTo>
                <a:lnTo>
                  <a:pt x="206" y="112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prstClr val="black"/>
              </a:solidFill>
            </a:endParaRPr>
          </a:p>
        </p:txBody>
      </p:sp>
      <p:grpSp>
        <p:nvGrpSpPr>
          <p:cNvPr id="135" name="Group 134"/>
          <p:cNvGrpSpPr/>
          <p:nvPr/>
        </p:nvGrpSpPr>
        <p:grpSpPr>
          <a:xfrm>
            <a:off x="9126877" y="2630096"/>
            <a:ext cx="269668" cy="424087"/>
            <a:chOff x="871537" y="574552"/>
            <a:chExt cx="568325" cy="893763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36" name="Freeform 135"/>
            <p:cNvSpPr>
              <a:spLocks noEditPoints="1"/>
            </p:cNvSpPr>
            <p:nvPr/>
          </p:nvSpPr>
          <p:spPr bwMode="auto">
            <a:xfrm>
              <a:off x="871537" y="574552"/>
              <a:ext cx="568325" cy="893763"/>
            </a:xfrm>
            <a:custGeom>
              <a:avLst/>
              <a:gdLst>
                <a:gd name="T0" fmla="*/ 141 w 148"/>
                <a:gd name="T1" fmla="*/ 39 h 235"/>
                <a:gd name="T2" fmla="*/ 92 w 148"/>
                <a:gd name="T3" fmla="*/ 5 h 235"/>
                <a:gd name="T4" fmla="*/ 30 w 148"/>
                <a:gd name="T5" fmla="*/ 15 h 235"/>
                <a:gd name="T6" fmla="*/ 14 w 148"/>
                <a:gd name="T7" fmla="*/ 108 h 235"/>
                <a:gd name="T8" fmla="*/ 13 w 148"/>
                <a:gd name="T9" fmla="*/ 178 h 235"/>
                <a:gd name="T10" fmla="*/ 41 w 148"/>
                <a:gd name="T11" fmla="*/ 223 h 235"/>
                <a:gd name="T12" fmla="*/ 122 w 148"/>
                <a:gd name="T13" fmla="*/ 217 h 235"/>
                <a:gd name="T14" fmla="*/ 141 w 148"/>
                <a:gd name="T15" fmla="*/ 164 h 235"/>
                <a:gd name="T16" fmla="*/ 143 w 148"/>
                <a:gd name="T17" fmla="*/ 109 h 235"/>
                <a:gd name="T18" fmla="*/ 141 w 148"/>
                <a:gd name="T19" fmla="*/ 39 h 235"/>
                <a:gd name="T20" fmla="*/ 96 w 148"/>
                <a:gd name="T21" fmla="*/ 68 h 235"/>
                <a:gd name="T22" fmla="*/ 79 w 148"/>
                <a:gd name="T23" fmla="*/ 101 h 235"/>
                <a:gd name="T24" fmla="*/ 64 w 148"/>
                <a:gd name="T25" fmla="*/ 82 h 235"/>
                <a:gd name="T26" fmla="*/ 72 w 148"/>
                <a:gd name="T27" fmla="*/ 15 h 235"/>
                <a:gd name="T28" fmla="*/ 81 w 148"/>
                <a:gd name="T29" fmla="*/ 14 h 235"/>
                <a:gd name="T30" fmla="*/ 96 w 148"/>
                <a:gd name="T31" fmla="*/ 68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8" h="235">
                  <a:moveTo>
                    <a:pt x="141" y="39"/>
                  </a:moveTo>
                  <a:cubicBezTo>
                    <a:pt x="138" y="20"/>
                    <a:pt x="120" y="11"/>
                    <a:pt x="92" y="5"/>
                  </a:cubicBezTo>
                  <a:cubicBezTo>
                    <a:pt x="64" y="0"/>
                    <a:pt x="30" y="15"/>
                    <a:pt x="30" y="15"/>
                  </a:cubicBezTo>
                  <a:cubicBezTo>
                    <a:pt x="0" y="31"/>
                    <a:pt x="14" y="103"/>
                    <a:pt x="14" y="108"/>
                  </a:cubicBezTo>
                  <a:cubicBezTo>
                    <a:pt x="15" y="113"/>
                    <a:pt x="13" y="172"/>
                    <a:pt x="13" y="178"/>
                  </a:cubicBezTo>
                  <a:cubicBezTo>
                    <a:pt x="13" y="185"/>
                    <a:pt x="20" y="211"/>
                    <a:pt x="41" y="223"/>
                  </a:cubicBezTo>
                  <a:cubicBezTo>
                    <a:pt x="62" y="235"/>
                    <a:pt x="101" y="235"/>
                    <a:pt x="122" y="217"/>
                  </a:cubicBezTo>
                  <a:cubicBezTo>
                    <a:pt x="144" y="199"/>
                    <a:pt x="141" y="166"/>
                    <a:pt x="141" y="164"/>
                  </a:cubicBezTo>
                  <a:cubicBezTo>
                    <a:pt x="142" y="162"/>
                    <a:pt x="138" y="127"/>
                    <a:pt x="143" y="109"/>
                  </a:cubicBezTo>
                  <a:cubicBezTo>
                    <a:pt x="148" y="92"/>
                    <a:pt x="144" y="58"/>
                    <a:pt x="141" y="39"/>
                  </a:cubicBezTo>
                  <a:moveTo>
                    <a:pt x="96" y="68"/>
                  </a:moveTo>
                  <a:cubicBezTo>
                    <a:pt x="94" y="90"/>
                    <a:pt x="87" y="100"/>
                    <a:pt x="79" y="101"/>
                  </a:cubicBezTo>
                  <a:cubicBezTo>
                    <a:pt x="70" y="103"/>
                    <a:pt x="64" y="82"/>
                    <a:pt x="64" y="82"/>
                  </a:cubicBezTo>
                  <a:cubicBezTo>
                    <a:pt x="54" y="33"/>
                    <a:pt x="69" y="19"/>
                    <a:pt x="72" y="15"/>
                  </a:cubicBezTo>
                  <a:cubicBezTo>
                    <a:pt x="75" y="11"/>
                    <a:pt x="81" y="14"/>
                    <a:pt x="81" y="14"/>
                  </a:cubicBezTo>
                  <a:cubicBezTo>
                    <a:pt x="96" y="25"/>
                    <a:pt x="98" y="46"/>
                    <a:pt x="96" y="6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137" name="Freeform 136"/>
            <p:cNvSpPr>
              <a:spLocks/>
            </p:cNvSpPr>
            <p:nvPr/>
          </p:nvSpPr>
          <p:spPr bwMode="auto">
            <a:xfrm>
              <a:off x="1139825" y="666627"/>
              <a:ext cx="69850" cy="155575"/>
            </a:xfrm>
            <a:custGeom>
              <a:avLst/>
              <a:gdLst>
                <a:gd name="T0" fmla="*/ 9 w 18"/>
                <a:gd name="T1" fmla="*/ 2 h 41"/>
                <a:gd name="T2" fmla="*/ 0 w 18"/>
                <a:gd name="T3" fmla="*/ 12 h 41"/>
                <a:gd name="T4" fmla="*/ 7 w 18"/>
                <a:gd name="T5" fmla="*/ 41 h 41"/>
                <a:gd name="T6" fmla="*/ 18 w 18"/>
                <a:gd name="T7" fmla="*/ 21 h 41"/>
                <a:gd name="T8" fmla="*/ 9 w 18"/>
                <a:gd name="T9" fmla="*/ 2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41">
                  <a:moveTo>
                    <a:pt x="9" y="2"/>
                  </a:moveTo>
                  <a:cubicBezTo>
                    <a:pt x="9" y="2"/>
                    <a:pt x="1" y="0"/>
                    <a:pt x="0" y="12"/>
                  </a:cubicBezTo>
                  <a:cubicBezTo>
                    <a:pt x="0" y="23"/>
                    <a:pt x="0" y="40"/>
                    <a:pt x="7" y="41"/>
                  </a:cubicBezTo>
                  <a:cubicBezTo>
                    <a:pt x="15" y="41"/>
                    <a:pt x="18" y="34"/>
                    <a:pt x="18" y="21"/>
                  </a:cubicBezTo>
                  <a:cubicBezTo>
                    <a:pt x="17" y="8"/>
                    <a:pt x="14" y="4"/>
                    <a:pt x="9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</p:grpSp>
      <p:grpSp>
        <p:nvGrpSpPr>
          <p:cNvPr id="138" name="Group 137"/>
          <p:cNvGrpSpPr/>
          <p:nvPr/>
        </p:nvGrpSpPr>
        <p:grpSpPr>
          <a:xfrm>
            <a:off x="9098042" y="5106996"/>
            <a:ext cx="338220" cy="343023"/>
            <a:chOff x="1909763" y="950913"/>
            <a:chExt cx="782637" cy="793750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39" name="Freeform 59"/>
            <p:cNvSpPr>
              <a:spLocks noEditPoints="1"/>
            </p:cNvSpPr>
            <p:nvPr/>
          </p:nvSpPr>
          <p:spPr bwMode="auto">
            <a:xfrm>
              <a:off x="1909763" y="1204913"/>
              <a:ext cx="539750" cy="539750"/>
            </a:xfrm>
            <a:custGeom>
              <a:avLst/>
              <a:gdLst>
                <a:gd name="T0" fmla="*/ 0 w 340"/>
                <a:gd name="T1" fmla="*/ 340 h 340"/>
                <a:gd name="T2" fmla="*/ 340 w 340"/>
                <a:gd name="T3" fmla="*/ 340 h 340"/>
                <a:gd name="T4" fmla="*/ 340 w 340"/>
                <a:gd name="T5" fmla="*/ 0 h 340"/>
                <a:gd name="T6" fmla="*/ 0 w 340"/>
                <a:gd name="T7" fmla="*/ 0 h 340"/>
                <a:gd name="T8" fmla="*/ 0 w 340"/>
                <a:gd name="T9" fmla="*/ 340 h 340"/>
                <a:gd name="T10" fmla="*/ 304 w 340"/>
                <a:gd name="T11" fmla="*/ 251 h 340"/>
                <a:gd name="T12" fmla="*/ 35 w 340"/>
                <a:gd name="T13" fmla="*/ 251 h 340"/>
                <a:gd name="T14" fmla="*/ 35 w 340"/>
                <a:gd name="T15" fmla="*/ 36 h 340"/>
                <a:gd name="T16" fmla="*/ 304 w 340"/>
                <a:gd name="T17" fmla="*/ 36 h 340"/>
                <a:gd name="T18" fmla="*/ 304 w 340"/>
                <a:gd name="T19" fmla="*/ 251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0" h="340">
                  <a:moveTo>
                    <a:pt x="0" y="340"/>
                  </a:moveTo>
                  <a:lnTo>
                    <a:pt x="340" y="340"/>
                  </a:lnTo>
                  <a:lnTo>
                    <a:pt x="340" y="0"/>
                  </a:lnTo>
                  <a:lnTo>
                    <a:pt x="0" y="0"/>
                  </a:lnTo>
                  <a:lnTo>
                    <a:pt x="0" y="340"/>
                  </a:lnTo>
                  <a:close/>
                  <a:moveTo>
                    <a:pt x="304" y="251"/>
                  </a:moveTo>
                  <a:lnTo>
                    <a:pt x="35" y="251"/>
                  </a:lnTo>
                  <a:lnTo>
                    <a:pt x="35" y="36"/>
                  </a:lnTo>
                  <a:lnTo>
                    <a:pt x="304" y="36"/>
                  </a:lnTo>
                  <a:lnTo>
                    <a:pt x="304" y="2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140" name="Freeform 60"/>
            <p:cNvSpPr>
              <a:spLocks/>
            </p:cNvSpPr>
            <p:nvPr/>
          </p:nvSpPr>
          <p:spPr bwMode="auto">
            <a:xfrm>
              <a:off x="2060575" y="950913"/>
              <a:ext cx="631825" cy="569913"/>
            </a:xfrm>
            <a:custGeom>
              <a:avLst/>
              <a:gdLst>
                <a:gd name="T0" fmla="*/ 334 w 398"/>
                <a:gd name="T1" fmla="*/ 0 h 359"/>
                <a:gd name="T2" fmla="*/ 0 w 398"/>
                <a:gd name="T3" fmla="*/ 64 h 359"/>
                <a:gd name="T4" fmla="*/ 15 w 398"/>
                <a:gd name="T5" fmla="*/ 143 h 359"/>
                <a:gd name="T6" fmla="*/ 51 w 398"/>
                <a:gd name="T7" fmla="*/ 143 h 359"/>
                <a:gd name="T8" fmla="*/ 41 w 398"/>
                <a:gd name="T9" fmla="*/ 93 h 359"/>
                <a:gd name="T10" fmla="*/ 305 w 398"/>
                <a:gd name="T11" fmla="*/ 40 h 359"/>
                <a:gd name="T12" fmla="*/ 346 w 398"/>
                <a:gd name="T13" fmla="*/ 251 h 359"/>
                <a:gd name="T14" fmla="*/ 262 w 398"/>
                <a:gd name="T15" fmla="*/ 268 h 359"/>
                <a:gd name="T16" fmla="*/ 262 w 398"/>
                <a:gd name="T17" fmla="*/ 359 h 359"/>
                <a:gd name="T18" fmla="*/ 398 w 398"/>
                <a:gd name="T19" fmla="*/ 332 h 359"/>
                <a:gd name="T20" fmla="*/ 334 w 398"/>
                <a:gd name="T21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98" h="359">
                  <a:moveTo>
                    <a:pt x="334" y="0"/>
                  </a:moveTo>
                  <a:lnTo>
                    <a:pt x="0" y="64"/>
                  </a:lnTo>
                  <a:lnTo>
                    <a:pt x="15" y="143"/>
                  </a:lnTo>
                  <a:lnTo>
                    <a:pt x="51" y="143"/>
                  </a:lnTo>
                  <a:lnTo>
                    <a:pt x="41" y="93"/>
                  </a:lnTo>
                  <a:lnTo>
                    <a:pt x="305" y="40"/>
                  </a:lnTo>
                  <a:lnTo>
                    <a:pt x="346" y="251"/>
                  </a:lnTo>
                  <a:lnTo>
                    <a:pt x="262" y="268"/>
                  </a:lnTo>
                  <a:lnTo>
                    <a:pt x="262" y="359"/>
                  </a:lnTo>
                  <a:lnTo>
                    <a:pt x="398" y="332"/>
                  </a:lnTo>
                  <a:lnTo>
                    <a:pt x="33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</p:grpSp>
      <p:sp>
        <p:nvSpPr>
          <p:cNvPr id="141" name="TextBox 140"/>
          <p:cNvSpPr txBox="1"/>
          <p:nvPr/>
        </p:nvSpPr>
        <p:spPr>
          <a:xfrm>
            <a:off x="9467946" y="1463317"/>
            <a:ext cx="1273682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867" dirty="0">
                <a:solidFill>
                  <a:prstClr val="black">
                    <a:lumMod val="50000"/>
                    <a:lumOff val="50000"/>
                  </a:prstClr>
                </a:solidFill>
              </a:rPr>
              <a:t>Content</a:t>
            </a:r>
            <a:r>
              <a:rPr lang="id-ID" sz="1867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id-ID" sz="1867" b="1" dirty="0">
                <a:solidFill>
                  <a:srgbClr val="FF6D6D"/>
                </a:solidFill>
              </a:rPr>
              <a:t>01</a:t>
            </a:r>
            <a:endParaRPr lang="id-ID" sz="1867" b="1" dirty="0">
              <a:solidFill>
                <a:srgbClr val="FF6D6D"/>
              </a:solidFill>
            </a:endParaRPr>
          </a:p>
        </p:txBody>
      </p:sp>
      <p:sp>
        <p:nvSpPr>
          <p:cNvPr id="142" name="TextBox 141"/>
          <p:cNvSpPr txBox="1"/>
          <p:nvPr/>
        </p:nvSpPr>
        <p:spPr>
          <a:xfrm>
            <a:off x="9467946" y="1801884"/>
            <a:ext cx="23579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solidFill>
                  <a:prstClr val="black">
                    <a:lumMod val="50000"/>
                    <a:lumOff val="50000"/>
                  </a:prstClr>
                </a:solidFill>
              </a:rPr>
              <a:t>Suitable for all category</a:t>
            </a:r>
            <a:r>
              <a:rPr lang="en-US" sz="1200" dirty="0">
                <a:solidFill>
                  <a:prstClr val="black">
                    <a:lumMod val="50000"/>
                    <a:lumOff val="50000"/>
                  </a:prstClr>
                </a:solidFill>
              </a:rPr>
              <a:t>, Lorem Ipsum is not simply random text</a:t>
            </a:r>
            <a:r>
              <a:rPr lang="en-US" sz="1200" dirty="0">
                <a:solidFill>
                  <a:prstClr val="black">
                    <a:lumMod val="50000"/>
                    <a:lumOff val="50000"/>
                  </a:prstClr>
                </a:solidFill>
              </a:rPr>
              <a:t>.</a:t>
            </a:r>
            <a:endParaRPr lang="en-US" sz="1200" b="1" dirty="0">
              <a:solidFill>
                <a:prstClr val="black">
                  <a:lumMod val="50000"/>
                  <a:lumOff val="50000"/>
                </a:prstClr>
              </a:solidFill>
              <a:latin typeface="Signika Negative" pitchFamily="2" charset="0"/>
            </a:endParaRPr>
          </a:p>
        </p:txBody>
      </p:sp>
      <p:sp>
        <p:nvSpPr>
          <p:cNvPr id="143" name="TextBox 142"/>
          <p:cNvSpPr txBox="1"/>
          <p:nvPr/>
        </p:nvSpPr>
        <p:spPr>
          <a:xfrm>
            <a:off x="9471239" y="2604618"/>
            <a:ext cx="1273682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867" dirty="0">
                <a:solidFill>
                  <a:prstClr val="black">
                    <a:lumMod val="50000"/>
                    <a:lumOff val="50000"/>
                  </a:prstClr>
                </a:solidFill>
              </a:rPr>
              <a:t>Content</a:t>
            </a:r>
            <a:r>
              <a:rPr lang="id-ID" sz="1867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id-ID" sz="1867" b="1" dirty="0">
                <a:solidFill>
                  <a:srgbClr val="FF6D6D"/>
                </a:solidFill>
              </a:rPr>
              <a:t>02</a:t>
            </a:r>
            <a:endParaRPr lang="id-ID" sz="1867" b="1" dirty="0">
              <a:solidFill>
                <a:srgbClr val="FF6D6D"/>
              </a:solidFill>
            </a:endParaRPr>
          </a:p>
        </p:txBody>
      </p:sp>
      <p:sp>
        <p:nvSpPr>
          <p:cNvPr id="144" name="TextBox 143"/>
          <p:cNvSpPr txBox="1"/>
          <p:nvPr/>
        </p:nvSpPr>
        <p:spPr>
          <a:xfrm>
            <a:off x="9471239" y="2943185"/>
            <a:ext cx="23579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solidFill>
                  <a:prstClr val="black">
                    <a:lumMod val="50000"/>
                    <a:lumOff val="50000"/>
                  </a:prstClr>
                </a:solidFill>
              </a:rPr>
              <a:t>Suitable for all category</a:t>
            </a:r>
            <a:r>
              <a:rPr lang="en-US" sz="1200" dirty="0">
                <a:solidFill>
                  <a:prstClr val="black">
                    <a:lumMod val="50000"/>
                    <a:lumOff val="50000"/>
                  </a:prstClr>
                </a:solidFill>
              </a:rPr>
              <a:t>, Lorem Ipsum is not simply random text</a:t>
            </a:r>
            <a:r>
              <a:rPr lang="en-US" sz="1200" dirty="0">
                <a:solidFill>
                  <a:prstClr val="black">
                    <a:lumMod val="50000"/>
                    <a:lumOff val="50000"/>
                  </a:prstClr>
                </a:solidFill>
              </a:rPr>
              <a:t>.</a:t>
            </a:r>
            <a:endParaRPr lang="en-US" sz="1200" b="1" dirty="0">
              <a:solidFill>
                <a:prstClr val="black">
                  <a:lumMod val="50000"/>
                  <a:lumOff val="50000"/>
                </a:prstClr>
              </a:solidFill>
              <a:latin typeface="Signika Negative" pitchFamily="2" charset="0"/>
            </a:endParaRPr>
          </a:p>
        </p:txBody>
      </p:sp>
      <p:sp>
        <p:nvSpPr>
          <p:cNvPr id="145" name="TextBox 144"/>
          <p:cNvSpPr txBox="1"/>
          <p:nvPr/>
        </p:nvSpPr>
        <p:spPr>
          <a:xfrm>
            <a:off x="9485791" y="3856947"/>
            <a:ext cx="1259640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867" dirty="0">
                <a:solidFill>
                  <a:prstClr val="black">
                    <a:lumMod val="50000"/>
                    <a:lumOff val="50000"/>
                  </a:prstClr>
                </a:solidFill>
              </a:rPr>
              <a:t>Content</a:t>
            </a:r>
            <a:r>
              <a:rPr lang="id-ID" sz="1867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id-ID" sz="1867" b="1" dirty="0">
                <a:solidFill>
                  <a:srgbClr val="FF6D6D"/>
                </a:solidFill>
              </a:rPr>
              <a:t>03</a:t>
            </a:r>
            <a:endParaRPr lang="id-ID" sz="1867" b="1" dirty="0">
              <a:solidFill>
                <a:srgbClr val="FF6D6D"/>
              </a:solidFill>
            </a:endParaRPr>
          </a:p>
        </p:txBody>
      </p:sp>
      <p:sp>
        <p:nvSpPr>
          <p:cNvPr id="146" name="TextBox 145"/>
          <p:cNvSpPr txBox="1"/>
          <p:nvPr/>
        </p:nvSpPr>
        <p:spPr>
          <a:xfrm>
            <a:off x="9485791" y="4195514"/>
            <a:ext cx="23579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solidFill>
                  <a:prstClr val="black">
                    <a:lumMod val="50000"/>
                    <a:lumOff val="50000"/>
                  </a:prstClr>
                </a:solidFill>
              </a:rPr>
              <a:t>Suitable for all category</a:t>
            </a:r>
            <a:r>
              <a:rPr lang="en-US" sz="1200" dirty="0">
                <a:solidFill>
                  <a:prstClr val="black">
                    <a:lumMod val="50000"/>
                    <a:lumOff val="50000"/>
                  </a:prstClr>
                </a:solidFill>
              </a:rPr>
              <a:t>, Lorem Ipsum is not simply random text</a:t>
            </a:r>
            <a:r>
              <a:rPr lang="en-US" sz="1200" dirty="0">
                <a:solidFill>
                  <a:prstClr val="black">
                    <a:lumMod val="50000"/>
                    <a:lumOff val="50000"/>
                  </a:prstClr>
                </a:solidFill>
              </a:rPr>
              <a:t>.</a:t>
            </a:r>
            <a:endParaRPr lang="en-US" sz="1200" b="1" dirty="0">
              <a:solidFill>
                <a:prstClr val="black">
                  <a:lumMod val="50000"/>
                  <a:lumOff val="50000"/>
                </a:prstClr>
              </a:solidFill>
              <a:latin typeface="Signika Negative" pitchFamily="2" charset="0"/>
            </a:endParaRPr>
          </a:p>
        </p:txBody>
      </p:sp>
      <p:sp>
        <p:nvSpPr>
          <p:cNvPr id="147" name="TextBox 146"/>
          <p:cNvSpPr txBox="1"/>
          <p:nvPr/>
        </p:nvSpPr>
        <p:spPr>
          <a:xfrm>
            <a:off x="9510919" y="5063300"/>
            <a:ext cx="1259640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867" dirty="0">
                <a:solidFill>
                  <a:prstClr val="black">
                    <a:lumMod val="50000"/>
                    <a:lumOff val="50000"/>
                  </a:prstClr>
                </a:solidFill>
              </a:rPr>
              <a:t>Content</a:t>
            </a:r>
            <a:r>
              <a:rPr lang="id-ID" sz="1867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id-ID" sz="1867" b="1" dirty="0">
                <a:solidFill>
                  <a:srgbClr val="FF6D6D"/>
                </a:solidFill>
              </a:rPr>
              <a:t>04</a:t>
            </a:r>
            <a:endParaRPr lang="id-ID" sz="1867" b="1" dirty="0">
              <a:solidFill>
                <a:srgbClr val="FF6D6D"/>
              </a:solidFill>
            </a:endParaRPr>
          </a:p>
        </p:txBody>
      </p:sp>
      <p:sp>
        <p:nvSpPr>
          <p:cNvPr id="148" name="TextBox 147"/>
          <p:cNvSpPr txBox="1"/>
          <p:nvPr/>
        </p:nvSpPr>
        <p:spPr>
          <a:xfrm>
            <a:off x="9510919" y="5401867"/>
            <a:ext cx="23579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solidFill>
                  <a:prstClr val="black">
                    <a:lumMod val="50000"/>
                    <a:lumOff val="50000"/>
                  </a:prstClr>
                </a:solidFill>
              </a:rPr>
              <a:t>Suitable for all category</a:t>
            </a:r>
            <a:r>
              <a:rPr lang="en-US" sz="1200" dirty="0">
                <a:solidFill>
                  <a:prstClr val="black">
                    <a:lumMod val="50000"/>
                    <a:lumOff val="50000"/>
                  </a:prstClr>
                </a:solidFill>
              </a:rPr>
              <a:t>, Lorem Ipsum is not simply random text</a:t>
            </a:r>
            <a:r>
              <a:rPr lang="en-US" sz="1200" dirty="0">
                <a:solidFill>
                  <a:prstClr val="black">
                    <a:lumMod val="50000"/>
                    <a:lumOff val="50000"/>
                  </a:prstClr>
                </a:solidFill>
              </a:rPr>
              <a:t>.</a:t>
            </a:r>
            <a:endParaRPr lang="en-US" sz="1200" b="1" dirty="0">
              <a:solidFill>
                <a:prstClr val="black">
                  <a:lumMod val="50000"/>
                  <a:lumOff val="50000"/>
                </a:prstClr>
              </a:solidFill>
              <a:latin typeface="Signika Negative" pitchFamily="2" charset="0"/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754392" y="2513808"/>
            <a:ext cx="263258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4800" b="1" dirty="0">
                <a:solidFill>
                  <a:srgbClr val="FF6D6D"/>
                </a:solidFill>
                <a:latin typeface="Raleway" panose="020B0003030101060003" pitchFamily="34" charset="0"/>
              </a:rPr>
              <a:t>Success</a:t>
            </a:r>
            <a:endParaRPr lang="id-ID" sz="4800" b="1" dirty="0">
              <a:solidFill>
                <a:srgbClr val="FF6D6D"/>
              </a:solidFill>
              <a:latin typeface="Raleway" panose="020B0003030101060003" pitchFamily="34" charset="0"/>
            </a:endParaRPr>
          </a:p>
        </p:txBody>
      </p:sp>
      <p:sp>
        <p:nvSpPr>
          <p:cNvPr id="150" name="Rectangle 149"/>
          <p:cNvSpPr/>
          <p:nvPr/>
        </p:nvSpPr>
        <p:spPr>
          <a:xfrm>
            <a:off x="795878" y="3289641"/>
            <a:ext cx="2827593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d-ID" sz="1400" b="1" dirty="0">
                <a:solidFill>
                  <a:prstClr val="white">
                    <a:lumMod val="65000"/>
                  </a:prstClr>
                </a:solidFill>
                <a:latin typeface="PT Sans" panose="020B0503020203020204" pitchFamily="34" charset="0"/>
              </a:rPr>
              <a:t>Suitable for all categories </a:t>
            </a:r>
            <a:r>
              <a:rPr lang="id-ID" sz="1400" dirty="0">
                <a:solidFill>
                  <a:prstClr val="white">
                    <a:lumMod val="65000"/>
                  </a:prstClr>
                </a:solidFill>
                <a:latin typeface="PT Sans" panose="020B0503020203020204" pitchFamily="34" charset="0"/>
              </a:rPr>
              <a:t>business and personal presentation, eaque ipsa quae ab illo inventore veritatis et quasi architecto beatae business and personal presentation, eaque ipsa quae ab illo inventore veritatis et quasi </a:t>
            </a:r>
            <a:r>
              <a:rPr lang="id-ID" sz="1400" dirty="0">
                <a:solidFill>
                  <a:prstClr val="white">
                    <a:lumMod val="65000"/>
                  </a:prstClr>
                </a:solidFill>
                <a:latin typeface="PT Sans" panose="020B0503020203020204" pitchFamily="34" charset="0"/>
              </a:rPr>
              <a:t>architecto</a:t>
            </a:r>
            <a:endParaRPr lang="id-ID" sz="1400" dirty="0">
              <a:solidFill>
                <a:prstClr val="white">
                  <a:lumMod val="65000"/>
                </a:prstClr>
              </a:solidFill>
              <a:latin typeface="PT Sans" panose="020B0503020203020204" pitchFamily="34" charset="0"/>
            </a:endParaRPr>
          </a:p>
          <a:p>
            <a:pPr algn="just"/>
            <a:endParaRPr lang="id-ID" sz="1400" dirty="0">
              <a:solidFill>
                <a:prstClr val="white">
                  <a:lumMod val="65000"/>
                </a:prstClr>
              </a:solidFill>
              <a:latin typeface="PT Sans" panose="020B05030202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36227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>
                                            <p:graphicEl>
                                              <a:dgm id="{6EA20882-9744-4F14-BE8D-BB12D24355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08">
                                            <p:graphicEl>
                                              <a:dgm id="{6EA20882-9744-4F14-BE8D-BB12D243550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>
                                            <p:graphicEl>
                                              <a:dgm id="{CA1E5198-FA1C-4D08-93DE-8270D125A6B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08">
                                            <p:graphicEl>
                                              <a:dgm id="{CA1E5198-FA1C-4D08-93DE-8270D125A6B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>
                                            <p:graphicEl>
                                              <a:dgm id="{0C30BA2B-AA7C-4145-AA10-2DCFACEAB92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08">
                                            <p:graphicEl>
                                              <a:dgm id="{0C30BA2B-AA7C-4145-AA10-2DCFACEAB92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>
                                            <p:graphicEl>
                                              <a:dgm id="{88CDEB12-A4E9-4F47-AF62-CD6FF422743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108">
                                            <p:graphicEl>
                                              <a:dgm id="{88CDEB12-A4E9-4F47-AF62-CD6FF422743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" grpId="0"/>
      <p:bldP spid="30" grpId="0"/>
      <p:bldGraphic spid="108" grpId="0">
        <p:bldSub>
          <a:bldDgm bld="one"/>
        </p:bldSub>
      </p:bldGraphic>
      <p:bldP spid="129" grpId="0"/>
      <p:bldP spid="130" grpId="0"/>
      <p:bldP spid="131" grpId="0"/>
      <p:bldP spid="132" grpId="0"/>
      <p:bldP spid="133" grpId="0" animBg="1"/>
      <p:bldP spid="134" grpId="0" animBg="1"/>
      <p:bldP spid="141" grpId="0"/>
      <p:bldP spid="142" grpId="0"/>
      <p:bldP spid="143" grpId="0"/>
      <p:bldP spid="144" grpId="0"/>
      <p:bldP spid="145" grpId="0"/>
      <p:bldP spid="146" grpId="0"/>
      <p:bldP spid="147" grpId="0"/>
      <p:bldP spid="148" grpId="0"/>
      <p:bldP spid="149" grpId="0"/>
      <p:bldP spid="15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extBox 91"/>
          <p:cNvSpPr txBox="1"/>
          <p:nvPr/>
        </p:nvSpPr>
        <p:spPr>
          <a:xfrm>
            <a:off x="777034" y="500139"/>
            <a:ext cx="24930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3200" dirty="0">
                <a:solidFill>
                  <a:prstClr val="white">
                    <a:lumMod val="50000"/>
                  </a:prstClr>
                </a:solidFill>
                <a:latin typeface="Raleway" panose="020B0003030101060003" pitchFamily="34" charset="0"/>
              </a:rPr>
              <a:t>BAR </a:t>
            </a:r>
            <a:r>
              <a:rPr lang="id-ID" sz="3200" b="1" dirty="0">
                <a:solidFill>
                  <a:srgbClr val="FF6D6D"/>
                </a:solidFill>
                <a:latin typeface="Raleway" panose="020B0003030101060003" pitchFamily="34" charset="0"/>
              </a:rPr>
              <a:t>CHART</a:t>
            </a:r>
            <a:endParaRPr lang="id-ID" sz="3200" dirty="0">
              <a:solidFill>
                <a:prstClr val="white">
                  <a:lumMod val="50000"/>
                </a:prstClr>
              </a:solidFill>
              <a:latin typeface="Raleway" panose="020B0003030101060003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777034" y="1016819"/>
            <a:ext cx="308193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600" dirty="0">
                <a:solidFill>
                  <a:prstClr val="white">
                    <a:lumMod val="65000"/>
                  </a:prstClr>
                </a:solidFill>
                <a:latin typeface="Raleway" panose="020B0003030101060003" pitchFamily="34" charset="0"/>
              </a:rPr>
              <a:t>Perfect reflect professionalism</a:t>
            </a:r>
            <a:endParaRPr lang="id-ID" sz="1600" dirty="0">
              <a:solidFill>
                <a:prstClr val="white">
                  <a:lumMod val="65000"/>
                </a:prstClr>
              </a:solidFill>
              <a:latin typeface="Raleway" panose="020B0003030101060003" pitchFamily="34" charset="0"/>
            </a:endParaRPr>
          </a:p>
        </p:txBody>
      </p:sp>
      <p:graphicFrame>
        <p:nvGraphicFramePr>
          <p:cNvPr id="138" name="Chart 137"/>
          <p:cNvGraphicFramePr/>
          <p:nvPr>
            <p:extLst>
              <p:ext uri="{D42A27DB-BD31-4B8C-83A1-F6EECF244321}">
                <p14:modId xmlns:p14="http://schemas.microsoft.com/office/powerpoint/2010/main" val="3000685870"/>
              </p:ext>
            </p:extLst>
          </p:nvPr>
        </p:nvGraphicFramePr>
        <p:xfrm>
          <a:off x="543717" y="1630607"/>
          <a:ext cx="10109564" cy="28888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70" name="TextBox 169"/>
          <p:cNvSpPr txBox="1"/>
          <p:nvPr/>
        </p:nvSpPr>
        <p:spPr>
          <a:xfrm>
            <a:off x="814071" y="5417884"/>
            <a:ext cx="101122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d-ID" sz="1600" dirty="0">
                <a:solidFill>
                  <a:prstClr val="white">
                    <a:lumMod val="65000"/>
                  </a:prstClr>
                </a:solidFill>
              </a:rPr>
              <a:t>Suitable for all categories business and personal presentation</a:t>
            </a:r>
            <a:r>
              <a:rPr lang="id-ID" sz="1600" b="1" dirty="0">
                <a:solidFill>
                  <a:prstClr val="white">
                    <a:lumMod val="65000"/>
                  </a:prstClr>
                </a:solidFill>
              </a:rPr>
              <a:t>,</a:t>
            </a:r>
            <a:r>
              <a:rPr lang="id-ID" sz="1600" dirty="0">
                <a:solidFill>
                  <a:prstClr val="white">
                    <a:lumMod val="65000"/>
                  </a:prstClr>
                </a:solidFill>
              </a:rPr>
              <a:t> eaque ipsa quae ab illo inventore veritatis et quasi architecto beatae vitae dicta sunt explicabo.</a:t>
            </a:r>
            <a:r>
              <a:rPr lang="id-ID" sz="1600" dirty="0">
                <a:solidFill>
                  <a:prstClr val="black">
                    <a:lumMod val="50000"/>
                    <a:lumOff val="50000"/>
                  </a:prstClr>
                </a:solidFill>
              </a:rPr>
              <a:t> </a:t>
            </a:r>
            <a:endParaRPr lang="en-US" sz="1600" b="1" dirty="0">
              <a:solidFill>
                <a:prstClr val="white">
                  <a:lumMod val="65000"/>
                </a:prstClr>
              </a:solidFill>
            </a:endParaRPr>
          </a:p>
        </p:txBody>
      </p:sp>
      <p:grpSp>
        <p:nvGrpSpPr>
          <p:cNvPr id="171" name="Group 170"/>
          <p:cNvGrpSpPr/>
          <p:nvPr/>
        </p:nvGrpSpPr>
        <p:grpSpPr>
          <a:xfrm>
            <a:off x="913036" y="4832034"/>
            <a:ext cx="382487" cy="382487"/>
            <a:chOff x="3263900" y="4037013"/>
            <a:chExt cx="879475" cy="879475"/>
          </a:xfrm>
        </p:grpSpPr>
        <p:sp>
          <p:nvSpPr>
            <p:cNvPr id="172" name="Rectangle 20"/>
            <p:cNvSpPr>
              <a:spLocks noChangeArrowheads="1"/>
            </p:cNvSpPr>
            <p:nvPr/>
          </p:nvSpPr>
          <p:spPr bwMode="auto">
            <a:xfrm>
              <a:off x="3263900" y="4037013"/>
              <a:ext cx="879475" cy="879475"/>
            </a:xfrm>
            <a:prstGeom prst="rect">
              <a:avLst/>
            </a:prstGeom>
            <a:noFill/>
            <a:ln w="12700" cap="rnd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>
                <a:solidFill>
                  <a:prstClr val="black"/>
                </a:solidFill>
              </a:endParaRPr>
            </a:p>
          </p:txBody>
        </p:sp>
        <p:sp>
          <p:nvSpPr>
            <p:cNvPr id="173" name="Line 21"/>
            <p:cNvSpPr>
              <a:spLocks noChangeShapeType="1"/>
            </p:cNvSpPr>
            <p:nvPr/>
          </p:nvSpPr>
          <p:spPr bwMode="auto">
            <a:xfrm flipV="1">
              <a:off x="3719513" y="4310063"/>
              <a:ext cx="0" cy="261938"/>
            </a:xfrm>
            <a:prstGeom prst="line">
              <a:avLst/>
            </a:prstGeom>
            <a:noFill/>
            <a:ln w="12700" cap="rnd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>
                <a:solidFill>
                  <a:prstClr val="black"/>
                </a:solidFill>
              </a:endParaRPr>
            </a:p>
          </p:txBody>
        </p:sp>
        <p:sp>
          <p:nvSpPr>
            <p:cNvPr id="174" name="Line 22"/>
            <p:cNvSpPr>
              <a:spLocks noChangeShapeType="1"/>
            </p:cNvSpPr>
            <p:nvPr/>
          </p:nvSpPr>
          <p:spPr bwMode="auto">
            <a:xfrm flipV="1">
              <a:off x="3900488" y="4492626"/>
              <a:ext cx="0" cy="79375"/>
            </a:xfrm>
            <a:prstGeom prst="line">
              <a:avLst/>
            </a:prstGeom>
            <a:noFill/>
            <a:ln w="12700" cap="rnd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>
                <a:solidFill>
                  <a:prstClr val="black"/>
                </a:solidFill>
              </a:endParaRPr>
            </a:p>
          </p:txBody>
        </p:sp>
        <p:sp>
          <p:nvSpPr>
            <p:cNvPr id="175" name="Line 23"/>
            <p:cNvSpPr>
              <a:spLocks noChangeShapeType="1"/>
            </p:cNvSpPr>
            <p:nvPr/>
          </p:nvSpPr>
          <p:spPr bwMode="auto">
            <a:xfrm flipV="1">
              <a:off x="3506788" y="4149726"/>
              <a:ext cx="0" cy="220663"/>
            </a:xfrm>
            <a:prstGeom prst="line">
              <a:avLst/>
            </a:prstGeom>
            <a:noFill/>
            <a:ln w="12700" cap="rnd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>
                <a:solidFill>
                  <a:prstClr val="black"/>
                </a:solidFill>
              </a:endParaRPr>
            </a:p>
          </p:txBody>
        </p:sp>
        <p:sp>
          <p:nvSpPr>
            <p:cNvPr id="176" name="Line 24"/>
            <p:cNvSpPr>
              <a:spLocks noChangeShapeType="1"/>
            </p:cNvSpPr>
            <p:nvPr/>
          </p:nvSpPr>
          <p:spPr bwMode="auto">
            <a:xfrm flipV="1">
              <a:off x="3506788" y="4430713"/>
              <a:ext cx="0" cy="141288"/>
            </a:xfrm>
            <a:prstGeom prst="line">
              <a:avLst/>
            </a:prstGeom>
            <a:noFill/>
            <a:ln w="12700" cap="rnd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>
                <a:solidFill>
                  <a:prstClr val="black"/>
                </a:solidFill>
              </a:endParaRPr>
            </a:p>
          </p:txBody>
        </p:sp>
        <p:sp>
          <p:nvSpPr>
            <p:cNvPr id="177" name="Line 25"/>
            <p:cNvSpPr>
              <a:spLocks noChangeShapeType="1"/>
            </p:cNvSpPr>
            <p:nvPr/>
          </p:nvSpPr>
          <p:spPr bwMode="auto">
            <a:xfrm flipV="1">
              <a:off x="3900488" y="4149726"/>
              <a:ext cx="0" cy="280988"/>
            </a:xfrm>
            <a:prstGeom prst="line">
              <a:avLst/>
            </a:prstGeom>
            <a:noFill/>
            <a:ln w="12700" cap="rnd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>
                <a:solidFill>
                  <a:prstClr val="black"/>
                </a:solidFill>
              </a:endParaRPr>
            </a:p>
          </p:txBody>
        </p:sp>
        <p:sp>
          <p:nvSpPr>
            <p:cNvPr id="178" name="Line 26"/>
            <p:cNvSpPr>
              <a:spLocks noChangeShapeType="1"/>
            </p:cNvSpPr>
            <p:nvPr/>
          </p:nvSpPr>
          <p:spPr bwMode="auto">
            <a:xfrm flipV="1">
              <a:off x="3719513" y="4149726"/>
              <a:ext cx="0" cy="98425"/>
            </a:xfrm>
            <a:prstGeom prst="line">
              <a:avLst/>
            </a:prstGeom>
            <a:noFill/>
            <a:ln w="12700" cap="rnd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>
                <a:solidFill>
                  <a:prstClr val="black"/>
                </a:solidFill>
              </a:endParaRPr>
            </a:p>
          </p:txBody>
        </p:sp>
        <p:sp>
          <p:nvSpPr>
            <p:cNvPr id="179" name="Rectangle 27"/>
            <p:cNvSpPr>
              <a:spLocks noChangeArrowheads="1"/>
            </p:cNvSpPr>
            <p:nvPr/>
          </p:nvSpPr>
          <p:spPr bwMode="auto">
            <a:xfrm>
              <a:off x="3840163" y="4430713"/>
              <a:ext cx="122238" cy="61913"/>
            </a:xfrm>
            <a:prstGeom prst="rect">
              <a:avLst/>
            </a:prstGeom>
            <a:noFill/>
            <a:ln w="12700" cap="rnd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>
                <a:solidFill>
                  <a:prstClr val="black"/>
                </a:solidFill>
              </a:endParaRPr>
            </a:p>
          </p:txBody>
        </p:sp>
        <p:sp>
          <p:nvSpPr>
            <p:cNvPr id="180" name="Rectangle 28"/>
            <p:cNvSpPr>
              <a:spLocks noChangeArrowheads="1"/>
            </p:cNvSpPr>
            <p:nvPr/>
          </p:nvSpPr>
          <p:spPr bwMode="auto">
            <a:xfrm>
              <a:off x="3657600" y="4248151"/>
              <a:ext cx="122238" cy="61913"/>
            </a:xfrm>
            <a:prstGeom prst="rect">
              <a:avLst/>
            </a:prstGeom>
            <a:noFill/>
            <a:ln w="12700" cap="rnd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>
                <a:solidFill>
                  <a:prstClr val="black"/>
                </a:solidFill>
              </a:endParaRPr>
            </a:p>
          </p:txBody>
        </p:sp>
        <p:sp>
          <p:nvSpPr>
            <p:cNvPr id="181" name="Rectangle 29"/>
            <p:cNvSpPr>
              <a:spLocks noChangeArrowheads="1"/>
            </p:cNvSpPr>
            <p:nvPr/>
          </p:nvSpPr>
          <p:spPr bwMode="auto">
            <a:xfrm>
              <a:off x="3444875" y="4370388"/>
              <a:ext cx="122238" cy="60325"/>
            </a:xfrm>
            <a:prstGeom prst="rect">
              <a:avLst/>
            </a:prstGeom>
            <a:noFill/>
            <a:ln w="12700" cap="rnd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>
                <a:solidFill>
                  <a:prstClr val="black"/>
                </a:solidFill>
              </a:endParaRPr>
            </a:p>
          </p:txBody>
        </p:sp>
        <p:sp>
          <p:nvSpPr>
            <p:cNvPr id="182" name="Oval 30"/>
            <p:cNvSpPr>
              <a:spLocks noChangeArrowheads="1"/>
            </p:cNvSpPr>
            <p:nvPr/>
          </p:nvSpPr>
          <p:spPr bwMode="auto">
            <a:xfrm>
              <a:off x="3840163" y="4673601"/>
              <a:ext cx="122238" cy="122238"/>
            </a:xfrm>
            <a:prstGeom prst="ellipse">
              <a:avLst/>
            </a:prstGeom>
            <a:noFill/>
            <a:ln w="12700" cap="rnd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>
                <a:solidFill>
                  <a:prstClr val="black"/>
                </a:solidFill>
              </a:endParaRPr>
            </a:p>
          </p:txBody>
        </p:sp>
        <p:sp>
          <p:nvSpPr>
            <p:cNvPr id="183" name="Oval 31"/>
            <p:cNvSpPr>
              <a:spLocks noChangeArrowheads="1"/>
            </p:cNvSpPr>
            <p:nvPr/>
          </p:nvSpPr>
          <p:spPr bwMode="auto">
            <a:xfrm>
              <a:off x="3657600" y="4673601"/>
              <a:ext cx="122238" cy="122238"/>
            </a:xfrm>
            <a:prstGeom prst="ellipse">
              <a:avLst/>
            </a:prstGeom>
            <a:noFill/>
            <a:ln w="12700" cap="rnd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>
                <a:solidFill>
                  <a:prstClr val="black"/>
                </a:solidFill>
              </a:endParaRPr>
            </a:p>
          </p:txBody>
        </p:sp>
        <p:sp>
          <p:nvSpPr>
            <p:cNvPr id="184" name="Oval 32"/>
            <p:cNvSpPr>
              <a:spLocks noChangeArrowheads="1"/>
            </p:cNvSpPr>
            <p:nvPr/>
          </p:nvSpPr>
          <p:spPr bwMode="auto">
            <a:xfrm>
              <a:off x="3444875" y="4673601"/>
              <a:ext cx="122238" cy="122238"/>
            </a:xfrm>
            <a:prstGeom prst="ellipse">
              <a:avLst/>
            </a:prstGeom>
            <a:noFill/>
            <a:ln w="12700" cap="rnd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>
                <a:solidFill>
                  <a:prstClr val="black"/>
                </a:solidFill>
              </a:endParaRPr>
            </a:p>
          </p:txBody>
        </p:sp>
      </p:grpSp>
      <p:sp>
        <p:nvSpPr>
          <p:cNvPr id="187" name="TextBox 186"/>
          <p:cNvSpPr txBox="1"/>
          <p:nvPr/>
        </p:nvSpPr>
        <p:spPr>
          <a:xfrm>
            <a:off x="1378333" y="4836425"/>
            <a:ext cx="20528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000" b="1" dirty="0">
                <a:solidFill>
                  <a:prstClr val="black">
                    <a:lumMod val="50000"/>
                    <a:lumOff val="50000"/>
                  </a:prstClr>
                </a:solidFill>
              </a:rPr>
              <a:t>Research </a:t>
            </a:r>
            <a:r>
              <a:rPr lang="id-ID" sz="2000" b="1" dirty="0">
                <a:solidFill>
                  <a:srgbClr val="FF6D6D"/>
                </a:solidFill>
              </a:rPr>
              <a:t>Content</a:t>
            </a:r>
            <a:endParaRPr lang="id-ID" sz="2000" b="1" dirty="0">
              <a:solidFill>
                <a:srgbClr val="FF6D6D"/>
              </a:solidFill>
            </a:endParaRPr>
          </a:p>
        </p:txBody>
      </p:sp>
      <p:cxnSp>
        <p:nvCxnSpPr>
          <p:cNvPr id="188" name="Straight Connector 187"/>
          <p:cNvCxnSpPr/>
          <p:nvPr/>
        </p:nvCxnSpPr>
        <p:spPr>
          <a:xfrm>
            <a:off x="1488026" y="5214521"/>
            <a:ext cx="555643" cy="0"/>
          </a:xfrm>
          <a:prstGeom prst="line">
            <a:avLst/>
          </a:prstGeom>
          <a:ln w="12700">
            <a:solidFill>
              <a:srgbClr val="FF6D6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5116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38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38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38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38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38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4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" grpId="0"/>
      <p:bldP spid="30" grpId="0"/>
      <p:bldGraphic spid="138" grpId="0">
        <p:bldSub>
          <a:bldChart bld="category"/>
        </p:bldSub>
      </p:bldGraphic>
      <p:bldP spid="170" grpId="0"/>
      <p:bldP spid="187" grpId="0"/>
    </p:bld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833</Words>
  <Application>Microsoft Office PowerPoint</Application>
  <PresentationFormat>Widescreen</PresentationFormat>
  <Paragraphs>143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0" baseType="lpstr">
      <vt:lpstr>Agency FB</vt:lpstr>
      <vt:lpstr>Arial</vt:lpstr>
      <vt:lpstr>Bebas Neue</vt:lpstr>
      <vt:lpstr>Calibri</vt:lpstr>
      <vt:lpstr>Calibri Light</vt:lpstr>
      <vt:lpstr>PT Sans</vt:lpstr>
      <vt:lpstr>Raleway</vt:lpstr>
      <vt:lpstr>Signika Negative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Brigitta Balla</dc:creator>
  <cp:lastModifiedBy>Brigitta Balla</cp:lastModifiedBy>
  <cp:revision>1</cp:revision>
  <dcterms:created xsi:type="dcterms:W3CDTF">2015-10-26T14:00:38Z</dcterms:created>
  <dcterms:modified xsi:type="dcterms:W3CDTF">2015-10-26T14:01:34Z</dcterms:modified>
</cp:coreProperties>
</file>