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64" r:id="rId3"/>
    <p:sldId id="307" r:id="rId4"/>
  </p:sldIdLst>
  <p:sldSz cx="9144000" cy="6858000" type="screen4x3"/>
  <p:notesSz cx="6858000" cy="9144000"/>
  <p:defaultTextStyle>
    <a:defPPr>
      <a:defRPr lang="en-US"/>
    </a:defPPr>
    <a:lvl1pPr marL="0" algn="l" defTabSz="45715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56" algn="l" defTabSz="45715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10" algn="l" defTabSz="45715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66" algn="l" defTabSz="45715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620" algn="l" defTabSz="45715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776" algn="l" defTabSz="45715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931" algn="l" defTabSz="45715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086" algn="l" defTabSz="45715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241" algn="l" defTabSz="45715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B3B3C"/>
    <a:srgbClr val="EAEB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63" d="100"/>
          <a:sy n="63" d="100"/>
        </p:scale>
        <p:origin x="-1344" y="-1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printerSettings" Target="printerSettings/printerSettings1.bin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_tradnl" smtClean="0"/>
              <a:t>Click to edit Master title style</a:t>
            </a:r>
            <a:endParaRPr lang="es-ES_tradnl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4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6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7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9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0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2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Click to edit Master subtitle style</a:t>
            </a:r>
            <a:endParaRPr lang="es-ES_trad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EF30B-03D0-0C46-A03A-44DB76E009F8}" type="datetimeFigureOut">
              <a:rPr lang="en-US" smtClean="0"/>
              <a:t>26/04/13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7D1A6-4AC3-DD48-8E20-97C76100117D}" type="slidenum">
              <a:rPr lang="es-ES_tradnl" smtClean="0"/>
              <a:t>‹#›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4019096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 lang="es-ES_tradn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s-ES_trad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EF30B-03D0-0C46-A03A-44DB76E009F8}" type="datetimeFigureOut">
              <a:rPr lang="en-US" smtClean="0"/>
              <a:t>26/04/13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7D1A6-4AC3-DD48-8E20-97C76100117D}" type="slidenum">
              <a:rPr lang="es-ES_tradnl" smtClean="0"/>
              <a:t>‹#›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4969465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831139" y="346075"/>
            <a:ext cx="2428875" cy="7372350"/>
          </a:xfrm>
        </p:spPr>
        <p:txBody>
          <a:bodyPr vert="eaVert"/>
          <a:lstStyle/>
          <a:p>
            <a:r>
              <a:rPr lang="es-ES_tradnl" smtClean="0"/>
              <a:t>Click to edit Master title style</a:t>
            </a:r>
            <a:endParaRPr lang="es-ES_tradn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9751" y="346075"/>
            <a:ext cx="7138988" cy="7372350"/>
          </a:xfrm>
        </p:spPr>
        <p:txBody>
          <a:bodyPr vert="eaVert"/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s-ES_trad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EF30B-03D0-0C46-A03A-44DB76E009F8}" type="datetimeFigureOut">
              <a:rPr lang="en-US" smtClean="0"/>
              <a:t>26/04/13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7D1A6-4AC3-DD48-8E20-97C76100117D}" type="slidenum">
              <a:rPr lang="es-ES_tradnl" smtClean="0"/>
              <a:t>‹#›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7613822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 lang="es-ES_trad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s-ES_trad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EF30B-03D0-0C46-A03A-44DB76E009F8}" type="datetimeFigureOut">
              <a:rPr lang="en-US" smtClean="0"/>
              <a:t>26/04/13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7D1A6-4AC3-DD48-8E20-97C76100117D}" type="slidenum">
              <a:rPr lang="es-ES_tradnl" smtClean="0"/>
              <a:t>‹#›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9393882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4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Click to edit Master title style</a:t>
            </a:r>
            <a:endParaRPr lang="es-ES_trad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4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5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1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4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6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7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93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08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24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EF30B-03D0-0C46-A03A-44DB76E009F8}" type="datetimeFigureOut">
              <a:rPr lang="en-US" smtClean="0"/>
              <a:t>26/04/13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7D1A6-4AC3-DD48-8E20-97C76100117D}" type="slidenum">
              <a:rPr lang="es-ES_tradnl" smtClean="0"/>
              <a:t>‹#›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3352991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 lang="es-ES_tradnl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9750" y="2016125"/>
            <a:ext cx="4783138" cy="5702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s-ES_tradn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75288" y="2016125"/>
            <a:ext cx="4784725" cy="5702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s-ES_tradnl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EF30B-03D0-0C46-A03A-44DB76E009F8}" type="datetimeFigureOut">
              <a:rPr lang="en-US" smtClean="0"/>
              <a:t>26/04/13</a:t>
            </a:fld>
            <a:endParaRPr lang="es-ES_trad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7D1A6-4AC3-DD48-8E20-97C76100117D}" type="slidenum">
              <a:rPr lang="es-ES_tradnl" smtClean="0"/>
              <a:t>‹#›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40428711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_tradnl" smtClean="0"/>
              <a:t>Click to edit Master title style</a:t>
            </a:r>
            <a:endParaRPr lang="es-ES_trad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6" indent="0">
              <a:buNone/>
              <a:defRPr sz="2000" b="1"/>
            </a:lvl2pPr>
            <a:lvl3pPr marL="914310" indent="0">
              <a:buNone/>
              <a:defRPr sz="1800" b="1"/>
            </a:lvl3pPr>
            <a:lvl4pPr marL="1371466" indent="0">
              <a:buNone/>
              <a:defRPr sz="1600" b="1"/>
            </a:lvl4pPr>
            <a:lvl5pPr marL="1828620" indent="0">
              <a:buNone/>
              <a:defRPr sz="1600" b="1"/>
            </a:lvl5pPr>
            <a:lvl6pPr marL="2285776" indent="0">
              <a:buNone/>
              <a:defRPr sz="1600" b="1"/>
            </a:lvl6pPr>
            <a:lvl7pPr marL="2742931" indent="0">
              <a:buNone/>
              <a:defRPr sz="1600" b="1"/>
            </a:lvl7pPr>
            <a:lvl8pPr marL="3200086" indent="0">
              <a:buNone/>
              <a:defRPr sz="1600" b="1"/>
            </a:lvl8pPr>
            <a:lvl9pPr marL="3657241" indent="0">
              <a:buNone/>
              <a:defRPr sz="1600" b="1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s-ES_tradn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6" indent="0">
              <a:buNone/>
              <a:defRPr sz="2000" b="1"/>
            </a:lvl2pPr>
            <a:lvl3pPr marL="914310" indent="0">
              <a:buNone/>
              <a:defRPr sz="1800" b="1"/>
            </a:lvl3pPr>
            <a:lvl4pPr marL="1371466" indent="0">
              <a:buNone/>
              <a:defRPr sz="1600" b="1"/>
            </a:lvl4pPr>
            <a:lvl5pPr marL="1828620" indent="0">
              <a:buNone/>
              <a:defRPr sz="1600" b="1"/>
            </a:lvl5pPr>
            <a:lvl6pPr marL="2285776" indent="0">
              <a:buNone/>
              <a:defRPr sz="1600" b="1"/>
            </a:lvl6pPr>
            <a:lvl7pPr marL="2742931" indent="0">
              <a:buNone/>
              <a:defRPr sz="1600" b="1"/>
            </a:lvl7pPr>
            <a:lvl8pPr marL="3200086" indent="0">
              <a:buNone/>
              <a:defRPr sz="1600" b="1"/>
            </a:lvl8pPr>
            <a:lvl9pPr marL="3657241" indent="0">
              <a:buNone/>
              <a:defRPr sz="1600" b="1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s-ES_tradnl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EF30B-03D0-0C46-A03A-44DB76E009F8}" type="datetimeFigureOut">
              <a:rPr lang="en-US" smtClean="0"/>
              <a:t>26/04/13</a:t>
            </a:fld>
            <a:endParaRPr lang="es-ES_trad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7D1A6-4AC3-DD48-8E20-97C76100117D}" type="slidenum">
              <a:rPr lang="es-ES_tradnl" smtClean="0"/>
              <a:t>‹#›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1896758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 lang="es-ES_tradnl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EF30B-03D0-0C46-A03A-44DB76E009F8}" type="datetimeFigureOut">
              <a:rPr lang="en-US" smtClean="0"/>
              <a:t>26/04/13</a:t>
            </a:fld>
            <a:endParaRPr lang="es-ES_trad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7D1A6-4AC3-DD48-8E20-97C76100117D}" type="slidenum">
              <a:rPr lang="es-ES_tradnl" smtClean="0"/>
              <a:t>‹#›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0794133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EF30B-03D0-0C46-A03A-44DB76E009F8}" type="datetimeFigureOut">
              <a:rPr lang="en-US" smtClean="0"/>
              <a:t>26/04/13</a:t>
            </a:fld>
            <a:endParaRPr lang="es-ES_trad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7D1A6-4AC3-DD48-8E20-97C76100117D}" type="slidenum">
              <a:rPr lang="es-ES_tradnl" smtClean="0"/>
              <a:t>‹#›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9133559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1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Click to edit Master title style</a:t>
            </a:r>
            <a:endParaRPr lang="es-ES_trad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s-ES_tradn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56" indent="0">
              <a:buNone/>
              <a:defRPr sz="1200"/>
            </a:lvl2pPr>
            <a:lvl3pPr marL="914310" indent="0">
              <a:buNone/>
              <a:defRPr sz="1000"/>
            </a:lvl3pPr>
            <a:lvl4pPr marL="1371466" indent="0">
              <a:buNone/>
              <a:defRPr sz="900"/>
            </a:lvl4pPr>
            <a:lvl5pPr marL="1828620" indent="0">
              <a:buNone/>
              <a:defRPr sz="900"/>
            </a:lvl5pPr>
            <a:lvl6pPr marL="2285776" indent="0">
              <a:buNone/>
              <a:defRPr sz="900"/>
            </a:lvl6pPr>
            <a:lvl7pPr marL="2742931" indent="0">
              <a:buNone/>
              <a:defRPr sz="900"/>
            </a:lvl7pPr>
            <a:lvl8pPr marL="3200086" indent="0">
              <a:buNone/>
              <a:defRPr sz="900"/>
            </a:lvl8pPr>
            <a:lvl9pPr marL="3657241" indent="0">
              <a:buNone/>
              <a:defRPr sz="900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EF30B-03D0-0C46-A03A-44DB76E009F8}" type="datetimeFigureOut">
              <a:rPr lang="en-US" smtClean="0"/>
              <a:t>26/04/13</a:t>
            </a:fld>
            <a:endParaRPr lang="es-ES_trad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7D1A6-4AC3-DD48-8E20-97C76100117D}" type="slidenum">
              <a:rPr lang="es-ES_tradnl" smtClean="0"/>
              <a:t>‹#›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1123782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Click to edit Master title style</a:t>
            </a:r>
            <a:endParaRPr lang="es-ES_tradn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56" indent="0">
              <a:buNone/>
              <a:defRPr sz="2800"/>
            </a:lvl2pPr>
            <a:lvl3pPr marL="914310" indent="0">
              <a:buNone/>
              <a:defRPr sz="2400"/>
            </a:lvl3pPr>
            <a:lvl4pPr marL="1371466" indent="0">
              <a:buNone/>
              <a:defRPr sz="2000"/>
            </a:lvl4pPr>
            <a:lvl5pPr marL="1828620" indent="0">
              <a:buNone/>
              <a:defRPr sz="2000"/>
            </a:lvl5pPr>
            <a:lvl6pPr marL="2285776" indent="0">
              <a:buNone/>
              <a:defRPr sz="2000"/>
            </a:lvl6pPr>
            <a:lvl7pPr marL="2742931" indent="0">
              <a:buNone/>
              <a:defRPr sz="2000"/>
            </a:lvl7pPr>
            <a:lvl8pPr marL="3200086" indent="0">
              <a:buNone/>
              <a:defRPr sz="2000"/>
            </a:lvl8pPr>
            <a:lvl9pPr marL="3657241" indent="0">
              <a:buNone/>
              <a:defRPr sz="2000"/>
            </a:lvl9pPr>
          </a:lstStyle>
          <a:p>
            <a:endParaRPr lang="es-ES_tradn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56" indent="0">
              <a:buNone/>
              <a:defRPr sz="1200"/>
            </a:lvl2pPr>
            <a:lvl3pPr marL="914310" indent="0">
              <a:buNone/>
              <a:defRPr sz="1000"/>
            </a:lvl3pPr>
            <a:lvl4pPr marL="1371466" indent="0">
              <a:buNone/>
              <a:defRPr sz="900"/>
            </a:lvl4pPr>
            <a:lvl5pPr marL="1828620" indent="0">
              <a:buNone/>
              <a:defRPr sz="900"/>
            </a:lvl5pPr>
            <a:lvl6pPr marL="2285776" indent="0">
              <a:buNone/>
              <a:defRPr sz="900"/>
            </a:lvl6pPr>
            <a:lvl7pPr marL="2742931" indent="0">
              <a:buNone/>
              <a:defRPr sz="900"/>
            </a:lvl7pPr>
            <a:lvl8pPr marL="3200086" indent="0">
              <a:buNone/>
              <a:defRPr sz="900"/>
            </a:lvl8pPr>
            <a:lvl9pPr marL="3657241" indent="0">
              <a:buNone/>
              <a:defRPr sz="900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EF30B-03D0-0C46-A03A-44DB76E009F8}" type="datetimeFigureOut">
              <a:rPr lang="en-US" smtClean="0"/>
              <a:t>26/04/13</a:t>
            </a:fld>
            <a:endParaRPr lang="es-ES_trad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7D1A6-4AC3-DD48-8E20-97C76100117D}" type="slidenum">
              <a:rPr lang="es-ES_tradnl" smtClean="0"/>
              <a:t>‹#›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42427658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Pattern01.jpg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409432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31" tIns="45716" rIns="91431" bIns="45716" rtlCol="0" anchor="ctr">
            <a:normAutofit/>
          </a:bodyPr>
          <a:lstStyle/>
          <a:p>
            <a:r>
              <a:rPr lang="es-ES_tradnl" dirty="0" err="1" smtClean="0"/>
              <a:t>Click</a:t>
            </a:r>
            <a:r>
              <a:rPr lang="es-ES_tradnl" dirty="0" smtClean="0"/>
              <a:t> </a:t>
            </a:r>
            <a:r>
              <a:rPr lang="es-ES_tradnl" dirty="0" err="1" smtClean="0"/>
              <a:t>to</a:t>
            </a:r>
            <a:r>
              <a:rPr lang="es-ES_tradnl" dirty="0" smtClean="0"/>
              <a:t> </a:t>
            </a:r>
            <a:r>
              <a:rPr lang="es-ES_tradnl" dirty="0" err="1" smtClean="0"/>
              <a:t>edit</a:t>
            </a:r>
            <a:r>
              <a:rPr lang="es-ES_tradnl" dirty="0" smtClean="0"/>
              <a:t> Master </a:t>
            </a:r>
            <a:r>
              <a:rPr lang="es-ES_tradnl" dirty="0" err="1" smtClean="0"/>
              <a:t>title</a:t>
            </a:r>
            <a:r>
              <a:rPr lang="es-ES_tradnl" dirty="0" smtClean="0"/>
              <a:t> </a:t>
            </a:r>
            <a:r>
              <a:rPr lang="es-ES_tradnl" dirty="0" err="1" smtClean="0"/>
              <a:t>style</a:t>
            </a:r>
            <a:endParaRPr lang="es-ES_tradnl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31" tIns="45716" rIns="91431" bIns="45716" rtlCol="0">
            <a:normAutofit/>
          </a:bodyPr>
          <a:lstStyle/>
          <a:p>
            <a:pPr lvl="0"/>
            <a:r>
              <a:rPr lang="es-ES_tradnl" dirty="0" err="1" smtClean="0"/>
              <a:t>Click</a:t>
            </a:r>
            <a:r>
              <a:rPr lang="es-ES_tradnl" dirty="0" smtClean="0"/>
              <a:t> </a:t>
            </a:r>
            <a:r>
              <a:rPr lang="es-ES_tradnl" dirty="0" err="1" smtClean="0"/>
              <a:t>to</a:t>
            </a:r>
            <a:r>
              <a:rPr lang="es-ES_tradnl" dirty="0" smtClean="0"/>
              <a:t> </a:t>
            </a:r>
            <a:r>
              <a:rPr lang="es-ES_tradnl" dirty="0" err="1" smtClean="0"/>
              <a:t>edit</a:t>
            </a:r>
            <a:r>
              <a:rPr lang="es-ES_tradnl" dirty="0" smtClean="0"/>
              <a:t> Master </a:t>
            </a:r>
            <a:r>
              <a:rPr lang="es-ES_tradnl" dirty="0" err="1" smtClean="0"/>
              <a:t>text</a:t>
            </a:r>
            <a:r>
              <a:rPr lang="es-ES_tradnl" dirty="0" smtClean="0"/>
              <a:t> </a:t>
            </a:r>
            <a:r>
              <a:rPr lang="es-ES_tradnl" dirty="0" err="1" smtClean="0"/>
              <a:t>styles</a:t>
            </a:r>
            <a:endParaRPr lang="es-ES_tradnl" dirty="0" smtClean="0"/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31" tIns="45716" rIns="91431" bIns="45716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CEF30B-03D0-0C46-A03A-44DB76E009F8}" type="datetimeFigureOut">
              <a:rPr lang="en-US" smtClean="0"/>
              <a:t>26/04/13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31" tIns="45716" rIns="91431" bIns="45716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31" tIns="45716" rIns="91431" bIns="45716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B7D1A6-4AC3-DD48-8E20-97C76100117D}" type="slidenum">
              <a:rPr lang="es-ES_tradnl" smtClean="0"/>
              <a:t>‹#›</a:t>
            </a:fld>
            <a:endParaRPr lang="es-ES_tradnl"/>
          </a:p>
        </p:txBody>
      </p:sp>
      <p:pic>
        <p:nvPicPr>
          <p:cNvPr id="9" name="Picture 8" descr="Pattern01.jpg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91993"/>
            <a:ext cx="9144000" cy="4094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36740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156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CoolveticaRg-Regular"/>
          <a:ea typeface="+mj-ea"/>
          <a:cs typeface="CoolveticaRg-Regular"/>
        </a:defRPr>
      </a:lvl1pPr>
    </p:titleStyle>
    <p:bodyStyle>
      <a:lvl1pPr marL="342866" indent="-342866" algn="l" defTabSz="457156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Museo 500"/>
          <a:ea typeface="+mn-ea"/>
          <a:cs typeface="Museo 500"/>
        </a:defRPr>
      </a:lvl1pPr>
      <a:lvl2pPr marL="742877" indent="-285722" algn="l" defTabSz="457156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Museo 500"/>
          <a:ea typeface="+mn-ea"/>
          <a:cs typeface="Museo 500"/>
        </a:defRPr>
      </a:lvl2pPr>
      <a:lvl3pPr marL="1142888" indent="-228577" algn="l" defTabSz="457156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Museo 500"/>
          <a:ea typeface="+mn-ea"/>
          <a:cs typeface="Museo 500"/>
        </a:defRPr>
      </a:lvl3pPr>
      <a:lvl4pPr marL="1600043" indent="-228577" algn="l" defTabSz="457156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Museo 500"/>
          <a:ea typeface="+mn-ea"/>
          <a:cs typeface="Museo 500"/>
        </a:defRPr>
      </a:lvl4pPr>
      <a:lvl5pPr marL="2057199" indent="-228577" algn="l" defTabSz="457156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Museo 500"/>
          <a:ea typeface="+mn-ea"/>
          <a:cs typeface="Museo 500"/>
        </a:defRPr>
      </a:lvl5pPr>
      <a:lvl6pPr marL="2514353" indent="-228577" algn="l" defTabSz="457156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9" indent="-228577" algn="l" defTabSz="457156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63" indent="-228577" algn="l" defTabSz="457156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9" indent="-228577" algn="l" defTabSz="457156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6" algn="l" defTabSz="4571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10" algn="l" defTabSz="4571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6" algn="l" defTabSz="4571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20" algn="l" defTabSz="4571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6" algn="l" defTabSz="4571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31" algn="l" defTabSz="4571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6" algn="l" defTabSz="4571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41" algn="l" defTabSz="4571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emf"/></Relationships>
</file>

<file path=ppt/slides/_rels/slide2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2.emf"/><Relationship Id="rId12" Type="http://schemas.openxmlformats.org/officeDocument/2006/relationships/image" Target="../media/image13.jpeg"/><Relationship Id="rId13" Type="http://schemas.openxmlformats.org/officeDocument/2006/relationships/image" Target="../media/image14.em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emf"/><Relationship Id="rId3" Type="http://schemas.openxmlformats.org/officeDocument/2006/relationships/image" Target="../media/image4.emf"/><Relationship Id="rId4" Type="http://schemas.openxmlformats.org/officeDocument/2006/relationships/image" Target="../media/image5.emf"/><Relationship Id="rId5" Type="http://schemas.openxmlformats.org/officeDocument/2006/relationships/image" Target="../media/image6.emf"/><Relationship Id="rId6" Type="http://schemas.openxmlformats.org/officeDocument/2006/relationships/image" Target="../media/image7.emf"/><Relationship Id="rId7" Type="http://schemas.openxmlformats.org/officeDocument/2006/relationships/image" Target="../media/image8.emf"/><Relationship Id="rId8" Type="http://schemas.openxmlformats.org/officeDocument/2006/relationships/image" Target="../media/image9.emf"/><Relationship Id="rId9" Type="http://schemas.openxmlformats.org/officeDocument/2006/relationships/image" Target="../media/image10.emf"/><Relationship Id="rId10" Type="http://schemas.openxmlformats.org/officeDocument/2006/relationships/image" Target="../media/image11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4624" y="2710003"/>
            <a:ext cx="8850078" cy="1470025"/>
          </a:xfrm>
        </p:spPr>
        <p:txBody>
          <a:bodyPr>
            <a:normAutofit/>
          </a:bodyPr>
          <a:lstStyle/>
          <a:p>
            <a:r>
              <a:rPr lang="es-ES_tradnl" dirty="0" smtClean="0">
                <a:solidFill>
                  <a:schemeClr val="accent3"/>
                </a:solidFill>
              </a:rPr>
              <a:t>Iconos gratuitos</a:t>
            </a:r>
            <a:endParaRPr lang="es-ES_tradnl" dirty="0">
              <a:solidFill>
                <a:schemeClr val="accent3"/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0489" y="3987330"/>
            <a:ext cx="4047097" cy="765667"/>
          </a:xfrm>
          <a:prstGeom prst="rect">
            <a:avLst/>
          </a:prstGeom>
        </p:spPr>
      </p:pic>
      <p:sp>
        <p:nvSpPr>
          <p:cNvPr id="13" name="Subtitle 2"/>
          <p:cNvSpPr txBox="1">
            <a:spLocks/>
          </p:cNvSpPr>
          <p:nvPr/>
        </p:nvSpPr>
        <p:spPr>
          <a:xfrm>
            <a:off x="-282020" y="4180028"/>
            <a:ext cx="6400800" cy="1752600"/>
          </a:xfrm>
          <a:prstGeom prst="rect">
            <a:avLst/>
          </a:prstGeom>
        </p:spPr>
        <p:txBody>
          <a:bodyPr vert="horz" lIns="91431" tIns="45716" rIns="91431" bIns="45716" rtlCol="0">
            <a:normAutofit/>
          </a:bodyPr>
          <a:lstStyle>
            <a:lvl1pPr marL="0" indent="0" algn="ctr" defTabSz="457156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Museo 500"/>
                <a:ea typeface="+mn-ea"/>
                <a:cs typeface="Museo 500"/>
              </a:defRPr>
            </a:lvl1pPr>
            <a:lvl2pPr marL="457156" indent="0" algn="ctr" defTabSz="457156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Museo 500"/>
                <a:ea typeface="+mn-ea"/>
                <a:cs typeface="Museo 500"/>
              </a:defRPr>
            </a:lvl2pPr>
            <a:lvl3pPr marL="914310" indent="0" algn="ctr" defTabSz="457156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Museo 500"/>
                <a:ea typeface="+mn-ea"/>
                <a:cs typeface="Museo 500"/>
              </a:defRPr>
            </a:lvl3pPr>
            <a:lvl4pPr marL="1371466" indent="0" algn="ctr" defTabSz="457156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Museo 500"/>
                <a:ea typeface="+mn-ea"/>
                <a:cs typeface="Museo 500"/>
              </a:defRPr>
            </a:lvl4pPr>
            <a:lvl5pPr marL="1828620" indent="0" algn="ctr" defTabSz="457156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Museo 500"/>
                <a:ea typeface="+mn-ea"/>
                <a:cs typeface="Museo 500"/>
              </a:defRPr>
            </a:lvl5pPr>
            <a:lvl6pPr marL="2285776" indent="0" algn="ctr" defTabSz="457156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2931" indent="0" algn="ctr" defTabSz="457156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086" indent="0" algn="ctr" defTabSz="457156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241" indent="0" algn="ctr" defTabSz="457156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1800" dirty="0" smtClean="0"/>
              <a:t>Diseñados por</a:t>
            </a:r>
            <a:r>
              <a:rPr lang="es-ES_tradnl" sz="1800" dirty="0" smtClean="0"/>
              <a:t>:</a:t>
            </a:r>
            <a:endParaRPr lang="es-ES_tradnl" sz="1800" dirty="0"/>
          </a:p>
        </p:txBody>
      </p:sp>
    </p:spTree>
    <p:extLst>
      <p:ext uri="{BB962C8B-B14F-4D97-AF65-F5344CB8AC3E}">
        <p14:creationId xmlns:p14="http://schemas.microsoft.com/office/powerpoint/2010/main" val="26278196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358" y="893177"/>
            <a:ext cx="1858695" cy="175669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5928" y="881843"/>
            <a:ext cx="1382688" cy="176802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8847" y="1165181"/>
            <a:ext cx="1870028" cy="148468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55561" y="870510"/>
            <a:ext cx="1632025" cy="177936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2032" y="3166815"/>
            <a:ext cx="1394021" cy="1813361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55561" y="3132814"/>
            <a:ext cx="1745360" cy="1813361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83985" y="3200816"/>
            <a:ext cx="1790694" cy="177936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12120" y="5365915"/>
            <a:ext cx="2142032" cy="1756693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340740" y="3121481"/>
            <a:ext cx="1348687" cy="1824694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520525" y="5365915"/>
            <a:ext cx="2119365" cy="1824694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825928" y="5365915"/>
            <a:ext cx="1915362" cy="1915362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072408" y="5388582"/>
            <a:ext cx="1892695" cy="1892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73512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8777" y="2733642"/>
            <a:ext cx="8229600" cy="713267"/>
          </a:xfrm>
        </p:spPr>
        <p:txBody>
          <a:bodyPr>
            <a:noAutofit/>
          </a:bodyPr>
          <a:lstStyle/>
          <a:p>
            <a:r>
              <a:rPr lang="es-ES_tradnl" sz="14000" dirty="0" smtClean="0"/>
              <a:t>GRACIAS</a:t>
            </a:r>
            <a:endParaRPr lang="es-ES_tradnl" sz="14000" dirty="0"/>
          </a:p>
        </p:txBody>
      </p:sp>
      <p:sp>
        <p:nvSpPr>
          <p:cNvPr id="17" name="Title 1"/>
          <p:cNvSpPr txBox="1">
            <a:spLocks/>
          </p:cNvSpPr>
          <p:nvPr/>
        </p:nvSpPr>
        <p:spPr>
          <a:xfrm>
            <a:off x="4626827" y="3846080"/>
            <a:ext cx="3416448" cy="2170845"/>
          </a:xfrm>
          <a:prstGeom prst="rect">
            <a:avLst/>
          </a:prstGeom>
        </p:spPr>
        <p:txBody>
          <a:bodyPr vert="horz" lIns="91431" tIns="45716" rIns="91431" bIns="45716" rtlCol="0" anchor="ctr">
            <a:normAutofit/>
          </a:bodyPr>
          <a:lstStyle>
            <a:lvl1pPr algn="ctr" defTabSz="457156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CoolveticaRg-Regular"/>
                <a:ea typeface="+mj-ea"/>
                <a:cs typeface="CoolveticaRg-Regular"/>
              </a:defRPr>
            </a:lvl1pPr>
          </a:lstStyle>
          <a:p>
            <a:pPr algn="r"/>
            <a:r>
              <a:rPr lang="cs-CZ" sz="1600" dirty="0" smtClean="0">
                <a:solidFill>
                  <a:srgbClr val="7F7F7F"/>
                </a:solidFill>
                <a:latin typeface="Museo 300"/>
                <a:cs typeface="Museo 300"/>
              </a:rPr>
              <a:t>VILMA NÚÑEZ</a:t>
            </a:r>
          </a:p>
          <a:p>
            <a:pPr algn="r"/>
            <a:r>
              <a:rPr lang="cs-CZ" sz="1600" dirty="0" smtClean="0">
                <a:solidFill>
                  <a:srgbClr val="7F7F7F"/>
                </a:solidFill>
                <a:latin typeface="Museo 300"/>
                <a:cs typeface="Museo 300"/>
              </a:rPr>
              <a:t>VILMANUNEZ.COM</a:t>
            </a:r>
          </a:p>
          <a:p>
            <a:pPr algn="r"/>
            <a:r>
              <a:rPr lang="cs-CZ" sz="1600" dirty="0" smtClean="0">
                <a:solidFill>
                  <a:srgbClr val="7F7F7F"/>
                </a:solidFill>
                <a:latin typeface="Museo 300"/>
                <a:cs typeface="Museo 300"/>
              </a:rPr>
              <a:t>@VILMANUNEZ</a:t>
            </a:r>
            <a:endParaRPr lang="es-ES_tradnl" sz="1600" dirty="0" smtClean="0">
              <a:solidFill>
                <a:srgbClr val="7F7F7F"/>
              </a:solidFill>
              <a:latin typeface="Museo 300"/>
              <a:cs typeface="Museo 300"/>
            </a:endParaRPr>
          </a:p>
        </p:txBody>
      </p:sp>
    </p:spTree>
    <p:extLst>
      <p:ext uri="{BB962C8B-B14F-4D97-AF65-F5344CB8AC3E}">
        <p14:creationId xmlns:p14="http://schemas.microsoft.com/office/powerpoint/2010/main" val="24678481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Folio">
      <a:dk1>
        <a:sysClr val="windowText" lastClr="000000"/>
      </a:dk1>
      <a:lt1>
        <a:sysClr val="window" lastClr="FFFFFF"/>
      </a:lt1>
      <a:dk2>
        <a:srgbClr val="2D2F2B"/>
      </a:dk2>
      <a:lt2>
        <a:srgbClr val="DEDED7"/>
      </a:lt2>
      <a:accent1>
        <a:srgbClr val="294171"/>
      </a:accent1>
      <a:accent2>
        <a:srgbClr val="748CBC"/>
      </a:accent2>
      <a:accent3>
        <a:srgbClr val="8E887C"/>
      </a:accent3>
      <a:accent4>
        <a:srgbClr val="834736"/>
      </a:accent4>
      <a:accent5>
        <a:srgbClr val="5A1705"/>
      </a:accent5>
      <a:accent6>
        <a:srgbClr val="A0A16A"/>
      </a:accent6>
      <a:hlink>
        <a:srgbClr val="74B6BC"/>
      </a:hlink>
      <a:folHlink>
        <a:srgbClr val="7F95A4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742</TotalTime>
  <Words>11</Words>
  <Application>Microsoft Macintosh PowerPoint</Application>
  <PresentationFormat>On-screen Show (4:3)</PresentationFormat>
  <Paragraphs>6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Iconos gratuitos</vt:lpstr>
      <vt:lpstr>PowerPoint Presentation</vt:lpstr>
      <vt:lpstr>GRACIAS</vt:lpstr>
    </vt:vector>
  </TitlesOfParts>
  <Company>Concursosalacarta.com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Vilma Núñez</dc:creator>
  <cp:lastModifiedBy>Vilma Núñez</cp:lastModifiedBy>
  <cp:revision>50</cp:revision>
  <dcterms:created xsi:type="dcterms:W3CDTF">2013-03-16T15:12:36Z</dcterms:created>
  <dcterms:modified xsi:type="dcterms:W3CDTF">2013-04-26T19:15:57Z</dcterms:modified>
</cp:coreProperties>
</file>